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0.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3.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4.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7.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8.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8.xml" ContentType="application/vnd.openxmlformats-officedocument.presentationml.tags+xml"/>
  <Override PartName="/ppt/notesSlides/notesSlide3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comments/modernComment_27AF_52AFABDF.xml" ContentType="application/vnd.ms-powerpoint.comments+xml"/>
  <Override PartName="/ppt/tags/tag73.xml" ContentType="application/vnd.openxmlformats-officedocument.presentationml.tags+xml"/>
  <Override PartName="/ppt/tags/tag74.xml" ContentType="application/vnd.openxmlformats-officedocument.presentationml.tags+xml"/>
  <Override PartName="/ppt/comments/modernComment_27B0_5E9EF812.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8" r:id="rId6"/>
    <p:sldMasterId id="2147483722" r:id="rId7"/>
    <p:sldMasterId id="2147483745" r:id="rId8"/>
    <p:sldMasterId id="2147483762" r:id="rId9"/>
    <p:sldMasterId id="2147483786" r:id="rId10"/>
    <p:sldMasterId id="2147483812" r:id="rId11"/>
    <p:sldMasterId id="2147483831" r:id="rId12"/>
    <p:sldMasterId id="2147483869" r:id="rId13"/>
    <p:sldMasterId id="2147483902" r:id="rId14"/>
    <p:sldMasterId id="2147483921" r:id="rId15"/>
    <p:sldMasterId id="2147483948" r:id="rId16"/>
    <p:sldMasterId id="2147483981" r:id="rId17"/>
    <p:sldMasterId id="2147484002" r:id="rId18"/>
    <p:sldMasterId id="2147484038" r:id="rId19"/>
    <p:sldMasterId id="2147484065" r:id="rId20"/>
    <p:sldMasterId id="2147484104" r:id="rId21"/>
    <p:sldMasterId id="2147484152" r:id="rId22"/>
  </p:sldMasterIdLst>
  <p:notesMasterIdLst>
    <p:notesMasterId r:id="rId82"/>
  </p:notesMasterIdLst>
  <p:sldIdLst>
    <p:sldId id="3912" r:id="rId23"/>
    <p:sldId id="263" r:id="rId24"/>
    <p:sldId id="10032" r:id="rId25"/>
    <p:sldId id="2076136052" r:id="rId26"/>
    <p:sldId id="2076136051" r:id="rId27"/>
    <p:sldId id="2076136057" r:id="rId28"/>
    <p:sldId id="1379020055" r:id="rId29"/>
    <p:sldId id="2076136047" r:id="rId30"/>
    <p:sldId id="9987" r:id="rId31"/>
    <p:sldId id="2289" r:id="rId32"/>
    <p:sldId id="1895" r:id="rId33"/>
    <p:sldId id="1894" r:id="rId34"/>
    <p:sldId id="10056" r:id="rId35"/>
    <p:sldId id="8779" r:id="rId36"/>
    <p:sldId id="3974" r:id="rId37"/>
    <p:sldId id="2076136056" r:id="rId38"/>
    <p:sldId id="10081" r:id="rId39"/>
    <p:sldId id="8643" r:id="rId40"/>
    <p:sldId id="2076136048" r:id="rId41"/>
    <p:sldId id="450" r:id="rId42"/>
    <p:sldId id="445" r:id="rId43"/>
    <p:sldId id="446" r:id="rId44"/>
    <p:sldId id="452" r:id="rId45"/>
    <p:sldId id="453" r:id="rId46"/>
    <p:sldId id="454" r:id="rId47"/>
    <p:sldId id="455" r:id="rId48"/>
    <p:sldId id="2076136050" r:id="rId49"/>
    <p:sldId id="10080" r:id="rId50"/>
    <p:sldId id="8576" r:id="rId51"/>
    <p:sldId id="2076136035" r:id="rId52"/>
    <p:sldId id="2076136037" r:id="rId53"/>
    <p:sldId id="2076136033" r:id="rId54"/>
    <p:sldId id="8587" r:id="rId55"/>
    <p:sldId id="8577" r:id="rId56"/>
    <p:sldId id="8703" r:id="rId57"/>
    <p:sldId id="8673" r:id="rId58"/>
    <p:sldId id="10761" r:id="rId59"/>
    <p:sldId id="10752" r:id="rId60"/>
    <p:sldId id="10763" r:id="rId61"/>
    <p:sldId id="10757" r:id="rId62"/>
    <p:sldId id="10758" r:id="rId63"/>
    <p:sldId id="10133" r:id="rId64"/>
    <p:sldId id="10159" r:id="rId65"/>
    <p:sldId id="10160" r:id="rId66"/>
    <p:sldId id="2076136055" r:id="rId67"/>
    <p:sldId id="3995" r:id="rId68"/>
    <p:sldId id="1862" r:id="rId69"/>
    <p:sldId id="2076136045" r:id="rId70"/>
    <p:sldId id="2076136053" r:id="rId71"/>
    <p:sldId id="2076136043" r:id="rId72"/>
    <p:sldId id="2076136044" r:id="rId73"/>
    <p:sldId id="3901" r:id="rId74"/>
    <p:sldId id="2292" r:id="rId75"/>
    <p:sldId id="2295" r:id="rId76"/>
    <p:sldId id="2076136054" r:id="rId77"/>
    <p:sldId id="257" r:id="rId78"/>
    <p:sldId id="2076135863" r:id="rId79"/>
    <p:sldId id="2076136032" r:id="rId80"/>
    <p:sldId id="28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78E788-A34C-C920-C047-831B24374F5A}" name="Christian Montoya" initials="CM" userId="S::chrimo@microsoft.com::0b5c703a-6810-41de-b8e2-a7deb892c75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DFDE9-4BFD-4146-B24B-D5CC9BEECDC3}" v="1" dt="2020-03-26T14:49:07.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5886" autoAdjust="0"/>
  </p:normalViewPr>
  <p:slideViewPr>
    <p:cSldViewPr snapToGrid="0">
      <p:cViewPr varScale="1">
        <p:scale>
          <a:sx n="162" d="100"/>
          <a:sy n="162" d="100"/>
        </p:scale>
        <p:origin x="7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microsoft.com/office/2016/11/relationships/changesInfo" Target="changesInfos/changesInfo1.xml"/><Relationship Id="rId61" Type="http://schemas.openxmlformats.org/officeDocument/2006/relationships/slide" Target="slides/slide39.xml"/><Relationship Id="rId82" Type="http://schemas.openxmlformats.org/officeDocument/2006/relationships/notesMaster" Target="notesMasters/notesMaster1.xml"/><Relationship Id="rId19" Type="http://schemas.openxmlformats.org/officeDocument/2006/relationships/slideMaster" Target="slideMasters/slideMaster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Mitchell" userId="309be2ec-7171-4cd2-a636-b8acbaf78a97" providerId="ADAL" clId="{622DFDE9-4BFD-4146-B24B-D5CC9BEECDC3}"/>
    <pc:docChg chg="custSel modSld">
      <pc:chgData name="Jeff Mitchell" userId="309be2ec-7171-4cd2-a636-b8acbaf78a97" providerId="ADAL" clId="{622DFDE9-4BFD-4146-B24B-D5CC9BEECDC3}" dt="2020-03-26T14:49:10.393" v="34" actId="20577"/>
      <pc:docMkLst>
        <pc:docMk/>
      </pc:docMkLst>
      <pc:sldChg chg="modSp mod">
        <pc:chgData name="Jeff Mitchell" userId="309be2ec-7171-4cd2-a636-b8acbaf78a97" providerId="ADAL" clId="{622DFDE9-4BFD-4146-B24B-D5CC9BEECDC3}" dt="2020-03-26T14:49:10.393" v="34" actId="20577"/>
        <pc:sldMkLst>
          <pc:docMk/>
          <pc:sldMk cId="264899" sldId="2076136057"/>
        </pc:sldMkLst>
        <pc:spChg chg="mod">
          <ac:chgData name="Jeff Mitchell" userId="309be2ec-7171-4cd2-a636-b8acbaf78a97" providerId="ADAL" clId="{622DFDE9-4BFD-4146-B24B-D5CC9BEECDC3}" dt="2020-03-26T14:49:10.393" v="34" actId="20577"/>
          <ac:spMkLst>
            <pc:docMk/>
            <pc:sldMk cId="264899" sldId="2076136057"/>
            <ac:spMk id="2" creationId="{D641EAFB-10BA-42EF-934F-52B708DF1B4C}"/>
          </ac:spMkLst>
        </pc:spChg>
      </pc:sldChg>
    </pc:docChg>
  </pc:docChgLst>
  <pc:docChgLst>
    <pc:chgData name="Jeff Mitchell" userId="309be2ec-7171-4cd2-a636-b8acbaf78a97" providerId="ADAL" clId="{6990079C-DDB9-4BA9-9207-908EAC6B9F80}"/>
    <pc:docChg chg="delSld modSld delMainMaster">
      <pc:chgData name="Jeff Mitchell" userId="309be2ec-7171-4cd2-a636-b8acbaf78a97" providerId="ADAL" clId="{6990079C-DDB9-4BA9-9207-908EAC6B9F80}" dt="2020-01-14T12:36:52.691" v="3" actId="47"/>
      <pc:docMkLst>
        <pc:docMk/>
      </pc:docMkLst>
      <pc:sldChg chg="del">
        <pc:chgData name="Jeff Mitchell" userId="309be2ec-7171-4cd2-a636-b8acbaf78a97" providerId="ADAL" clId="{6990079C-DDB9-4BA9-9207-908EAC6B9F80}" dt="2020-01-14T12:36:52.691" v="3" actId="47"/>
        <pc:sldMkLst>
          <pc:docMk/>
          <pc:sldMk cId="549399884" sldId="258"/>
        </pc:sldMkLst>
      </pc:sldChg>
      <pc:sldChg chg="del">
        <pc:chgData name="Jeff Mitchell" userId="309be2ec-7171-4cd2-a636-b8acbaf78a97" providerId="ADAL" clId="{6990079C-DDB9-4BA9-9207-908EAC6B9F80}" dt="2020-01-14T12:36:52.691" v="3" actId="47"/>
        <pc:sldMkLst>
          <pc:docMk/>
          <pc:sldMk cId="3228788664" sldId="260"/>
        </pc:sldMkLst>
      </pc:sldChg>
      <pc:sldChg chg="del">
        <pc:chgData name="Jeff Mitchell" userId="309be2ec-7171-4cd2-a636-b8acbaf78a97" providerId="ADAL" clId="{6990079C-DDB9-4BA9-9207-908EAC6B9F80}" dt="2020-01-14T12:32:00.675" v="1" actId="47"/>
        <pc:sldMkLst>
          <pc:docMk/>
          <pc:sldMk cId="3955558122" sldId="447"/>
        </pc:sldMkLst>
      </pc:sldChg>
      <pc:sldChg chg="del">
        <pc:chgData name="Jeff Mitchell" userId="309be2ec-7171-4cd2-a636-b8acbaf78a97" providerId="ADAL" clId="{6990079C-DDB9-4BA9-9207-908EAC6B9F80}" dt="2020-01-14T12:32:00.675" v="1" actId="47"/>
        <pc:sldMkLst>
          <pc:docMk/>
          <pc:sldMk cId="1603574911" sldId="448"/>
        </pc:sldMkLst>
      </pc:sldChg>
      <pc:sldChg chg="del">
        <pc:chgData name="Jeff Mitchell" userId="309be2ec-7171-4cd2-a636-b8acbaf78a97" providerId="ADAL" clId="{6990079C-DDB9-4BA9-9207-908EAC6B9F80}" dt="2020-01-14T12:32:00.675" v="1" actId="47"/>
        <pc:sldMkLst>
          <pc:docMk/>
          <pc:sldMk cId="2575229425" sldId="449"/>
        </pc:sldMkLst>
      </pc:sldChg>
      <pc:sldChg chg="del">
        <pc:chgData name="Jeff Mitchell" userId="309be2ec-7171-4cd2-a636-b8acbaf78a97" providerId="ADAL" clId="{6990079C-DDB9-4BA9-9207-908EAC6B9F80}" dt="2020-01-14T12:32:00.675" v="1" actId="47"/>
        <pc:sldMkLst>
          <pc:docMk/>
          <pc:sldMk cId="3418406341" sldId="1853"/>
        </pc:sldMkLst>
      </pc:sldChg>
      <pc:sldChg chg="del">
        <pc:chgData name="Jeff Mitchell" userId="309be2ec-7171-4cd2-a636-b8acbaf78a97" providerId="ADAL" clId="{6990079C-DDB9-4BA9-9207-908EAC6B9F80}" dt="2020-01-14T12:32:00.675" v="1" actId="47"/>
        <pc:sldMkLst>
          <pc:docMk/>
          <pc:sldMk cId="2862699326" sldId="1854"/>
        </pc:sldMkLst>
      </pc:sldChg>
      <pc:sldChg chg="del">
        <pc:chgData name="Jeff Mitchell" userId="309be2ec-7171-4cd2-a636-b8acbaf78a97" providerId="ADAL" clId="{6990079C-DDB9-4BA9-9207-908EAC6B9F80}" dt="2020-01-14T12:32:00.675" v="1" actId="47"/>
        <pc:sldMkLst>
          <pc:docMk/>
          <pc:sldMk cId="1299168237" sldId="1855"/>
        </pc:sldMkLst>
      </pc:sldChg>
      <pc:sldChg chg="del">
        <pc:chgData name="Jeff Mitchell" userId="309be2ec-7171-4cd2-a636-b8acbaf78a97" providerId="ADAL" clId="{6990079C-DDB9-4BA9-9207-908EAC6B9F80}" dt="2020-01-14T12:32:00.675" v="1" actId="47"/>
        <pc:sldMkLst>
          <pc:docMk/>
          <pc:sldMk cId="753756862" sldId="1856"/>
        </pc:sldMkLst>
      </pc:sldChg>
      <pc:sldChg chg="del">
        <pc:chgData name="Jeff Mitchell" userId="309be2ec-7171-4cd2-a636-b8acbaf78a97" providerId="ADAL" clId="{6990079C-DDB9-4BA9-9207-908EAC6B9F80}" dt="2020-01-14T12:32:00.675" v="1" actId="47"/>
        <pc:sldMkLst>
          <pc:docMk/>
          <pc:sldMk cId="898167617" sldId="1857"/>
        </pc:sldMkLst>
      </pc:sldChg>
      <pc:sldChg chg="del">
        <pc:chgData name="Jeff Mitchell" userId="309be2ec-7171-4cd2-a636-b8acbaf78a97" providerId="ADAL" clId="{6990079C-DDB9-4BA9-9207-908EAC6B9F80}" dt="2020-01-14T12:32:00.675" v="1" actId="47"/>
        <pc:sldMkLst>
          <pc:docMk/>
          <pc:sldMk cId="1090040686" sldId="1858"/>
        </pc:sldMkLst>
      </pc:sldChg>
      <pc:sldChg chg="del">
        <pc:chgData name="Jeff Mitchell" userId="309be2ec-7171-4cd2-a636-b8acbaf78a97" providerId="ADAL" clId="{6990079C-DDB9-4BA9-9207-908EAC6B9F80}" dt="2020-01-14T12:32:00.675" v="1" actId="47"/>
        <pc:sldMkLst>
          <pc:docMk/>
          <pc:sldMk cId="71499900" sldId="1859"/>
        </pc:sldMkLst>
      </pc:sldChg>
      <pc:sldChg chg="del">
        <pc:chgData name="Jeff Mitchell" userId="309be2ec-7171-4cd2-a636-b8acbaf78a97" providerId="ADAL" clId="{6990079C-DDB9-4BA9-9207-908EAC6B9F80}" dt="2020-01-14T12:32:00.675" v="1" actId="47"/>
        <pc:sldMkLst>
          <pc:docMk/>
          <pc:sldMk cId="1417223372" sldId="1860"/>
        </pc:sldMkLst>
      </pc:sldChg>
      <pc:sldChg chg="del">
        <pc:chgData name="Jeff Mitchell" userId="309be2ec-7171-4cd2-a636-b8acbaf78a97" providerId="ADAL" clId="{6990079C-DDB9-4BA9-9207-908EAC6B9F80}" dt="2020-01-14T12:32:00.675" v="1" actId="47"/>
        <pc:sldMkLst>
          <pc:docMk/>
          <pc:sldMk cId="474812594" sldId="1861"/>
        </pc:sldMkLst>
      </pc:sldChg>
      <pc:sldChg chg="del">
        <pc:chgData name="Jeff Mitchell" userId="309be2ec-7171-4cd2-a636-b8acbaf78a97" providerId="ADAL" clId="{6990079C-DDB9-4BA9-9207-908EAC6B9F80}" dt="2020-01-14T12:32:00.675" v="1" actId="47"/>
        <pc:sldMkLst>
          <pc:docMk/>
          <pc:sldMk cId="377371966" sldId="1863"/>
        </pc:sldMkLst>
      </pc:sldChg>
      <pc:sldChg chg="del">
        <pc:chgData name="Jeff Mitchell" userId="309be2ec-7171-4cd2-a636-b8acbaf78a97" providerId="ADAL" clId="{6990079C-DDB9-4BA9-9207-908EAC6B9F80}" dt="2020-01-14T12:32:00.675" v="1" actId="47"/>
        <pc:sldMkLst>
          <pc:docMk/>
          <pc:sldMk cId="2856963722" sldId="1864"/>
        </pc:sldMkLst>
      </pc:sldChg>
      <pc:sldChg chg="del">
        <pc:chgData name="Jeff Mitchell" userId="309be2ec-7171-4cd2-a636-b8acbaf78a97" providerId="ADAL" clId="{6990079C-DDB9-4BA9-9207-908EAC6B9F80}" dt="2020-01-14T12:32:34.930" v="2" actId="47"/>
        <pc:sldMkLst>
          <pc:docMk/>
          <pc:sldMk cId="1349370204" sldId="1865"/>
        </pc:sldMkLst>
      </pc:sldChg>
      <pc:sldChg chg="del">
        <pc:chgData name="Jeff Mitchell" userId="309be2ec-7171-4cd2-a636-b8acbaf78a97" providerId="ADAL" clId="{6990079C-DDB9-4BA9-9207-908EAC6B9F80}" dt="2020-01-14T12:32:34.930" v="2" actId="47"/>
        <pc:sldMkLst>
          <pc:docMk/>
          <pc:sldMk cId="257447961" sldId="1866"/>
        </pc:sldMkLst>
      </pc:sldChg>
      <pc:sldChg chg="del">
        <pc:chgData name="Jeff Mitchell" userId="309be2ec-7171-4cd2-a636-b8acbaf78a97" providerId="ADAL" clId="{6990079C-DDB9-4BA9-9207-908EAC6B9F80}" dt="2020-01-14T12:32:34.930" v="2" actId="47"/>
        <pc:sldMkLst>
          <pc:docMk/>
          <pc:sldMk cId="240120772" sldId="1867"/>
        </pc:sldMkLst>
      </pc:sldChg>
      <pc:sldChg chg="del">
        <pc:chgData name="Jeff Mitchell" userId="309be2ec-7171-4cd2-a636-b8acbaf78a97" providerId="ADAL" clId="{6990079C-DDB9-4BA9-9207-908EAC6B9F80}" dt="2020-01-14T12:32:00.675" v="1" actId="47"/>
        <pc:sldMkLst>
          <pc:docMk/>
          <pc:sldMk cId="1519304427" sldId="1868"/>
        </pc:sldMkLst>
      </pc:sldChg>
      <pc:sldChg chg="del">
        <pc:chgData name="Jeff Mitchell" userId="309be2ec-7171-4cd2-a636-b8acbaf78a97" providerId="ADAL" clId="{6990079C-DDB9-4BA9-9207-908EAC6B9F80}" dt="2020-01-14T12:32:00.675" v="1" actId="47"/>
        <pc:sldMkLst>
          <pc:docMk/>
          <pc:sldMk cId="1040146718" sldId="1869"/>
        </pc:sldMkLst>
      </pc:sldChg>
      <pc:sldChg chg="del">
        <pc:chgData name="Jeff Mitchell" userId="309be2ec-7171-4cd2-a636-b8acbaf78a97" providerId="ADAL" clId="{6990079C-DDB9-4BA9-9207-908EAC6B9F80}" dt="2020-01-14T12:32:34.930" v="2" actId="47"/>
        <pc:sldMkLst>
          <pc:docMk/>
          <pc:sldMk cId="3275513479" sldId="1870"/>
        </pc:sldMkLst>
      </pc:sldChg>
      <pc:sldChg chg="del">
        <pc:chgData name="Jeff Mitchell" userId="309be2ec-7171-4cd2-a636-b8acbaf78a97" providerId="ADAL" clId="{6990079C-DDB9-4BA9-9207-908EAC6B9F80}" dt="2020-01-14T12:32:00.675" v="1" actId="47"/>
        <pc:sldMkLst>
          <pc:docMk/>
          <pc:sldMk cId="3240229918" sldId="1872"/>
        </pc:sldMkLst>
      </pc:sldChg>
      <pc:sldChg chg="del">
        <pc:chgData name="Jeff Mitchell" userId="309be2ec-7171-4cd2-a636-b8acbaf78a97" providerId="ADAL" clId="{6990079C-DDB9-4BA9-9207-908EAC6B9F80}" dt="2020-01-14T12:32:00.675" v="1" actId="47"/>
        <pc:sldMkLst>
          <pc:docMk/>
          <pc:sldMk cId="3063572454" sldId="1873"/>
        </pc:sldMkLst>
      </pc:sldChg>
      <pc:sldChg chg="del">
        <pc:chgData name="Jeff Mitchell" userId="309be2ec-7171-4cd2-a636-b8acbaf78a97" providerId="ADAL" clId="{6990079C-DDB9-4BA9-9207-908EAC6B9F80}" dt="2020-01-14T12:36:52.691" v="3" actId="47"/>
        <pc:sldMkLst>
          <pc:docMk/>
          <pc:sldMk cId="671505076" sldId="8635"/>
        </pc:sldMkLst>
      </pc:sldChg>
      <pc:sldChg chg="del">
        <pc:chgData name="Jeff Mitchell" userId="309be2ec-7171-4cd2-a636-b8acbaf78a97" providerId="ADAL" clId="{6990079C-DDB9-4BA9-9207-908EAC6B9F80}" dt="2020-01-14T12:36:52.691" v="3" actId="47"/>
        <pc:sldMkLst>
          <pc:docMk/>
          <pc:sldMk cId="2692055166" sldId="8636"/>
        </pc:sldMkLst>
      </pc:sldChg>
      <pc:sldChg chg="del">
        <pc:chgData name="Jeff Mitchell" userId="309be2ec-7171-4cd2-a636-b8acbaf78a97" providerId="ADAL" clId="{6990079C-DDB9-4BA9-9207-908EAC6B9F80}" dt="2020-01-14T12:36:52.691" v="3" actId="47"/>
        <pc:sldMkLst>
          <pc:docMk/>
          <pc:sldMk cId="1001847894" sldId="8735"/>
        </pc:sldMkLst>
      </pc:sldChg>
      <pc:sldChg chg="mod modShow">
        <pc:chgData name="Jeff Mitchell" userId="309be2ec-7171-4cd2-a636-b8acbaf78a97" providerId="ADAL" clId="{6990079C-DDB9-4BA9-9207-908EAC6B9F80}" dt="2020-01-14T12:31:22.317" v="0" actId="729"/>
        <pc:sldMkLst>
          <pc:docMk/>
          <pc:sldMk cId="3319298629" sldId="8779"/>
        </pc:sldMkLst>
      </pc:sldChg>
      <pc:sldChg chg="del">
        <pc:chgData name="Jeff Mitchell" userId="309be2ec-7171-4cd2-a636-b8acbaf78a97" providerId="ADAL" clId="{6990079C-DDB9-4BA9-9207-908EAC6B9F80}" dt="2020-01-14T12:36:52.691" v="3" actId="47"/>
        <pc:sldMkLst>
          <pc:docMk/>
          <pc:sldMk cId="1465353017" sldId="10812"/>
        </pc:sldMkLst>
      </pc:sldChg>
      <pc:sldChg chg="del">
        <pc:chgData name="Jeff Mitchell" userId="309be2ec-7171-4cd2-a636-b8acbaf78a97" providerId="ADAL" clId="{6990079C-DDB9-4BA9-9207-908EAC6B9F80}" dt="2020-01-14T12:36:52.691" v="3" actId="47"/>
        <pc:sldMkLst>
          <pc:docMk/>
          <pc:sldMk cId="2999058767" sldId="2076136049"/>
        </pc:sldMkLst>
      </pc:sldChg>
      <pc:sldChg chg="del">
        <pc:chgData name="Jeff Mitchell" userId="309be2ec-7171-4cd2-a636-b8acbaf78a97" providerId="ADAL" clId="{6990079C-DDB9-4BA9-9207-908EAC6B9F80}" dt="2020-01-14T12:36:52.691" v="3" actId="47"/>
        <pc:sldMkLst>
          <pc:docMk/>
          <pc:sldMk cId="2405913084" sldId="2076136058"/>
        </pc:sldMkLst>
      </pc:sldChg>
      <pc:sldChg chg="del">
        <pc:chgData name="Jeff Mitchell" userId="309be2ec-7171-4cd2-a636-b8acbaf78a97" providerId="ADAL" clId="{6990079C-DDB9-4BA9-9207-908EAC6B9F80}" dt="2020-01-14T12:36:52.691" v="3" actId="47"/>
        <pc:sldMkLst>
          <pc:docMk/>
          <pc:sldMk cId="198190643" sldId="2076136059"/>
        </pc:sldMkLst>
      </pc:sldChg>
      <pc:sldChg chg="del">
        <pc:chgData name="Jeff Mitchell" userId="309be2ec-7171-4cd2-a636-b8acbaf78a97" providerId="ADAL" clId="{6990079C-DDB9-4BA9-9207-908EAC6B9F80}" dt="2020-01-14T12:36:52.691" v="3" actId="47"/>
        <pc:sldMkLst>
          <pc:docMk/>
          <pc:sldMk cId="1022371423" sldId="2076136060"/>
        </pc:sldMkLst>
      </pc:sldChg>
      <pc:sldChg chg="del">
        <pc:chgData name="Jeff Mitchell" userId="309be2ec-7171-4cd2-a636-b8acbaf78a97" providerId="ADAL" clId="{6990079C-DDB9-4BA9-9207-908EAC6B9F80}" dt="2020-01-14T12:32:34.930" v="2" actId="47"/>
        <pc:sldMkLst>
          <pc:docMk/>
          <pc:sldMk cId="2165163550" sldId="2076136061"/>
        </pc:sldMkLst>
      </pc:sldChg>
      <pc:sldMasterChg chg="del delSldLayout">
        <pc:chgData name="Jeff Mitchell" userId="309be2ec-7171-4cd2-a636-b8acbaf78a97" providerId="ADAL" clId="{6990079C-DDB9-4BA9-9207-908EAC6B9F80}" dt="2020-01-14T12:36:52.691" v="3" actId="47"/>
        <pc:sldMasterMkLst>
          <pc:docMk/>
          <pc:sldMasterMk cId="1043176205" sldId="2147484117"/>
        </pc:sldMasterMkLst>
        <pc:sldLayoutChg chg="del">
          <pc:chgData name="Jeff Mitchell" userId="309be2ec-7171-4cd2-a636-b8acbaf78a97" providerId="ADAL" clId="{6990079C-DDB9-4BA9-9207-908EAC6B9F80}" dt="2020-01-14T12:36:52.691" v="3" actId="47"/>
          <pc:sldLayoutMkLst>
            <pc:docMk/>
            <pc:sldMasterMk cId="1043176205" sldId="2147484117"/>
            <pc:sldLayoutMk cId="1128728930" sldId="2147484118"/>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141444950" sldId="2147484119"/>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310654955" sldId="2147484120"/>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598495049" sldId="2147484121"/>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083664668" sldId="2147484122"/>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900603217" sldId="2147484123"/>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272619200" sldId="2147484124"/>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978179337" sldId="2147484125"/>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449915610" sldId="2147484126"/>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578996286" sldId="2147484127"/>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69132142" sldId="2147484128"/>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986157309" sldId="2147484129"/>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719059220" sldId="2147484130"/>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315313200" sldId="2147484131"/>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4134219241" sldId="2147484132"/>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281557589" sldId="2147484133"/>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459830317" sldId="2147484134"/>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769678813" sldId="2147484135"/>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499662895" sldId="2147484136"/>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502156082" sldId="2147484137"/>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604927253" sldId="2147484138"/>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458989843" sldId="2147484139"/>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766177778" sldId="2147484140"/>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261859008" sldId="2147484141"/>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117914310" sldId="2147484142"/>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258567634" sldId="2147484143"/>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021583263" sldId="2147484144"/>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1076057237" sldId="2147484145"/>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861557284" sldId="2147484146"/>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206589780" sldId="2147484147"/>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113531744" sldId="2147484148"/>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934949574" sldId="2147484149"/>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2480043785" sldId="2147484150"/>
          </pc:sldLayoutMkLst>
        </pc:sldLayoutChg>
        <pc:sldLayoutChg chg="del">
          <pc:chgData name="Jeff Mitchell" userId="309be2ec-7171-4cd2-a636-b8acbaf78a97" providerId="ADAL" clId="{6990079C-DDB9-4BA9-9207-908EAC6B9F80}" dt="2020-01-14T12:36:52.691" v="3" actId="47"/>
          <pc:sldLayoutMkLst>
            <pc:docMk/>
            <pc:sldMasterMk cId="1043176205" sldId="2147484117"/>
            <pc:sldLayoutMk cId="3490893333" sldId="2147484151"/>
          </pc:sldLayoutMkLst>
        </pc:sldLayoutChg>
      </pc:sldMasterChg>
    </pc:docChg>
  </pc:docChgLst>
  <pc:docChgLst>
    <pc:chgData name="Shabbir Ahmed Siddiqui" userId="e411911a-af52-45c2-8bf4-27b6d662729d" providerId="ADAL" clId="{E92DF6BF-BB58-43C4-8838-14ADCB109175}"/>
    <pc:docChg chg="custSel addSld delSld modSld sldOrd modSection">
      <pc:chgData name="Shabbir Ahmed Siddiqui" userId="e411911a-af52-45c2-8bf4-27b6d662729d" providerId="ADAL" clId="{E92DF6BF-BB58-43C4-8838-14ADCB109175}" dt="2019-09-20T05:34:16.433" v="199"/>
      <pc:docMkLst>
        <pc:docMk/>
      </pc:docMkLst>
      <pc:sldChg chg="delSp new del">
        <pc:chgData name="Shabbir Ahmed Siddiqui" userId="e411911a-af52-45c2-8bf4-27b6d662729d" providerId="ADAL" clId="{E92DF6BF-BB58-43C4-8838-14ADCB109175}" dt="2019-09-17T18:08:35.405" v="33" actId="47"/>
        <pc:sldMkLst>
          <pc:docMk/>
          <pc:sldMk cId="458845625" sldId="256"/>
        </pc:sldMkLst>
        <pc:spChg chg="del">
          <ac:chgData name="Shabbir Ahmed Siddiqui" userId="e411911a-af52-45c2-8bf4-27b6d662729d" providerId="ADAL" clId="{E92DF6BF-BB58-43C4-8838-14ADCB109175}" dt="2019-09-17T17:15:30.591" v="1" actId="478"/>
          <ac:spMkLst>
            <pc:docMk/>
            <pc:sldMk cId="458845625" sldId="256"/>
            <ac:spMk id="2" creationId="{5B8425FE-504D-41C5-AFA7-4E28FCF73D95}"/>
          </ac:spMkLst>
        </pc:spChg>
        <pc:spChg chg="del">
          <ac:chgData name="Shabbir Ahmed Siddiqui" userId="e411911a-af52-45c2-8bf4-27b6d662729d" providerId="ADAL" clId="{E92DF6BF-BB58-43C4-8838-14ADCB109175}" dt="2019-09-17T17:15:30.591" v="1" actId="478"/>
          <ac:spMkLst>
            <pc:docMk/>
            <pc:sldMk cId="458845625" sldId="256"/>
            <ac:spMk id="3" creationId="{618970BF-5E25-4A8C-9EC3-0D7C8B96CCD1}"/>
          </ac:spMkLst>
        </pc:spChg>
      </pc:sldChg>
      <pc:sldChg chg="add ord">
        <pc:chgData name="Shabbir Ahmed Siddiqui" userId="e411911a-af52-45c2-8bf4-27b6d662729d" providerId="ADAL" clId="{E92DF6BF-BB58-43C4-8838-14ADCB109175}" dt="2019-09-18T13:49:48.304" v="173"/>
        <pc:sldMkLst>
          <pc:docMk/>
          <pc:sldMk cId="2692069270" sldId="260"/>
        </pc:sldMkLst>
      </pc:sldChg>
      <pc:sldChg chg="addSp delSp modSp add">
        <pc:chgData name="Shabbir Ahmed Siddiqui" userId="e411911a-af52-45c2-8bf4-27b6d662729d" providerId="ADAL" clId="{E92DF6BF-BB58-43C4-8838-14ADCB109175}" dt="2019-09-20T05:27:38.478" v="197"/>
        <pc:sldMkLst>
          <pc:docMk/>
          <pc:sldMk cId="54549096" sldId="263"/>
        </pc:sldMkLst>
        <pc:spChg chg="add del">
          <ac:chgData name="Shabbir Ahmed Siddiqui" userId="e411911a-af52-45c2-8bf4-27b6d662729d" providerId="ADAL" clId="{E92DF6BF-BB58-43C4-8838-14ADCB109175}" dt="2019-09-20T05:27:38.478" v="197"/>
          <ac:spMkLst>
            <pc:docMk/>
            <pc:sldMk cId="54549096" sldId="263"/>
            <ac:spMk id="2" creationId="{B3D6C940-25DE-4920-8C6D-1CCD1BE1146D}"/>
          </ac:spMkLst>
        </pc:spChg>
        <pc:spChg chg="mod">
          <ac:chgData name="Shabbir Ahmed Siddiqui" userId="e411911a-af52-45c2-8bf4-27b6d662729d" providerId="ADAL" clId="{E92DF6BF-BB58-43C4-8838-14ADCB109175}" dt="2019-09-18T13:49:57.966" v="184" actId="20577"/>
          <ac:spMkLst>
            <pc:docMk/>
            <pc:sldMk cId="54549096" sldId="263"/>
            <ac:spMk id="5" creationId="{2150FA58-5467-4A5C-BEA8-CE308928325A}"/>
          </ac:spMkLst>
        </pc:spChg>
        <pc:spChg chg="mod">
          <ac:chgData name="Shabbir Ahmed Siddiqui" userId="e411911a-af52-45c2-8bf4-27b6d662729d" providerId="ADAL" clId="{E92DF6BF-BB58-43C4-8838-14ADCB109175}" dt="2019-09-17T18:10:11.361" v="169" actId="108"/>
          <ac:spMkLst>
            <pc:docMk/>
            <pc:sldMk cId="54549096" sldId="263"/>
            <ac:spMk id="7" creationId="{608E9709-A6B0-4691-86DE-652756A4A9AD}"/>
          </ac:spMkLst>
        </pc:spChg>
      </pc:sldChg>
      <pc:sldChg chg="modSp add del">
        <pc:chgData name="Shabbir Ahmed Siddiqui" userId="e411911a-af52-45c2-8bf4-27b6d662729d" providerId="ADAL" clId="{E92DF6BF-BB58-43C4-8838-14ADCB109175}" dt="2019-09-18T13:47:19.325" v="171" actId="47"/>
        <pc:sldMkLst>
          <pc:docMk/>
          <pc:sldMk cId="2260670054" sldId="264"/>
        </pc:sldMkLst>
        <pc:graphicFrameChg chg="mod modGraphic">
          <ac:chgData name="Shabbir Ahmed Siddiqui" userId="e411911a-af52-45c2-8bf4-27b6d662729d" providerId="ADAL" clId="{E92DF6BF-BB58-43C4-8838-14ADCB109175}" dt="2019-09-17T18:09:12.270" v="103"/>
          <ac:graphicFrameMkLst>
            <pc:docMk/>
            <pc:sldMk cId="2260670054" sldId="264"/>
            <ac:graphicFrameMk id="4" creationId="{990AAF0C-3BF2-42C0-821D-71E13B9E73B2}"/>
          </ac:graphicFrameMkLst>
        </pc:graphicFrameChg>
        <pc:graphicFrameChg chg="modGraphic">
          <ac:chgData name="Shabbir Ahmed Siddiqui" userId="e411911a-af52-45c2-8bf4-27b6d662729d" providerId="ADAL" clId="{E92DF6BF-BB58-43C4-8838-14ADCB109175}" dt="2019-09-17T18:09:29.936" v="135" actId="20577"/>
          <ac:graphicFrameMkLst>
            <pc:docMk/>
            <pc:sldMk cId="2260670054" sldId="264"/>
            <ac:graphicFrameMk id="6" creationId="{4FA27B51-2707-40C9-AFA2-A6226A08B6DA}"/>
          </ac:graphicFrameMkLst>
        </pc:graphicFrameChg>
      </pc:sldChg>
      <pc:sldChg chg="add">
        <pc:chgData name="Shabbir Ahmed Siddiqui" userId="e411911a-af52-45c2-8bf4-27b6d662729d" providerId="ADAL" clId="{E92DF6BF-BB58-43C4-8838-14ADCB109175}" dt="2019-09-19T13:07:16.748" v="190"/>
        <pc:sldMkLst>
          <pc:docMk/>
          <pc:sldMk cId="2085276607" sldId="266"/>
        </pc:sldMkLst>
      </pc:sldChg>
      <pc:sldChg chg="add">
        <pc:chgData name="Shabbir Ahmed Siddiqui" userId="e411911a-af52-45c2-8bf4-27b6d662729d" providerId="ADAL" clId="{E92DF6BF-BB58-43C4-8838-14ADCB109175}" dt="2019-09-17T19:19:37.150" v="170"/>
        <pc:sldMkLst>
          <pc:docMk/>
          <pc:sldMk cId="4003395512" sldId="268"/>
        </pc:sldMkLst>
      </pc:sldChg>
      <pc:sldChg chg="add">
        <pc:chgData name="Shabbir Ahmed Siddiqui" userId="e411911a-af52-45c2-8bf4-27b6d662729d" providerId="ADAL" clId="{E92DF6BF-BB58-43C4-8838-14ADCB109175}" dt="2019-09-17T19:19:37.150" v="170"/>
        <pc:sldMkLst>
          <pc:docMk/>
          <pc:sldMk cId="2098105361" sldId="271"/>
        </pc:sldMkLst>
      </pc:sldChg>
      <pc:sldChg chg="add">
        <pc:chgData name="Shabbir Ahmed Siddiqui" userId="e411911a-af52-45c2-8bf4-27b6d662729d" providerId="ADAL" clId="{E92DF6BF-BB58-43C4-8838-14ADCB109175}" dt="2019-09-19T14:08:15.806" v="194"/>
        <pc:sldMkLst>
          <pc:docMk/>
          <pc:sldMk cId="754259710" sldId="1862"/>
        </pc:sldMkLst>
      </pc:sldChg>
      <pc:sldChg chg="add">
        <pc:chgData name="Shabbir Ahmed Siddiqui" userId="e411911a-af52-45c2-8bf4-27b6d662729d" providerId="ADAL" clId="{E92DF6BF-BB58-43C4-8838-14ADCB109175}" dt="2019-09-17T19:19:37.150" v="170"/>
        <pc:sldMkLst>
          <pc:docMk/>
          <pc:sldMk cId="687105954" sldId="1887"/>
        </pc:sldMkLst>
      </pc:sldChg>
      <pc:sldChg chg="add">
        <pc:chgData name="Shabbir Ahmed Siddiqui" userId="e411911a-af52-45c2-8bf4-27b6d662729d" providerId="ADAL" clId="{E92DF6BF-BB58-43C4-8838-14ADCB109175}" dt="2019-09-17T19:19:37.150" v="170"/>
        <pc:sldMkLst>
          <pc:docMk/>
          <pc:sldMk cId="2963186015" sldId="1894"/>
        </pc:sldMkLst>
      </pc:sldChg>
      <pc:sldChg chg="add">
        <pc:chgData name="Shabbir Ahmed Siddiqui" userId="e411911a-af52-45c2-8bf4-27b6d662729d" providerId="ADAL" clId="{E92DF6BF-BB58-43C4-8838-14ADCB109175}" dt="2019-09-17T19:19:37.150" v="170"/>
        <pc:sldMkLst>
          <pc:docMk/>
          <pc:sldMk cId="2853621832" sldId="1895"/>
        </pc:sldMkLst>
      </pc:sldChg>
      <pc:sldChg chg="add">
        <pc:chgData name="Shabbir Ahmed Siddiqui" userId="e411911a-af52-45c2-8bf4-27b6d662729d" providerId="ADAL" clId="{E92DF6BF-BB58-43C4-8838-14ADCB109175}" dt="2019-09-17T19:19:37.150" v="170"/>
        <pc:sldMkLst>
          <pc:docMk/>
          <pc:sldMk cId="3105814709" sldId="2012"/>
        </pc:sldMkLst>
      </pc:sldChg>
      <pc:sldChg chg="add">
        <pc:chgData name="Shabbir Ahmed Siddiqui" userId="e411911a-af52-45c2-8bf4-27b6d662729d" providerId="ADAL" clId="{E92DF6BF-BB58-43C4-8838-14ADCB109175}" dt="2019-09-17T19:19:37.150" v="170"/>
        <pc:sldMkLst>
          <pc:docMk/>
          <pc:sldMk cId="1771581410" sldId="2013"/>
        </pc:sldMkLst>
      </pc:sldChg>
      <pc:sldChg chg="add">
        <pc:chgData name="Shabbir Ahmed Siddiqui" userId="e411911a-af52-45c2-8bf4-27b6d662729d" providerId="ADAL" clId="{E92DF6BF-BB58-43C4-8838-14ADCB109175}" dt="2019-09-17T19:19:37.150" v="170"/>
        <pc:sldMkLst>
          <pc:docMk/>
          <pc:sldMk cId="3738153733" sldId="2023"/>
        </pc:sldMkLst>
      </pc:sldChg>
      <pc:sldChg chg="add">
        <pc:chgData name="Shabbir Ahmed Siddiqui" userId="e411911a-af52-45c2-8bf4-27b6d662729d" providerId="ADAL" clId="{E92DF6BF-BB58-43C4-8838-14ADCB109175}" dt="2019-09-17T19:19:37.150" v="170"/>
        <pc:sldMkLst>
          <pc:docMk/>
          <pc:sldMk cId="2323786985" sldId="2032"/>
        </pc:sldMkLst>
      </pc:sldChg>
      <pc:sldChg chg="add">
        <pc:chgData name="Shabbir Ahmed Siddiqui" userId="e411911a-af52-45c2-8bf4-27b6d662729d" providerId="ADAL" clId="{E92DF6BF-BB58-43C4-8838-14ADCB109175}" dt="2019-09-17T19:19:37.150" v="170"/>
        <pc:sldMkLst>
          <pc:docMk/>
          <pc:sldMk cId="797994076" sldId="2289"/>
        </pc:sldMkLst>
      </pc:sldChg>
      <pc:sldChg chg="add">
        <pc:chgData name="Shabbir Ahmed Siddiqui" userId="e411911a-af52-45c2-8bf4-27b6d662729d" providerId="ADAL" clId="{E92DF6BF-BB58-43C4-8838-14ADCB109175}" dt="2019-09-19T13:07:16.748" v="190"/>
        <pc:sldMkLst>
          <pc:docMk/>
          <pc:sldMk cId="518421157" sldId="2292"/>
        </pc:sldMkLst>
      </pc:sldChg>
      <pc:sldChg chg="add">
        <pc:chgData name="Shabbir Ahmed Siddiqui" userId="e411911a-af52-45c2-8bf4-27b6d662729d" providerId="ADAL" clId="{E92DF6BF-BB58-43C4-8838-14ADCB109175}" dt="2019-09-19T13:07:16.748" v="190"/>
        <pc:sldMkLst>
          <pc:docMk/>
          <pc:sldMk cId="1413787549" sldId="2295"/>
        </pc:sldMkLst>
      </pc:sldChg>
      <pc:sldChg chg="add">
        <pc:chgData name="Shabbir Ahmed Siddiqui" userId="e411911a-af52-45c2-8bf4-27b6d662729d" providerId="ADAL" clId="{E92DF6BF-BB58-43C4-8838-14ADCB109175}" dt="2019-09-17T19:19:37.150" v="170"/>
        <pc:sldMkLst>
          <pc:docMk/>
          <pc:sldMk cId="4035255916" sldId="2311"/>
        </pc:sldMkLst>
      </pc:sldChg>
      <pc:sldChg chg="add">
        <pc:chgData name="Shabbir Ahmed Siddiqui" userId="e411911a-af52-45c2-8bf4-27b6d662729d" providerId="ADAL" clId="{E92DF6BF-BB58-43C4-8838-14ADCB109175}" dt="2019-09-17T19:19:37.150" v="170"/>
        <pc:sldMkLst>
          <pc:docMk/>
          <pc:sldMk cId="3924440859" sldId="3815"/>
        </pc:sldMkLst>
      </pc:sldChg>
      <pc:sldChg chg="add">
        <pc:chgData name="Shabbir Ahmed Siddiqui" userId="e411911a-af52-45c2-8bf4-27b6d662729d" providerId="ADAL" clId="{E92DF6BF-BB58-43C4-8838-14ADCB109175}" dt="2019-09-17T19:19:37.150" v="170"/>
        <pc:sldMkLst>
          <pc:docMk/>
          <pc:sldMk cId="1569422388" sldId="3871"/>
        </pc:sldMkLst>
      </pc:sldChg>
      <pc:sldChg chg="add">
        <pc:chgData name="Shabbir Ahmed Siddiqui" userId="e411911a-af52-45c2-8bf4-27b6d662729d" providerId="ADAL" clId="{E92DF6BF-BB58-43C4-8838-14ADCB109175}" dt="2019-09-17T19:19:37.150" v="170"/>
        <pc:sldMkLst>
          <pc:docMk/>
          <pc:sldMk cId="883288614" sldId="3884"/>
        </pc:sldMkLst>
      </pc:sldChg>
      <pc:sldChg chg="add">
        <pc:chgData name="Shabbir Ahmed Siddiqui" userId="e411911a-af52-45c2-8bf4-27b6d662729d" providerId="ADAL" clId="{E92DF6BF-BB58-43C4-8838-14ADCB109175}" dt="2019-09-19T13:07:16.748" v="190"/>
        <pc:sldMkLst>
          <pc:docMk/>
          <pc:sldMk cId="566470307" sldId="3901"/>
        </pc:sldMkLst>
      </pc:sldChg>
      <pc:sldChg chg="add">
        <pc:chgData name="Shabbir Ahmed Siddiqui" userId="e411911a-af52-45c2-8bf4-27b6d662729d" providerId="ADAL" clId="{E92DF6BF-BB58-43C4-8838-14ADCB109175}" dt="2019-09-17T19:19:37.150" v="170"/>
        <pc:sldMkLst>
          <pc:docMk/>
          <pc:sldMk cId="1133327194" sldId="3912"/>
        </pc:sldMkLst>
      </pc:sldChg>
      <pc:sldChg chg="add">
        <pc:chgData name="Shabbir Ahmed Siddiqui" userId="e411911a-af52-45c2-8bf4-27b6d662729d" providerId="ADAL" clId="{E92DF6BF-BB58-43C4-8838-14ADCB109175}" dt="2019-09-17T19:19:37.150" v="170"/>
        <pc:sldMkLst>
          <pc:docMk/>
          <pc:sldMk cId="2260026502" sldId="3929"/>
        </pc:sldMkLst>
      </pc:sldChg>
      <pc:sldChg chg="add">
        <pc:chgData name="Shabbir Ahmed Siddiqui" userId="e411911a-af52-45c2-8bf4-27b6d662729d" providerId="ADAL" clId="{E92DF6BF-BB58-43C4-8838-14ADCB109175}" dt="2019-09-17T19:19:37.150" v="170"/>
        <pc:sldMkLst>
          <pc:docMk/>
          <pc:sldMk cId="1876150587" sldId="3930"/>
        </pc:sldMkLst>
      </pc:sldChg>
      <pc:sldChg chg="add del">
        <pc:chgData name="Shabbir Ahmed Siddiqui" userId="e411911a-af52-45c2-8bf4-27b6d662729d" providerId="ADAL" clId="{E92DF6BF-BB58-43C4-8838-14ADCB109175}" dt="2019-09-19T14:08:15.806" v="194"/>
        <pc:sldMkLst>
          <pc:docMk/>
          <pc:sldMk cId="3173022886" sldId="3995"/>
        </pc:sldMkLst>
      </pc:sldChg>
      <pc:sldChg chg="add">
        <pc:chgData name="Shabbir Ahmed Siddiqui" userId="e411911a-af52-45c2-8bf4-27b6d662729d" providerId="ADAL" clId="{E92DF6BF-BB58-43C4-8838-14ADCB109175}" dt="2019-09-17T19:19:37.150" v="170"/>
        <pc:sldMkLst>
          <pc:docMk/>
          <pc:sldMk cId="2068518033" sldId="4000"/>
        </pc:sldMkLst>
      </pc:sldChg>
      <pc:sldChg chg="add">
        <pc:chgData name="Shabbir Ahmed Siddiqui" userId="e411911a-af52-45c2-8bf4-27b6d662729d" providerId="ADAL" clId="{E92DF6BF-BB58-43C4-8838-14ADCB109175}" dt="2019-09-17T19:19:37.150" v="170"/>
        <pc:sldMkLst>
          <pc:docMk/>
          <pc:sldMk cId="3755177409" sldId="4001"/>
        </pc:sldMkLst>
      </pc:sldChg>
      <pc:sldChg chg="add">
        <pc:chgData name="Shabbir Ahmed Siddiqui" userId="e411911a-af52-45c2-8bf4-27b6d662729d" providerId="ADAL" clId="{E92DF6BF-BB58-43C4-8838-14ADCB109175}" dt="2019-09-17T19:19:37.150" v="170"/>
        <pc:sldMkLst>
          <pc:docMk/>
          <pc:sldMk cId="3938534406" sldId="4135"/>
        </pc:sldMkLst>
      </pc:sldChg>
      <pc:sldChg chg="add">
        <pc:chgData name="Shabbir Ahmed Siddiqui" userId="e411911a-af52-45c2-8bf4-27b6d662729d" providerId="ADAL" clId="{E92DF6BF-BB58-43C4-8838-14ADCB109175}" dt="2019-09-17T19:19:37.150" v="170"/>
        <pc:sldMkLst>
          <pc:docMk/>
          <pc:sldMk cId="3105163887" sldId="4520"/>
        </pc:sldMkLst>
      </pc:sldChg>
      <pc:sldChg chg="add">
        <pc:chgData name="Shabbir Ahmed Siddiqui" userId="e411911a-af52-45c2-8bf4-27b6d662729d" providerId="ADAL" clId="{E92DF6BF-BB58-43C4-8838-14ADCB109175}" dt="2019-09-17T19:19:37.150" v="170"/>
        <pc:sldMkLst>
          <pc:docMk/>
          <pc:sldMk cId="1666444714" sldId="8490"/>
        </pc:sldMkLst>
      </pc:sldChg>
      <pc:sldChg chg="add">
        <pc:chgData name="Shabbir Ahmed Siddiqui" userId="e411911a-af52-45c2-8bf4-27b6d662729d" providerId="ADAL" clId="{E92DF6BF-BB58-43C4-8838-14ADCB109175}" dt="2019-09-17T19:19:37.150" v="170"/>
        <pc:sldMkLst>
          <pc:docMk/>
          <pc:sldMk cId="1197799932" sldId="8492"/>
        </pc:sldMkLst>
      </pc:sldChg>
      <pc:sldChg chg="add">
        <pc:chgData name="Shabbir Ahmed Siddiqui" userId="e411911a-af52-45c2-8bf4-27b6d662729d" providerId="ADAL" clId="{E92DF6BF-BB58-43C4-8838-14ADCB109175}" dt="2019-09-17T19:19:37.150" v="170"/>
        <pc:sldMkLst>
          <pc:docMk/>
          <pc:sldMk cId="2872508105" sldId="8499"/>
        </pc:sldMkLst>
      </pc:sldChg>
      <pc:sldChg chg="add">
        <pc:chgData name="Shabbir Ahmed Siddiqui" userId="e411911a-af52-45c2-8bf4-27b6d662729d" providerId="ADAL" clId="{E92DF6BF-BB58-43C4-8838-14ADCB109175}" dt="2019-09-17T19:19:37.150" v="170"/>
        <pc:sldMkLst>
          <pc:docMk/>
          <pc:sldMk cId="4053372393" sldId="8506"/>
        </pc:sldMkLst>
      </pc:sldChg>
      <pc:sldChg chg="add">
        <pc:chgData name="Shabbir Ahmed Siddiqui" userId="e411911a-af52-45c2-8bf4-27b6d662729d" providerId="ADAL" clId="{E92DF6BF-BB58-43C4-8838-14ADCB109175}" dt="2019-09-17T19:19:37.150" v="170"/>
        <pc:sldMkLst>
          <pc:docMk/>
          <pc:sldMk cId="3324964485" sldId="8523"/>
        </pc:sldMkLst>
      </pc:sldChg>
      <pc:sldChg chg="add">
        <pc:chgData name="Shabbir Ahmed Siddiqui" userId="e411911a-af52-45c2-8bf4-27b6d662729d" providerId="ADAL" clId="{E92DF6BF-BB58-43C4-8838-14ADCB109175}" dt="2019-09-17T19:19:37.150" v="170"/>
        <pc:sldMkLst>
          <pc:docMk/>
          <pc:sldMk cId="903062681" sldId="8533"/>
        </pc:sldMkLst>
      </pc:sldChg>
      <pc:sldChg chg="add">
        <pc:chgData name="Shabbir Ahmed Siddiqui" userId="e411911a-af52-45c2-8bf4-27b6d662729d" providerId="ADAL" clId="{E92DF6BF-BB58-43C4-8838-14ADCB109175}" dt="2019-09-17T19:19:37.150" v="170"/>
        <pc:sldMkLst>
          <pc:docMk/>
          <pc:sldMk cId="1377225916" sldId="8560"/>
        </pc:sldMkLst>
      </pc:sldChg>
      <pc:sldChg chg="add">
        <pc:chgData name="Shabbir Ahmed Siddiqui" userId="e411911a-af52-45c2-8bf4-27b6d662729d" providerId="ADAL" clId="{E92DF6BF-BB58-43C4-8838-14ADCB109175}" dt="2019-09-17T19:19:37.150" v="170"/>
        <pc:sldMkLst>
          <pc:docMk/>
          <pc:sldMk cId="3460059577" sldId="8569"/>
        </pc:sldMkLst>
      </pc:sldChg>
      <pc:sldChg chg="add">
        <pc:chgData name="Shabbir Ahmed Siddiqui" userId="e411911a-af52-45c2-8bf4-27b6d662729d" providerId="ADAL" clId="{E92DF6BF-BB58-43C4-8838-14ADCB109175}" dt="2019-09-17T19:19:37.150" v="170"/>
        <pc:sldMkLst>
          <pc:docMk/>
          <pc:sldMk cId="2508962191" sldId="8571"/>
        </pc:sldMkLst>
      </pc:sldChg>
      <pc:sldChg chg="add">
        <pc:chgData name="Shabbir Ahmed Siddiqui" userId="e411911a-af52-45c2-8bf4-27b6d662729d" providerId="ADAL" clId="{E92DF6BF-BB58-43C4-8838-14ADCB109175}" dt="2019-09-17T19:19:37.150" v="170"/>
        <pc:sldMkLst>
          <pc:docMk/>
          <pc:sldMk cId="3231835975" sldId="8575"/>
        </pc:sldMkLst>
      </pc:sldChg>
      <pc:sldChg chg="add">
        <pc:chgData name="Shabbir Ahmed Siddiqui" userId="e411911a-af52-45c2-8bf4-27b6d662729d" providerId="ADAL" clId="{E92DF6BF-BB58-43C4-8838-14ADCB109175}" dt="2019-09-17T19:19:37.150" v="170"/>
        <pc:sldMkLst>
          <pc:docMk/>
          <pc:sldMk cId="2898257698" sldId="8576"/>
        </pc:sldMkLst>
      </pc:sldChg>
      <pc:sldChg chg="add">
        <pc:chgData name="Shabbir Ahmed Siddiqui" userId="e411911a-af52-45c2-8bf4-27b6d662729d" providerId="ADAL" clId="{E92DF6BF-BB58-43C4-8838-14ADCB109175}" dt="2019-09-17T19:19:37.150" v="170"/>
        <pc:sldMkLst>
          <pc:docMk/>
          <pc:sldMk cId="3776090769" sldId="8577"/>
        </pc:sldMkLst>
      </pc:sldChg>
      <pc:sldChg chg="add">
        <pc:chgData name="Shabbir Ahmed Siddiqui" userId="e411911a-af52-45c2-8bf4-27b6d662729d" providerId="ADAL" clId="{E92DF6BF-BB58-43C4-8838-14ADCB109175}" dt="2019-09-17T19:19:37.150" v="170"/>
        <pc:sldMkLst>
          <pc:docMk/>
          <pc:sldMk cId="1993314674" sldId="8578"/>
        </pc:sldMkLst>
      </pc:sldChg>
      <pc:sldChg chg="add">
        <pc:chgData name="Shabbir Ahmed Siddiqui" userId="e411911a-af52-45c2-8bf4-27b6d662729d" providerId="ADAL" clId="{E92DF6BF-BB58-43C4-8838-14ADCB109175}" dt="2019-09-17T19:19:37.150" v="170"/>
        <pc:sldMkLst>
          <pc:docMk/>
          <pc:sldMk cId="1868197361" sldId="8579"/>
        </pc:sldMkLst>
      </pc:sldChg>
      <pc:sldChg chg="add">
        <pc:chgData name="Shabbir Ahmed Siddiqui" userId="e411911a-af52-45c2-8bf4-27b6d662729d" providerId="ADAL" clId="{E92DF6BF-BB58-43C4-8838-14ADCB109175}" dt="2019-09-17T19:19:37.150" v="170"/>
        <pc:sldMkLst>
          <pc:docMk/>
          <pc:sldMk cId="393655420" sldId="8582"/>
        </pc:sldMkLst>
      </pc:sldChg>
      <pc:sldChg chg="add">
        <pc:chgData name="Shabbir Ahmed Siddiqui" userId="e411911a-af52-45c2-8bf4-27b6d662729d" providerId="ADAL" clId="{E92DF6BF-BB58-43C4-8838-14ADCB109175}" dt="2019-09-17T19:19:37.150" v="170"/>
        <pc:sldMkLst>
          <pc:docMk/>
          <pc:sldMk cId="32020607" sldId="8587"/>
        </pc:sldMkLst>
      </pc:sldChg>
      <pc:sldChg chg="add">
        <pc:chgData name="Shabbir Ahmed Siddiqui" userId="e411911a-af52-45c2-8bf4-27b6d662729d" providerId="ADAL" clId="{E92DF6BF-BB58-43C4-8838-14ADCB109175}" dt="2019-09-17T19:19:37.150" v="170"/>
        <pc:sldMkLst>
          <pc:docMk/>
          <pc:sldMk cId="568567585" sldId="8589"/>
        </pc:sldMkLst>
      </pc:sldChg>
      <pc:sldChg chg="add">
        <pc:chgData name="Shabbir Ahmed Siddiqui" userId="e411911a-af52-45c2-8bf4-27b6d662729d" providerId="ADAL" clId="{E92DF6BF-BB58-43C4-8838-14ADCB109175}" dt="2019-09-17T19:19:37.150" v="170"/>
        <pc:sldMkLst>
          <pc:docMk/>
          <pc:sldMk cId="3561199918" sldId="8590"/>
        </pc:sldMkLst>
      </pc:sldChg>
      <pc:sldChg chg="add">
        <pc:chgData name="Shabbir Ahmed Siddiqui" userId="e411911a-af52-45c2-8bf4-27b6d662729d" providerId="ADAL" clId="{E92DF6BF-BB58-43C4-8838-14ADCB109175}" dt="2019-09-17T19:19:37.150" v="170"/>
        <pc:sldMkLst>
          <pc:docMk/>
          <pc:sldMk cId="2718272937" sldId="8591"/>
        </pc:sldMkLst>
      </pc:sldChg>
      <pc:sldChg chg="add">
        <pc:chgData name="Shabbir Ahmed Siddiqui" userId="e411911a-af52-45c2-8bf4-27b6d662729d" providerId="ADAL" clId="{E92DF6BF-BB58-43C4-8838-14ADCB109175}" dt="2019-09-17T19:19:37.150" v="170"/>
        <pc:sldMkLst>
          <pc:docMk/>
          <pc:sldMk cId="1023760151" sldId="8592"/>
        </pc:sldMkLst>
      </pc:sldChg>
      <pc:sldChg chg="add">
        <pc:chgData name="Shabbir Ahmed Siddiqui" userId="e411911a-af52-45c2-8bf4-27b6d662729d" providerId="ADAL" clId="{E92DF6BF-BB58-43C4-8838-14ADCB109175}" dt="2019-09-17T17:15:44.108" v="2"/>
        <pc:sldMkLst>
          <pc:docMk/>
          <pc:sldMk cId="4029712951" sldId="8611"/>
        </pc:sldMkLst>
      </pc:sldChg>
      <pc:sldChg chg="modSp add ord">
        <pc:chgData name="Shabbir Ahmed Siddiqui" userId="e411911a-af52-45c2-8bf4-27b6d662729d" providerId="ADAL" clId="{E92DF6BF-BB58-43C4-8838-14ADCB109175}" dt="2019-09-17T17:16:09.093" v="16" actId="108"/>
        <pc:sldMkLst>
          <pc:docMk/>
          <pc:sldMk cId="1776353685" sldId="8612"/>
        </pc:sldMkLst>
        <pc:spChg chg="mod">
          <ac:chgData name="Shabbir Ahmed Siddiqui" userId="e411911a-af52-45c2-8bf4-27b6d662729d" providerId="ADAL" clId="{E92DF6BF-BB58-43C4-8838-14ADCB109175}" dt="2019-09-17T17:16:09.093" v="16" actId="108"/>
          <ac:spMkLst>
            <pc:docMk/>
            <pc:sldMk cId="1776353685" sldId="8612"/>
            <ac:spMk id="5" creationId="{0DD3039B-C350-4ABB-8BA6-73B586256518}"/>
          </ac:spMkLst>
        </pc:spChg>
      </pc:sldChg>
      <pc:sldChg chg="modSp add">
        <pc:chgData name="Shabbir Ahmed Siddiqui" userId="e411911a-af52-45c2-8bf4-27b6d662729d" providerId="ADAL" clId="{E92DF6BF-BB58-43C4-8838-14ADCB109175}" dt="2019-09-17T17:36:58.737" v="31" actId="20577"/>
        <pc:sldMkLst>
          <pc:docMk/>
          <pc:sldMk cId="2121850209" sldId="8613"/>
        </pc:sldMkLst>
        <pc:spChg chg="mod">
          <ac:chgData name="Shabbir Ahmed Siddiqui" userId="e411911a-af52-45c2-8bf4-27b6d662729d" providerId="ADAL" clId="{E92DF6BF-BB58-43C4-8838-14ADCB109175}" dt="2019-09-17T17:36:58.737" v="31" actId="20577"/>
          <ac:spMkLst>
            <pc:docMk/>
            <pc:sldMk cId="2121850209" sldId="8613"/>
            <ac:spMk id="5" creationId="{0DD3039B-C350-4ABB-8BA6-73B586256518}"/>
          </ac:spMkLst>
        </pc:spChg>
      </pc:sldChg>
      <pc:sldChg chg="add">
        <pc:chgData name="Shabbir Ahmed Siddiqui" userId="e411911a-af52-45c2-8bf4-27b6d662729d" providerId="ADAL" clId="{E92DF6BF-BB58-43C4-8838-14ADCB109175}" dt="2019-09-19T14:08:15.806" v="194"/>
        <pc:sldMkLst>
          <pc:docMk/>
          <pc:sldMk cId="3694492991" sldId="8620"/>
        </pc:sldMkLst>
      </pc:sldChg>
      <pc:sldChg chg="add del">
        <pc:chgData name="Shabbir Ahmed Siddiqui" userId="e411911a-af52-45c2-8bf4-27b6d662729d" providerId="ADAL" clId="{E92DF6BF-BB58-43C4-8838-14ADCB109175}" dt="2019-09-19T14:08:15.806" v="194"/>
        <pc:sldMkLst>
          <pc:docMk/>
          <pc:sldMk cId="2228617081" sldId="8631"/>
        </pc:sldMkLst>
      </pc:sldChg>
      <pc:sldChg chg="add mod modShow">
        <pc:chgData name="Shabbir Ahmed Siddiqui" userId="e411911a-af52-45c2-8bf4-27b6d662729d" providerId="ADAL" clId="{E92DF6BF-BB58-43C4-8838-14ADCB109175}" dt="2019-09-18T15:01:56.373" v="189" actId="729"/>
        <pc:sldMkLst>
          <pc:docMk/>
          <pc:sldMk cId="1136282021" sldId="8643"/>
        </pc:sldMkLst>
      </pc:sldChg>
      <pc:sldChg chg="add del">
        <pc:chgData name="Shabbir Ahmed Siddiqui" userId="e411911a-af52-45c2-8bf4-27b6d662729d" providerId="ADAL" clId="{E92DF6BF-BB58-43C4-8838-14ADCB109175}" dt="2019-09-19T14:08:15.806" v="194"/>
        <pc:sldMkLst>
          <pc:docMk/>
          <pc:sldMk cId="3473645166" sldId="8673"/>
        </pc:sldMkLst>
      </pc:sldChg>
      <pc:sldChg chg="add del">
        <pc:chgData name="Shabbir Ahmed Siddiqui" userId="e411911a-af52-45c2-8bf4-27b6d662729d" providerId="ADAL" clId="{E92DF6BF-BB58-43C4-8838-14ADCB109175}" dt="2019-09-19T14:08:15.806" v="194"/>
        <pc:sldMkLst>
          <pc:docMk/>
          <pc:sldMk cId="1058681988" sldId="8703"/>
        </pc:sldMkLst>
      </pc:sldChg>
      <pc:sldChg chg="add">
        <pc:chgData name="Shabbir Ahmed Siddiqui" userId="e411911a-af52-45c2-8bf4-27b6d662729d" providerId="ADAL" clId="{E92DF6BF-BB58-43C4-8838-14ADCB109175}" dt="2019-09-17T19:19:37.150" v="170"/>
        <pc:sldMkLst>
          <pc:docMk/>
          <pc:sldMk cId="4219959749" sldId="8722"/>
        </pc:sldMkLst>
      </pc:sldChg>
      <pc:sldChg chg="add">
        <pc:chgData name="Shabbir Ahmed Siddiqui" userId="e411911a-af52-45c2-8bf4-27b6d662729d" providerId="ADAL" clId="{E92DF6BF-BB58-43C4-8838-14ADCB109175}" dt="2019-09-17T19:19:37.150" v="170"/>
        <pc:sldMkLst>
          <pc:docMk/>
          <pc:sldMk cId="2242363575" sldId="8724"/>
        </pc:sldMkLst>
      </pc:sldChg>
      <pc:sldChg chg="add">
        <pc:chgData name="Shabbir Ahmed Siddiqui" userId="e411911a-af52-45c2-8bf4-27b6d662729d" providerId="ADAL" clId="{E92DF6BF-BB58-43C4-8838-14ADCB109175}" dt="2019-09-18T15:01:50.839" v="188"/>
        <pc:sldMkLst>
          <pc:docMk/>
          <pc:sldMk cId="3927773885" sldId="8727"/>
        </pc:sldMkLst>
      </pc:sldChg>
      <pc:sldChg chg="add">
        <pc:chgData name="Shabbir Ahmed Siddiqui" userId="e411911a-af52-45c2-8bf4-27b6d662729d" providerId="ADAL" clId="{E92DF6BF-BB58-43C4-8838-14ADCB109175}" dt="2019-09-17T19:19:37.150" v="170"/>
        <pc:sldMkLst>
          <pc:docMk/>
          <pc:sldMk cId="1001847894" sldId="8735"/>
        </pc:sldMkLst>
      </pc:sldChg>
      <pc:sldChg chg="add">
        <pc:chgData name="Shabbir Ahmed Siddiqui" userId="e411911a-af52-45c2-8bf4-27b6d662729d" providerId="ADAL" clId="{E92DF6BF-BB58-43C4-8838-14ADCB109175}" dt="2019-09-17T19:19:37.150" v="170"/>
        <pc:sldMkLst>
          <pc:docMk/>
          <pc:sldMk cId="794326046" sldId="9987"/>
        </pc:sldMkLst>
      </pc:sldChg>
      <pc:sldChg chg="modSp add">
        <pc:chgData name="Shabbir Ahmed Siddiqui" userId="e411911a-af52-45c2-8bf4-27b6d662729d" providerId="ADAL" clId="{E92DF6BF-BB58-43C4-8838-14ADCB109175}" dt="2019-09-17T18:08:43.231" v="61" actId="20577"/>
        <pc:sldMkLst>
          <pc:docMk/>
          <pc:sldMk cId="2392032892" sldId="9989"/>
        </pc:sldMkLst>
        <pc:spChg chg="mod">
          <ac:chgData name="Shabbir Ahmed Siddiqui" userId="e411911a-af52-45c2-8bf4-27b6d662729d" providerId="ADAL" clId="{E92DF6BF-BB58-43C4-8838-14ADCB109175}" dt="2019-09-17T18:08:43.231" v="61" actId="20577"/>
          <ac:spMkLst>
            <pc:docMk/>
            <pc:sldMk cId="2392032892" sldId="9989"/>
            <ac:spMk id="7" creationId="{1D122081-FC22-4332-B78F-C6F27BA0CEF7}"/>
          </ac:spMkLst>
        </pc:spChg>
      </pc:sldChg>
      <pc:sldChg chg="add">
        <pc:chgData name="Shabbir Ahmed Siddiqui" userId="e411911a-af52-45c2-8bf4-27b6d662729d" providerId="ADAL" clId="{E92DF6BF-BB58-43C4-8838-14ADCB109175}" dt="2019-09-17T19:19:37.150" v="170"/>
        <pc:sldMkLst>
          <pc:docMk/>
          <pc:sldMk cId="3856925176" sldId="10014"/>
        </pc:sldMkLst>
      </pc:sldChg>
      <pc:sldChg chg="add">
        <pc:chgData name="Shabbir Ahmed Siddiqui" userId="e411911a-af52-45c2-8bf4-27b6d662729d" providerId="ADAL" clId="{E92DF6BF-BB58-43C4-8838-14ADCB109175}" dt="2019-09-17T19:19:37.150" v="170"/>
        <pc:sldMkLst>
          <pc:docMk/>
          <pc:sldMk cId="801115910" sldId="10015"/>
        </pc:sldMkLst>
      </pc:sldChg>
      <pc:sldChg chg="add">
        <pc:chgData name="Shabbir Ahmed Siddiqui" userId="e411911a-af52-45c2-8bf4-27b6d662729d" providerId="ADAL" clId="{E92DF6BF-BB58-43C4-8838-14ADCB109175}" dt="2019-09-17T19:19:37.150" v="170"/>
        <pc:sldMkLst>
          <pc:docMk/>
          <pc:sldMk cId="3274581808" sldId="10020"/>
        </pc:sldMkLst>
      </pc:sldChg>
      <pc:sldChg chg="add">
        <pc:chgData name="Shabbir Ahmed Siddiqui" userId="e411911a-af52-45c2-8bf4-27b6d662729d" providerId="ADAL" clId="{E92DF6BF-BB58-43C4-8838-14ADCB109175}" dt="2019-09-17T19:19:37.150" v="170"/>
        <pc:sldMkLst>
          <pc:docMk/>
          <pc:sldMk cId="1180293093" sldId="10023"/>
        </pc:sldMkLst>
      </pc:sldChg>
      <pc:sldChg chg="add">
        <pc:chgData name="Shabbir Ahmed Siddiqui" userId="e411911a-af52-45c2-8bf4-27b6d662729d" providerId="ADAL" clId="{E92DF6BF-BB58-43C4-8838-14ADCB109175}" dt="2019-09-17T19:19:37.150" v="170"/>
        <pc:sldMkLst>
          <pc:docMk/>
          <pc:sldMk cId="17306204" sldId="10026"/>
        </pc:sldMkLst>
      </pc:sldChg>
      <pc:sldChg chg="add">
        <pc:chgData name="Shabbir Ahmed Siddiqui" userId="e411911a-af52-45c2-8bf4-27b6d662729d" providerId="ADAL" clId="{E92DF6BF-BB58-43C4-8838-14ADCB109175}" dt="2019-09-17T19:19:37.150" v="170"/>
        <pc:sldMkLst>
          <pc:docMk/>
          <pc:sldMk cId="3733098185" sldId="10029"/>
        </pc:sldMkLst>
      </pc:sldChg>
      <pc:sldChg chg="add">
        <pc:chgData name="Shabbir Ahmed Siddiqui" userId="e411911a-af52-45c2-8bf4-27b6d662729d" providerId="ADAL" clId="{E92DF6BF-BB58-43C4-8838-14ADCB109175}" dt="2019-09-17T19:19:37.150" v="170"/>
        <pc:sldMkLst>
          <pc:docMk/>
          <pc:sldMk cId="2803093148" sldId="10041"/>
        </pc:sldMkLst>
      </pc:sldChg>
      <pc:sldChg chg="add">
        <pc:chgData name="Shabbir Ahmed Siddiqui" userId="e411911a-af52-45c2-8bf4-27b6d662729d" providerId="ADAL" clId="{E92DF6BF-BB58-43C4-8838-14ADCB109175}" dt="2019-09-17T19:19:37.150" v="170"/>
        <pc:sldMkLst>
          <pc:docMk/>
          <pc:sldMk cId="48394852" sldId="10044"/>
        </pc:sldMkLst>
      </pc:sldChg>
      <pc:sldChg chg="add">
        <pc:chgData name="Shabbir Ahmed Siddiqui" userId="e411911a-af52-45c2-8bf4-27b6d662729d" providerId="ADAL" clId="{E92DF6BF-BB58-43C4-8838-14ADCB109175}" dt="2019-09-17T19:19:37.150" v="170"/>
        <pc:sldMkLst>
          <pc:docMk/>
          <pc:sldMk cId="4035779285" sldId="10051"/>
        </pc:sldMkLst>
      </pc:sldChg>
      <pc:sldChg chg="add">
        <pc:chgData name="Shabbir Ahmed Siddiqui" userId="e411911a-af52-45c2-8bf4-27b6d662729d" providerId="ADAL" clId="{E92DF6BF-BB58-43C4-8838-14ADCB109175}" dt="2019-09-17T19:19:37.150" v="170"/>
        <pc:sldMkLst>
          <pc:docMk/>
          <pc:sldMk cId="613241382" sldId="10054"/>
        </pc:sldMkLst>
      </pc:sldChg>
      <pc:sldChg chg="add">
        <pc:chgData name="Shabbir Ahmed Siddiqui" userId="e411911a-af52-45c2-8bf4-27b6d662729d" providerId="ADAL" clId="{E92DF6BF-BB58-43C4-8838-14ADCB109175}" dt="2019-09-17T19:19:37.150" v="170"/>
        <pc:sldMkLst>
          <pc:docMk/>
          <pc:sldMk cId="2864844336" sldId="10056"/>
        </pc:sldMkLst>
      </pc:sldChg>
      <pc:sldChg chg="add">
        <pc:chgData name="Shabbir Ahmed Siddiqui" userId="e411911a-af52-45c2-8bf4-27b6d662729d" providerId="ADAL" clId="{E92DF6BF-BB58-43C4-8838-14ADCB109175}" dt="2019-09-17T19:19:37.150" v="170"/>
        <pc:sldMkLst>
          <pc:docMk/>
          <pc:sldMk cId="658902720" sldId="10080"/>
        </pc:sldMkLst>
      </pc:sldChg>
      <pc:sldChg chg="add">
        <pc:chgData name="Shabbir Ahmed Siddiqui" userId="e411911a-af52-45c2-8bf4-27b6d662729d" providerId="ADAL" clId="{E92DF6BF-BB58-43C4-8838-14ADCB109175}" dt="2019-09-17T19:19:37.150" v="170"/>
        <pc:sldMkLst>
          <pc:docMk/>
          <pc:sldMk cId="3678770733" sldId="10081"/>
        </pc:sldMkLst>
      </pc:sldChg>
      <pc:sldChg chg="add">
        <pc:chgData name="Shabbir Ahmed Siddiqui" userId="e411911a-af52-45c2-8bf4-27b6d662729d" providerId="ADAL" clId="{E92DF6BF-BB58-43C4-8838-14ADCB109175}" dt="2019-09-17T19:19:37.150" v="170"/>
        <pc:sldMkLst>
          <pc:docMk/>
          <pc:sldMk cId="1762587664" sldId="10082"/>
        </pc:sldMkLst>
      </pc:sldChg>
      <pc:sldChg chg="add">
        <pc:chgData name="Shabbir Ahmed Siddiqui" userId="e411911a-af52-45c2-8bf4-27b6d662729d" providerId="ADAL" clId="{E92DF6BF-BB58-43C4-8838-14ADCB109175}" dt="2019-09-17T19:19:37.150" v="170"/>
        <pc:sldMkLst>
          <pc:docMk/>
          <pc:sldMk cId="581977141" sldId="10083"/>
        </pc:sldMkLst>
      </pc:sldChg>
      <pc:sldChg chg="add">
        <pc:chgData name="Shabbir Ahmed Siddiqui" userId="e411911a-af52-45c2-8bf4-27b6d662729d" providerId="ADAL" clId="{E92DF6BF-BB58-43C4-8838-14ADCB109175}" dt="2019-09-17T19:19:37.150" v="170"/>
        <pc:sldMkLst>
          <pc:docMk/>
          <pc:sldMk cId="3450724897" sldId="10084"/>
        </pc:sldMkLst>
      </pc:sldChg>
      <pc:sldChg chg="add">
        <pc:chgData name="Shabbir Ahmed Siddiqui" userId="e411911a-af52-45c2-8bf4-27b6d662729d" providerId="ADAL" clId="{E92DF6BF-BB58-43C4-8838-14ADCB109175}" dt="2019-09-18T15:01:50.839" v="188"/>
        <pc:sldMkLst>
          <pc:docMk/>
          <pc:sldMk cId="167792394" sldId="10087"/>
        </pc:sldMkLst>
      </pc:sldChg>
      <pc:sldChg chg="add">
        <pc:chgData name="Shabbir Ahmed Siddiqui" userId="e411911a-af52-45c2-8bf4-27b6d662729d" providerId="ADAL" clId="{E92DF6BF-BB58-43C4-8838-14ADCB109175}" dt="2019-09-18T15:01:50.839" v="188"/>
        <pc:sldMkLst>
          <pc:docMk/>
          <pc:sldMk cId="2700843431" sldId="10091"/>
        </pc:sldMkLst>
      </pc:sldChg>
      <pc:sldChg chg="add">
        <pc:chgData name="Shabbir Ahmed Siddiqui" userId="e411911a-af52-45c2-8bf4-27b6d662729d" providerId="ADAL" clId="{E92DF6BF-BB58-43C4-8838-14ADCB109175}" dt="2019-09-19T14:22:17.598" v="195"/>
        <pc:sldMkLst>
          <pc:docMk/>
          <pc:sldMk cId="3321912731" sldId="10133"/>
        </pc:sldMkLst>
      </pc:sldChg>
      <pc:sldChg chg="add">
        <pc:chgData name="Shabbir Ahmed Siddiqui" userId="e411911a-af52-45c2-8bf4-27b6d662729d" providerId="ADAL" clId="{E92DF6BF-BB58-43C4-8838-14ADCB109175}" dt="2019-09-19T14:22:17.598" v="195"/>
        <pc:sldMkLst>
          <pc:docMk/>
          <pc:sldMk cId="4125046187" sldId="10157"/>
        </pc:sldMkLst>
      </pc:sldChg>
      <pc:sldChg chg="add">
        <pc:chgData name="Shabbir Ahmed Siddiqui" userId="e411911a-af52-45c2-8bf4-27b6d662729d" providerId="ADAL" clId="{E92DF6BF-BB58-43C4-8838-14ADCB109175}" dt="2019-09-19T14:22:17.598" v="195"/>
        <pc:sldMkLst>
          <pc:docMk/>
          <pc:sldMk cId="1387244511" sldId="10159"/>
        </pc:sldMkLst>
      </pc:sldChg>
      <pc:sldChg chg="add">
        <pc:chgData name="Shabbir Ahmed Siddiqui" userId="e411911a-af52-45c2-8bf4-27b6d662729d" providerId="ADAL" clId="{E92DF6BF-BB58-43C4-8838-14ADCB109175}" dt="2019-09-19T14:22:17.598" v="195"/>
        <pc:sldMkLst>
          <pc:docMk/>
          <pc:sldMk cId="1587476498" sldId="10160"/>
        </pc:sldMkLst>
      </pc:sldChg>
      <pc:sldChg chg="add">
        <pc:chgData name="Shabbir Ahmed Siddiqui" userId="e411911a-af52-45c2-8bf4-27b6d662729d" providerId="ADAL" clId="{E92DF6BF-BB58-43C4-8838-14ADCB109175}" dt="2019-09-19T14:22:17.598" v="195"/>
        <pc:sldMkLst>
          <pc:docMk/>
          <pc:sldMk cId="398498426" sldId="10752"/>
        </pc:sldMkLst>
      </pc:sldChg>
      <pc:sldChg chg="add">
        <pc:chgData name="Shabbir Ahmed Siddiqui" userId="e411911a-af52-45c2-8bf4-27b6d662729d" providerId="ADAL" clId="{E92DF6BF-BB58-43C4-8838-14ADCB109175}" dt="2019-09-19T14:22:17.598" v="195"/>
        <pc:sldMkLst>
          <pc:docMk/>
          <pc:sldMk cId="3296070985" sldId="10757"/>
        </pc:sldMkLst>
      </pc:sldChg>
      <pc:sldChg chg="add">
        <pc:chgData name="Shabbir Ahmed Siddiqui" userId="e411911a-af52-45c2-8bf4-27b6d662729d" providerId="ADAL" clId="{E92DF6BF-BB58-43C4-8838-14ADCB109175}" dt="2019-09-19T14:22:17.598" v="195"/>
        <pc:sldMkLst>
          <pc:docMk/>
          <pc:sldMk cId="3110422533" sldId="10758"/>
        </pc:sldMkLst>
      </pc:sldChg>
      <pc:sldChg chg="add">
        <pc:chgData name="Shabbir Ahmed Siddiqui" userId="e411911a-af52-45c2-8bf4-27b6d662729d" providerId="ADAL" clId="{E92DF6BF-BB58-43C4-8838-14ADCB109175}" dt="2019-09-19T14:22:17.598" v="195"/>
        <pc:sldMkLst>
          <pc:docMk/>
          <pc:sldMk cId="894444501" sldId="10759"/>
        </pc:sldMkLst>
      </pc:sldChg>
      <pc:sldChg chg="add">
        <pc:chgData name="Shabbir Ahmed Siddiqui" userId="e411911a-af52-45c2-8bf4-27b6d662729d" providerId="ADAL" clId="{E92DF6BF-BB58-43C4-8838-14ADCB109175}" dt="2019-09-19T14:22:17.598" v="195"/>
        <pc:sldMkLst>
          <pc:docMk/>
          <pc:sldMk cId="2482166830" sldId="10761"/>
        </pc:sldMkLst>
      </pc:sldChg>
      <pc:sldChg chg="add">
        <pc:chgData name="Shabbir Ahmed Siddiqui" userId="e411911a-af52-45c2-8bf4-27b6d662729d" providerId="ADAL" clId="{E92DF6BF-BB58-43C4-8838-14ADCB109175}" dt="2019-09-19T14:22:17.598" v="195"/>
        <pc:sldMkLst>
          <pc:docMk/>
          <pc:sldMk cId="1924074611" sldId="10763"/>
        </pc:sldMkLst>
      </pc:sldChg>
      <pc:sldChg chg="add">
        <pc:chgData name="Shabbir Ahmed Siddiqui" userId="e411911a-af52-45c2-8bf4-27b6d662729d" providerId="ADAL" clId="{E92DF6BF-BB58-43C4-8838-14ADCB109175}" dt="2019-09-20T05:34:16.433" v="199"/>
        <pc:sldMkLst>
          <pc:docMk/>
          <pc:sldMk cId="2427245794" sldId="1379020055"/>
        </pc:sldMkLst>
      </pc:sldChg>
      <pc:sldChg chg="add ord">
        <pc:chgData name="Shabbir Ahmed Siddiqui" userId="e411911a-af52-45c2-8bf4-27b6d662729d" providerId="ADAL" clId="{E92DF6BF-BB58-43C4-8838-14ADCB109175}" dt="2019-09-18T13:49:48.304" v="173"/>
        <pc:sldMkLst>
          <pc:docMk/>
          <pc:sldMk cId="2201094787" sldId="2076135863"/>
        </pc:sldMkLst>
      </pc:sldChg>
      <pc:sldChg chg="add ord">
        <pc:chgData name="Shabbir Ahmed Siddiqui" userId="e411911a-af52-45c2-8bf4-27b6d662729d" providerId="ADAL" clId="{E92DF6BF-BB58-43C4-8838-14ADCB109175}" dt="2019-09-18T13:49:48.304" v="173"/>
        <pc:sldMkLst>
          <pc:docMk/>
          <pc:sldMk cId="3047811770" sldId="2076136032"/>
        </pc:sldMkLst>
      </pc:sldChg>
      <pc:sldChg chg="add">
        <pc:chgData name="Shabbir Ahmed Siddiqui" userId="e411911a-af52-45c2-8bf4-27b6d662729d" providerId="ADAL" clId="{E92DF6BF-BB58-43C4-8838-14ADCB109175}" dt="2019-09-18T14:43:27.444" v="186"/>
        <pc:sldMkLst>
          <pc:docMk/>
          <pc:sldMk cId="3143823138" sldId="2076136033"/>
        </pc:sldMkLst>
      </pc:sldChg>
      <pc:sldChg chg="add">
        <pc:chgData name="Shabbir Ahmed Siddiqui" userId="e411911a-af52-45c2-8bf4-27b6d662729d" providerId="ADAL" clId="{E92DF6BF-BB58-43C4-8838-14ADCB109175}" dt="2019-09-18T14:44:49.978" v="187"/>
        <pc:sldMkLst>
          <pc:docMk/>
          <pc:sldMk cId="1493035918" sldId="2076136034"/>
        </pc:sldMkLst>
      </pc:sldChg>
      <pc:sldChg chg="add">
        <pc:chgData name="Shabbir Ahmed Siddiqui" userId="e411911a-af52-45c2-8bf4-27b6d662729d" providerId="ADAL" clId="{E92DF6BF-BB58-43C4-8838-14ADCB109175}" dt="2019-09-18T14:44:49.978" v="187"/>
        <pc:sldMkLst>
          <pc:docMk/>
          <pc:sldMk cId="2174257219" sldId="2076136035"/>
        </pc:sldMkLst>
      </pc:sldChg>
      <pc:sldChg chg="add">
        <pc:chgData name="Shabbir Ahmed Siddiqui" userId="e411911a-af52-45c2-8bf4-27b6d662729d" providerId="ADAL" clId="{E92DF6BF-BB58-43C4-8838-14ADCB109175}" dt="2019-09-18T14:44:49.978" v="187"/>
        <pc:sldMkLst>
          <pc:docMk/>
          <pc:sldMk cId="2588343907" sldId="2076136036"/>
        </pc:sldMkLst>
      </pc:sldChg>
      <pc:sldChg chg="add">
        <pc:chgData name="Shabbir Ahmed Siddiqui" userId="e411911a-af52-45c2-8bf4-27b6d662729d" providerId="ADAL" clId="{E92DF6BF-BB58-43C4-8838-14ADCB109175}" dt="2019-09-18T14:44:49.978" v="187"/>
        <pc:sldMkLst>
          <pc:docMk/>
          <pc:sldMk cId="479663897" sldId="2076136037"/>
        </pc:sldMkLst>
      </pc:sldChg>
      <pc:sldChg chg="add">
        <pc:chgData name="Shabbir Ahmed Siddiqui" userId="e411911a-af52-45c2-8bf4-27b6d662729d" providerId="ADAL" clId="{E92DF6BF-BB58-43C4-8838-14ADCB109175}" dt="2019-09-18T15:01:50.839" v="188"/>
        <pc:sldMkLst>
          <pc:docMk/>
          <pc:sldMk cId="1875892582" sldId="2076136038"/>
        </pc:sldMkLst>
      </pc:sldChg>
      <pc:sldChg chg="add">
        <pc:chgData name="Shabbir Ahmed Siddiqui" userId="e411911a-af52-45c2-8bf4-27b6d662729d" providerId="ADAL" clId="{E92DF6BF-BB58-43C4-8838-14ADCB109175}" dt="2019-09-18T15:01:50.839" v="188"/>
        <pc:sldMkLst>
          <pc:docMk/>
          <pc:sldMk cId="1757617048" sldId="2076136039"/>
        </pc:sldMkLst>
      </pc:sldChg>
      <pc:sldChg chg="add">
        <pc:chgData name="Shabbir Ahmed Siddiqui" userId="e411911a-af52-45c2-8bf4-27b6d662729d" providerId="ADAL" clId="{E92DF6BF-BB58-43C4-8838-14ADCB109175}" dt="2019-09-18T15:01:50.839" v="188"/>
        <pc:sldMkLst>
          <pc:docMk/>
          <pc:sldMk cId="3130923992" sldId="2076136040"/>
        </pc:sldMkLst>
      </pc:sldChg>
      <pc:sldChg chg="add">
        <pc:chgData name="Shabbir Ahmed Siddiqui" userId="e411911a-af52-45c2-8bf4-27b6d662729d" providerId="ADAL" clId="{E92DF6BF-BB58-43C4-8838-14ADCB109175}" dt="2019-09-18T15:01:50.839" v="188"/>
        <pc:sldMkLst>
          <pc:docMk/>
          <pc:sldMk cId="1223871232" sldId="2076136041"/>
        </pc:sldMkLst>
      </pc:sldChg>
      <pc:sldChg chg="add">
        <pc:chgData name="Shabbir Ahmed Siddiqui" userId="e411911a-af52-45c2-8bf4-27b6d662729d" providerId="ADAL" clId="{E92DF6BF-BB58-43C4-8838-14ADCB109175}" dt="2019-09-18T15:01:50.839" v="188"/>
        <pc:sldMkLst>
          <pc:docMk/>
          <pc:sldMk cId="3452987153" sldId="2076136042"/>
        </pc:sldMkLst>
      </pc:sldChg>
      <pc:sldChg chg="add">
        <pc:chgData name="Shabbir Ahmed Siddiqui" userId="e411911a-af52-45c2-8bf4-27b6d662729d" providerId="ADAL" clId="{E92DF6BF-BB58-43C4-8838-14ADCB109175}" dt="2019-09-19T13:07:16.748" v="190"/>
        <pc:sldMkLst>
          <pc:docMk/>
          <pc:sldMk cId="3010177322" sldId="2076136043"/>
        </pc:sldMkLst>
      </pc:sldChg>
      <pc:sldChg chg="add">
        <pc:chgData name="Shabbir Ahmed Siddiqui" userId="e411911a-af52-45c2-8bf4-27b6d662729d" providerId="ADAL" clId="{E92DF6BF-BB58-43C4-8838-14ADCB109175}" dt="2019-09-19T13:07:16.748" v="190"/>
        <pc:sldMkLst>
          <pc:docMk/>
          <pc:sldMk cId="473619109" sldId="2076136044"/>
        </pc:sldMkLst>
      </pc:sldChg>
      <pc:sldChg chg="add">
        <pc:chgData name="Shabbir Ahmed Siddiqui" userId="e411911a-af52-45c2-8bf4-27b6d662729d" providerId="ADAL" clId="{E92DF6BF-BB58-43C4-8838-14ADCB109175}" dt="2019-09-19T14:08:15.806" v="194"/>
        <pc:sldMkLst>
          <pc:docMk/>
          <pc:sldMk cId="238983622" sldId="2076136045"/>
        </pc:sldMkLst>
      </pc:sldChg>
      <pc:sldChg chg="add">
        <pc:chgData name="Shabbir Ahmed Siddiqui" userId="e411911a-af52-45c2-8bf4-27b6d662729d" providerId="ADAL" clId="{E92DF6BF-BB58-43C4-8838-14ADCB109175}" dt="2019-09-20T05:27:49.116" v="198"/>
        <pc:sldMkLst>
          <pc:docMk/>
          <pc:sldMk cId="576744276" sldId="2076136046"/>
        </pc:sldMkLst>
      </pc:sldChg>
      <pc:sldChg chg="add">
        <pc:chgData name="Shabbir Ahmed Siddiqui" userId="e411911a-af52-45c2-8bf4-27b6d662729d" providerId="ADAL" clId="{E92DF6BF-BB58-43C4-8838-14ADCB109175}" dt="2019-09-20T05:34:16.433" v="199"/>
        <pc:sldMkLst>
          <pc:docMk/>
          <pc:sldMk cId="823711494" sldId="2076136047"/>
        </pc:sldMkLst>
      </pc:sldChg>
      <pc:sldMasterChg chg="delSldLayout">
        <pc:chgData name="Shabbir Ahmed Siddiqui" userId="e411911a-af52-45c2-8bf4-27b6d662729d" providerId="ADAL" clId="{E92DF6BF-BB58-43C4-8838-14ADCB109175}" dt="2019-09-19T14:08:12.774" v="193" actId="47"/>
        <pc:sldMasterMkLst>
          <pc:docMk/>
          <pc:sldMasterMk cId="2809318464" sldId="2147484002"/>
        </pc:sldMasterMkLst>
        <pc:sldLayoutChg chg="del">
          <pc:chgData name="Shabbir Ahmed Siddiqui" userId="e411911a-af52-45c2-8bf4-27b6d662729d" providerId="ADAL" clId="{E92DF6BF-BB58-43C4-8838-14ADCB109175}" dt="2019-09-19T14:08:12.774" v="193" actId="47"/>
          <pc:sldLayoutMkLst>
            <pc:docMk/>
            <pc:sldMasterMk cId="2809318464" sldId="2147484002"/>
            <pc:sldLayoutMk cId="757947026" sldId="2147484031"/>
          </pc:sldLayoutMkLst>
        </pc:sldLayoutChg>
      </pc:sldMasterChg>
    </pc:docChg>
  </pc:docChgLst>
  <pc:docChgLst>
    <pc:chgData name="Julia Deien" userId="1c0ea052-e7a2-4c06-be55-4457db0a073a" providerId="ADAL" clId="{37823BD2-32D9-41EC-9F92-B778F0E678B0}"/>
    <pc:docChg chg="custSel modSld">
      <pc:chgData name="Julia Deien" userId="1c0ea052-e7a2-4c06-be55-4457db0a073a" providerId="ADAL" clId="{37823BD2-32D9-41EC-9F92-B778F0E678B0}" dt="2020-01-14T16:36:54.063" v="273" actId="20577"/>
      <pc:docMkLst>
        <pc:docMk/>
      </pc:docMkLst>
      <pc:sldChg chg="modNotesTx">
        <pc:chgData name="Julia Deien" userId="1c0ea052-e7a2-4c06-be55-4457db0a073a" providerId="ADAL" clId="{37823BD2-32D9-41EC-9F92-B778F0E678B0}" dt="2020-01-14T16:36:54.063" v="273" actId="20577"/>
        <pc:sldMkLst>
          <pc:docMk/>
          <pc:sldMk cId="3171579126" sldId="2076136051"/>
        </pc:sldMkLst>
      </pc:sldChg>
    </pc:docChg>
  </pc:docChgLst>
  <pc:docChgLst>
    <pc:chgData name="Patrick Bochenko" userId="S::pbochenko_netrixllc.com#ext#@microsoft.onmicrosoft.com::9f20fb5e-7bb4-4cbe-9ba1-1d0fb3eafdf9" providerId="AD" clId="Web-{7B587261-95A5-4A69-8B85-C6EF7E93EFD5}"/>
    <pc:docChg chg="modSld">
      <pc:chgData name="Patrick Bochenko" userId="S::pbochenko_netrixllc.com#ext#@microsoft.onmicrosoft.com::9f20fb5e-7bb4-4cbe-9ba1-1d0fb3eafdf9" providerId="AD" clId="Web-{7B587261-95A5-4A69-8B85-C6EF7E93EFD5}" dt="2020-01-14T17:36:05.236" v="0" actId="1076"/>
      <pc:docMkLst>
        <pc:docMk/>
      </pc:docMkLst>
      <pc:sldChg chg="modSp">
        <pc:chgData name="Patrick Bochenko" userId="S::pbochenko_netrixllc.com#ext#@microsoft.onmicrosoft.com::9f20fb5e-7bb4-4cbe-9ba1-1d0fb3eafdf9" providerId="AD" clId="Web-{7B587261-95A5-4A69-8B85-C6EF7E93EFD5}" dt="2020-01-14T17:36:05.236" v="0" actId="1076"/>
        <pc:sldMkLst>
          <pc:docMk/>
          <pc:sldMk cId="348487371" sldId="257"/>
        </pc:sldMkLst>
        <pc:spChg chg="mod">
          <ac:chgData name="Patrick Bochenko" userId="S::pbochenko_netrixllc.com#ext#@microsoft.onmicrosoft.com::9f20fb5e-7bb4-4cbe-9ba1-1d0fb3eafdf9" providerId="AD" clId="Web-{7B587261-95A5-4A69-8B85-C6EF7E93EFD5}" dt="2020-01-14T17:36:05.236" v="0" actId="1076"/>
          <ac:spMkLst>
            <pc:docMk/>
            <pc:sldMk cId="348487371" sldId="257"/>
            <ac:spMk id="4" creationId="{1CA1AFA0-F422-43DA-9F74-EBDF8390CBB3}"/>
          </ac:spMkLst>
        </pc:spChg>
      </pc:sldChg>
    </pc:docChg>
  </pc:docChgLst>
  <pc:docChgLst>
    <pc:chgData name="Shabbir Ahmed Siddiqui" userId="e411911a-af52-45c2-8bf4-27b6d662729d" providerId="ADAL" clId="{5C85FB0E-8DF3-410C-A424-15088AD82763}"/>
    <pc:docChg chg="undo redo custSel addSld delSld modSld sldOrd delMainMaster delSection modSection">
      <pc:chgData name="Shabbir Ahmed Siddiqui" userId="e411911a-af52-45c2-8bf4-27b6d662729d" providerId="ADAL" clId="{5C85FB0E-8DF3-410C-A424-15088AD82763}" dt="2019-09-20T16:29:31.918" v="813"/>
      <pc:docMkLst>
        <pc:docMk/>
      </pc:docMkLst>
      <pc:sldChg chg="add ord">
        <pc:chgData name="Shabbir Ahmed Siddiqui" userId="e411911a-af52-45c2-8bf4-27b6d662729d" providerId="ADAL" clId="{5C85FB0E-8DF3-410C-A424-15088AD82763}" dt="2019-09-20T16:12:50.650" v="713"/>
        <pc:sldMkLst>
          <pc:docMk/>
          <pc:sldMk cId="348487371" sldId="257"/>
        </pc:sldMkLst>
      </pc:sldChg>
      <pc:sldChg chg="modSp add ord">
        <pc:chgData name="Shabbir Ahmed Siddiqui" userId="e411911a-af52-45c2-8bf4-27b6d662729d" providerId="ADAL" clId="{5C85FB0E-8DF3-410C-A424-15088AD82763}" dt="2019-09-20T16:20:43.631" v="787" actId="108"/>
        <pc:sldMkLst>
          <pc:docMk/>
          <pc:sldMk cId="549399884" sldId="258"/>
        </pc:sldMkLst>
        <pc:spChg chg="mod">
          <ac:chgData name="Shabbir Ahmed Siddiqui" userId="e411911a-af52-45c2-8bf4-27b6d662729d" providerId="ADAL" clId="{5C85FB0E-8DF3-410C-A424-15088AD82763}" dt="2019-09-20T16:17:10.170" v="755" actId="6549"/>
          <ac:spMkLst>
            <pc:docMk/>
            <pc:sldMk cId="549399884" sldId="258"/>
            <ac:spMk id="33" creationId="{8422791A-44AA-480A-871B-95BF851D5E07}"/>
          </ac:spMkLst>
        </pc:spChg>
        <pc:spChg chg="mod">
          <ac:chgData name="Shabbir Ahmed Siddiqui" userId="e411911a-af52-45c2-8bf4-27b6d662729d" providerId="ADAL" clId="{5C85FB0E-8DF3-410C-A424-15088AD82763}" dt="2019-09-20T16:17:34.088" v="774" actId="20577"/>
          <ac:spMkLst>
            <pc:docMk/>
            <pc:sldMk cId="549399884" sldId="258"/>
            <ac:spMk id="83" creationId="{24DF3BDC-62B8-4183-932D-F84F57AA25D9}"/>
          </ac:spMkLst>
        </pc:spChg>
        <pc:spChg chg="mod">
          <ac:chgData name="Shabbir Ahmed Siddiqui" userId="e411911a-af52-45c2-8bf4-27b6d662729d" providerId="ADAL" clId="{5C85FB0E-8DF3-410C-A424-15088AD82763}" dt="2019-09-20T16:17:56.453" v="782" actId="313"/>
          <ac:spMkLst>
            <pc:docMk/>
            <pc:sldMk cId="549399884" sldId="258"/>
            <ac:spMk id="105" creationId="{A801BA4C-9CAA-4AEB-B8BB-A81CE679744C}"/>
          </ac:spMkLst>
        </pc:spChg>
        <pc:spChg chg="mod">
          <ac:chgData name="Shabbir Ahmed Siddiqui" userId="e411911a-af52-45c2-8bf4-27b6d662729d" providerId="ADAL" clId="{5C85FB0E-8DF3-410C-A424-15088AD82763}" dt="2019-09-20T16:17:57.268" v="783" actId="313"/>
          <ac:spMkLst>
            <pc:docMk/>
            <pc:sldMk cId="549399884" sldId="258"/>
            <ac:spMk id="106" creationId="{FFA6256F-F654-42BB-84EA-20C6947CA160}"/>
          </ac:spMkLst>
        </pc:spChg>
        <pc:spChg chg="mod">
          <ac:chgData name="Shabbir Ahmed Siddiqui" userId="e411911a-af52-45c2-8bf4-27b6d662729d" providerId="ADAL" clId="{5C85FB0E-8DF3-410C-A424-15088AD82763}" dt="2019-09-20T16:17:57.836" v="784" actId="313"/>
          <ac:spMkLst>
            <pc:docMk/>
            <pc:sldMk cId="549399884" sldId="258"/>
            <ac:spMk id="107" creationId="{39B451A2-B70E-470B-9DDD-A472132E9220}"/>
          </ac:spMkLst>
        </pc:spChg>
        <pc:spChg chg="mod">
          <ac:chgData name="Shabbir Ahmed Siddiqui" userId="e411911a-af52-45c2-8bf4-27b6d662729d" providerId="ADAL" clId="{5C85FB0E-8DF3-410C-A424-15088AD82763}" dt="2019-09-20T16:17:40.343" v="781" actId="20577"/>
          <ac:spMkLst>
            <pc:docMk/>
            <pc:sldMk cId="549399884" sldId="258"/>
            <ac:spMk id="154" creationId="{F9162E18-6E0E-4814-A972-C873F600E3A6}"/>
          </ac:spMkLst>
        </pc:spChg>
        <pc:spChg chg="mod">
          <ac:chgData name="Shabbir Ahmed Siddiqui" userId="e411911a-af52-45c2-8bf4-27b6d662729d" providerId="ADAL" clId="{5C85FB0E-8DF3-410C-A424-15088AD82763}" dt="2019-09-20T16:20:43.631" v="787" actId="108"/>
          <ac:spMkLst>
            <pc:docMk/>
            <pc:sldMk cId="549399884" sldId="258"/>
            <ac:spMk id="207" creationId="{95BEC064-7658-4010-863D-A4CAA9E2532D}"/>
          </ac:spMkLst>
        </pc:spChg>
      </pc:sldChg>
      <pc:sldChg chg="del">
        <pc:chgData name="Shabbir Ahmed Siddiqui" userId="e411911a-af52-45c2-8bf4-27b6d662729d" providerId="ADAL" clId="{5C85FB0E-8DF3-410C-A424-15088AD82763}" dt="2019-09-20T11:52:10.719" v="683" actId="47"/>
        <pc:sldMkLst>
          <pc:docMk/>
          <pc:sldMk cId="2692069270" sldId="260"/>
        </pc:sldMkLst>
      </pc:sldChg>
      <pc:sldChg chg="add">
        <pc:chgData name="Shabbir Ahmed Siddiqui" userId="e411911a-af52-45c2-8bf4-27b6d662729d" providerId="ADAL" clId="{5C85FB0E-8DF3-410C-A424-15088AD82763}" dt="2019-09-20T16:20:34.521" v="786"/>
        <pc:sldMkLst>
          <pc:docMk/>
          <pc:sldMk cId="3228788664" sldId="260"/>
        </pc:sldMkLst>
      </pc:sldChg>
      <pc:sldChg chg="modSp add del ord">
        <pc:chgData name="Shabbir Ahmed Siddiqui" userId="e411911a-af52-45c2-8bf4-27b6d662729d" providerId="ADAL" clId="{5C85FB0E-8DF3-410C-A424-15088AD82763}" dt="2019-09-20T16:13:37.587" v="718" actId="6549"/>
        <pc:sldMkLst>
          <pc:docMk/>
          <pc:sldMk cId="54549096" sldId="263"/>
        </pc:sldMkLst>
        <pc:spChg chg="mod">
          <ac:chgData name="Shabbir Ahmed Siddiqui" userId="e411911a-af52-45c2-8bf4-27b6d662729d" providerId="ADAL" clId="{5C85FB0E-8DF3-410C-A424-15088AD82763}" dt="2019-09-20T16:13:37.587" v="718" actId="6549"/>
          <ac:spMkLst>
            <pc:docMk/>
            <pc:sldMk cId="54549096" sldId="263"/>
            <ac:spMk id="5" creationId="{2150FA58-5467-4A5C-BEA8-CE308928325A}"/>
          </ac:spMkLst>
        </pc:spChg>
      </pc:sldChg>
      <pc:sldChg chg="del">
        <pc:chgData name="Shabbir Ahmed Siddiqui" userId="e411911a-af52-45c2-8bf4-27b6d662729d" providerId="ADAL" clId="{5C85FB0E-8DF3-410C-A424-15088AD82763}" dt="2019-09-20T11:16:58.695" v="265" actId="47"/>
        <pc:sldMkLst>
          <pc:docMk/>
          <pc:sldMk cId="2085276607" sldId="266"/>
        </pc:sldMkLst>
      </pc:sldChg>
      <pc:sldChg chg="add del">
        <pc:chgData name="Shabbir Ahmed Siddiqui" userId="e411911a-af52-45c2-8bf4-27b6d662729d" providerId="ADAL" clId="{5C85FB0E-8DF3-410C-A424-15088AD82763}" dt="2019-09-20T11:27:37.772" v="501" actId="47"/>
        <pc:sldMkLst>
          <pc:docMk/>
          <pc:sldMk cId="4003395512" sldId="268"/>
        </pc:sldMkLst>
      </pc:sldChg>
      <pc:sldChg chg="del ord">
        <pc:chgData name="Shabbir Ahmed Siddiqui" userId="e411911a-af52-45c2-8bf4-27b6d662729d" providerId="ADAL" clId="{5C85FB0E-8DF3-410C-A424-15088AD82763}" dt="2019-09-20T11:28:04.160" v="503" actId="47"/>
        <pc:sldMkLst>
          <pc:docMk/>
          <pc:sldMk cId="2098105361" sldId="271"/>
        </pc:sldMkLst>
      </pc:sldChg>
      <pc:sldChg chg="add">
        <pc:chgData name="Shabbir Ahmed Siddiqui" userId="e411911a-af52-45c2-8bf4-27b6d662729d" providerId="ADAL" clId="{5C85FB0E-8DF3-410C-A424-15088AD82763}" dt="2019-09-20T11:17:31.343" v="266"/>
        <pc:sldMkLst>
          <pc:docMk/>
          <pc:sldMk cId="1876972166" sldId="282"/>
        </pc:sldMkLst>
      </pc:sldChg>
      <pc:sldChg chg="add">
        <pc:chgData name="Shabbir Ahmed Siddiqui" userId="e411911a-af52-45c2-8bf4-27b6d662729d" providerId="ADAL" clId="{5C85FB0E-8DF3-410C-A424-15088AD82763}" dt="2019-09-20T16:29:31.918" v="813"/>
        <pc:sldMkLst>
          <pc:docMk/>
          <pc:sldMk cId="2492017978" sldId="445"/>
        </pc:sldMkLst>
      </pc:sldChg>
      <pc:sldChg chg="add">
        <pc:chgData name="Shabbir Ahmed Siddiqui" userId="e411911a-af52-45c2-8bf4-27b6d662729d" providerId="ADAL" clId="{5C85FB0E-8DF3-410C-A424-15088AD82763}" dt="2019-09-20T16:29:31.918" v="813"/>
        <pc:sldMkLst>
          <pc:docMk/>
          <pc:sldMk cId="4291654445" sldId="446"/>
        </pc:sldMkLst>
      </pc:sldChg>
      <pc:sldChg chg="add">
        <pc:chgData name="Shabbir Ahmed Siddiqui" userId="e411911a-af52-45c2-8bf4-27b6d662729d" providerId="ADAL" clId="{5C85FB0E-8DF3-410C-A424-15088AD82763}" dt="2019-09-20T16:29:31.918" v="813"/>
        <pc:sldMkLst>
          <pc:docMk/>
          <pc:sldMk cId="3955558122" sldId="447"/>
        </pc:sldMkLst>
      </pc:sldChg>
      <pc:sldChg chg="add">
        <pc:chgData name="Shabbir Ahmed Siddiqui" userId="e411911a-af52-45c2-8bf4-27b6d662729d" providerId="ADAL" clId="{5C85FB0E-8DF3-410C-A424-15088AD82763}" dt="2019-09-20T16:29:31.918" v="813"/>
        <pc:sldMkLst>
          <pc:docMk/>
          <pc:sldMk cId="1603574911" sldId="448"/>
        </pc:sldMkLst>
      </pc:sldChg>
      <pc:sldChg chg="add">
        <pc:chgData name="Shabbir Ahmed Siddiqui" userId="e411911a-af52-45c2-8bf4-27b6d662729d" providerId="ADAL" clId="{5C85FB0E-8DF3-410C-A424-15088AD82763}" dt="2019-09-20T16:29:31.918" v="813"/>
        <pc:sldMkLst>
          <pc:docMk/>
          <pc:sldMk cId="2575229425" sldId="449"/>
        </pc:sldMkLst>
      </pc:sldChg>
      <pc:sldChg chg="add">
        <pc:chgData name="Shabbir Ahmed Siddiqui" userId="e411911a-af52-45c2-8bf4-27b6d662729d" providerId="ADAL" clId="{5C85FB0E-8DF3-410C-A424-15088AD82763}" dt="2019-09-20T16:29:31.918" v="813"/>
        <pc:sldMkLst>
          <pc:docMk/>
          <pc:sldMk cId="3216435006" sldId="450"/>
        </pc:sldMkLst>
      </pc:sldChg>
      <pc:sldChg chg="add">
        <pc:chgData name="Shabbir Ahmed Siddiqui" userId="e411911a-af52-45c2-8bf4-27b6d662729d" providerId="ADAL" clId="{5C85FB0E-8DF3-410C-A424-15088AD82763}" dt="2019-09-20T16:29:31.918" v="813"/>
        <pc:sldMkLst>
          <pc:docMk/>
          <pc:sldMk cId="3900034011" sldId="452"/>
        </pc:sldMkLst>
      </pc:sldChg>
      <pc:sldChg chg="add">
        <pc:chgData name="Shabbir Ahmed Siddiqui" userId="e411911a-af52-45c2-8bf4-27b6d662729d" providerId="ADAL" clId="{5C85FB0E-8DF3-410C-A424-15088AD82763}" dt="2019-09-20T16:29:31.918" v="813"/>
        <pc:sldMkLst>
          <pc:docMk/>
          <pc:sldMk cId="3116381406" sldId="453"/>
        </pc:sldMkLst>
      </pc:sldChg>
      <pc:sldChg chg="add">
        <pc:chgData name="Shabbir Ahmed Siddiqui" userId="e411911a-af52-45c2-8bf4-27b6d662729d" providerId="ADAL" clId="{5C85FB0E-8DF3-410C-A424-15088AD82763}" dt="2019-09-20T16:29:31.918" v="813"/>
        <pc:sldMkLst>
          <pc:docMk/>
          <pc:sldMk cId="3598790189" sldId="454"/>
        </pc:sldMkLst>
      </pc:sldChg>
      <pc:sldChg chg="add">
        <pc:chgData name="Shabbir Ahmed Siddiqui" userId="e411911a-af52-45c2-8bf4-27b6d662729d" providerId="ADAL" clId="{5C85FB0E-8DF3-410C-A424-15088AD82763}" dt="2019-09-20T16:29:31.918" v="813"/>
        <pc:sldMkLst>
          <pc:docMk/>
          <pc:sldMk cId="365136506" sldId="455"/>
        </pc:sldMkLst>
      </pc:sldChg>
      <pc:sldChg chg="add">
        <pc:chgData name="Shabbir Ahmed Siddiqui" userId="e411911a-af52-45c2-8bf4-27b6d662729d" providerId="ADAL" clId="{5C85FB0E-8DF3-410C-A424-15088AD82763}" dt="2019-09-20T16:29:31.918" v="813"/>
        <pc:sldMkLst>
          <pc:docMk/>
          <pc:sldMk cId="3418406341" sldId="1853"/>
        </pc:sldMkLst>
      </pc:sldChg>
      <pc:sldChg chg="add">
        <pc:chgData name="Shabbir Ahmed Siddiqui" userId="e411911a-af52-45c2-8bf4-27b6d662729d" providerId="ADAL" clId="{5C85FB0E-8DF3-410C-A424-15088AD82763}" dt="2019-09-20T16:29:31.918" v="813"/>
        <pc:sldMkLst>
          <pc:docMk/>
          <pc:sldMk cId="2862699326" sldId="1854"/>
        </pc:sldMkLst>
      </pc:sldChg>
      <pc:sldChg chg="add">
        <pc:chgData name="Shabbir Ahmed Siddiqui" userId="e411911a-af52-45c2-8bf4-27b6d662729d" providerId="ADAL" clId="{5C85FB0E-8DF3-410C-A424-15088AD82763}" dt="2019-09-20T16:29:31.918" v="813"/>
        <pc:sldMkLst>
          <pc:docMk/>
          <pc:sldMk cId="1299168237" sldId="1855"/>
        </pc:sldMkLst>
      </pc:sldChg>
      <pc:sldChg chg="add">
        <pc:chgData name="Shabbir Ahmed Siddiqui" userId="e411911a-af52-45c2-8bf4-27b6d662729d" providerId="ADAL" clId="{5C85FB0E-8DF3-410C-A424-15088AD82763}" dt="2019-09-20T16:29:31.918" v="813"/>
        <pc:sldMkLst>
          <pc:docMk/>
          <pc:sldMk cId="753756862" sldId="1856"/>
        </pc:sldMkLst>
      </pc:sldChg>
      <pc:sldChg chg="add">
        <pc:chgData name="Shabbir Ahmed Siddiqui" userId="e411911a-af52-45c2-8bf4-27b6d662729d" providerId="ADAL" clId="{5C85FB0E-8DF3-410C-A424-15088AD82763}" dt="2019-09-20T16:29:31.918" v="813"/>
        <pc:sldMkLst>
          <pc:docMk/>
          <pc:sldMk cId="898167617" sldId="1857"/>
        </pc:sldMkLst>
      </pc:sldChg>
      <pc:sldChg chg="add">
        <pc:chgData name="Shabbir Ahmed Siddiqui" userId="e411911a-af52-45c2-8bf4-27b6d662729d" providerId="ADAL" clId="{5C85FB0E-8DF3-410C-A424-15088AD82763}" dt="2019-09-20T16:29:31.918" v="813"/>
        <pc:sldMkLst>
          <pc:docMk/>
          <pc:sldMk cId="1090040686" sldId="1858"/>
        </pc:sldMkLst>
      </pc:sldChg>
      <pc:sldChg chg="add">
        <pc:chgData name="Shabbir Ahmed Siddiqui" userId="e411911a-af52-45c2-8bf4-27b6d662729d" providerId="ADAL" clId="{5C85FB0E-8DF3-410C-A424-15088AD82763}" dt="2019-09-20T16:29:31.918" v="813"/>
        <pc:sldMkLst>
          <pc:docMk/>
          <pc:sldMk cId="71499900" sldId="1859"/>
        </pc:sldMkLst>
      </pc:sldChg>
      <pc:sldChg chg="add">
        <pc:chgData name="Shabbir Ahmed Siddiqui" userId="e411911a-af52-45c2-8bf4-27b6d662729d" providerId="ADAL" clId="{5C85FB0E-8DF3-410C-A424-15088AD82763}" dt="2019-09-20T16:29:31.918" v="813"/>
        <pc:sldMkLst>
          <pc:docMk/>
          <pc:sldMk cId="1417223372" sldId="1860"/>
        </pc:sldMkLst>
      </pc:sldChg>
      <pc:sldChg chg="add">
        <pc:chgData name="Shabbir Ahmed Siddiqui" userId="e411911a-af52-45c2-8bf4-27b6d662729d" providerId="ADAL" clId="{5C85FB0E-8DF3-410C-A424-15088AD82763}" dt="2019-09-20T16:29:31.918" v="813"/>
        <pc:sldMkLst>
          <pc:docMk/>
          <pc:sldMk cId="474812594" sldId="1861"/>
        </pc:sldMkLst>
      </pc:sldChg>
      <pc:sldChg chg="add">
        <pc:chgData name="Shabbir Ahmed Siddiqui" userId="e411911a-af52-45c2-8bf4-27b6d662729d" providerId="ADAL" clId="{5C85FB0E-8DF3-410C-A424-15088AD82763}" dt="2019-09-20T16:29:31.918" v="813"/>
        <pc:sldMkLst>
          <pc:docMk/>
          <pc:sldMk cId="377371966" sldId="1863"/>
        </pc:sldMkLst>
      </pc:sldChg>
      <pc:sldChg chg="add">
        <pc:chgData name="Shabbir Ahmed Siddiqui" userId="e411911a-af52-45c2-8bf4-27b6d662729d" providerId="ADAL" clId="{5C85FB0E-8DF3-410C-A424-15088AD82763}" dt="2019-09-20T16:29:31.918" v="813"/>
        <pc:sldMkLst>
          <pc:docMk/>
          <pc:sldMk cId="2856963722" sldId="1864"/>
        </pc:sldMkLst>
      </pc:sldChg>
      <pc:sldChg chg="add">
        <pc:chgData name="Shabbir Ahmed Siddiqui" userId="e411911a-af52-45c2-8bf4-27b6d662729d" providerId="ADAL" clId="{5C85FB0E-8DF3-410C-A424-15088AD82763}" dt="2019-09-20T16:29:31.918" v="813"/>
        <pc:sldMkLst>
          <pc:docMk/>
          <pc:sldMk cId="1349370204" sldId="1865"/>
        </pc:sldMkLst>
      </pc:sldChg>
      <pc:sldChg chg="add">
        <pc:chgData name="Shabbir Ahmed Siddiqui" userId="e411911a-af52-45c2-8bf4-27b6d662729d" providerId="ADAL" clId="{5C85FB0E-8DF3-410C-A424-15088AD82763}" dt="2019-09-20T16:29:31.918" v="813"/>
        <pc:sldMkLst>
          <pc:docMk/>
          <pc:sldMk cId="257447961" sldId="1866"/>
        </pc:sldMkLst>
      </pc:sldChg>
      <pc:sldChg chg="add">
        <pc:chgData name="Shabbir Ahmed Siddiqui" userId="e411911a-af52-45c2-8bf4-27b6d662729d" providerId="ADAL" clId="{5C85FB0E-8DF3-410C-A424-15088AD82763}" dt="2019-09-20T16:29:31.918" v="813"/>
        <pc:sldMkLst>
          <pc:docMk/>
          <pc:sldMk cId="240120772" sldId="1867"/>
        </pc:sldMkLst>
      </pc:sldChg>
      <pc:sldChg chg="add">
        <pc:chgData name="Shabbir Ahmed Siddiqui" userId="e411911a-af52-45c2-8bf4-27b6d662729d" providerId="ADAL" clId="{5C85FB0E-8DF3-410C-A424-15088AD82763}" dt="2019-09-20T16:29:31.918" v="813"/>
        <pc:sldMkLst>
          <pc:docMk/>
          <pc:sldMk cId="1519304427" sldId="1868"/>
        </pc:sldMkLst>
      </pc:sldChg>
      <pc:sldChg chg="add">
        <pc:chgData name="Shabbir Ahmed Siddiqui" userId="e411911a-af52-45c2-8bf4-27b6d662729d" providerId="ADAL" clId="{5C85FB0E-8DF3-410C-A424-15088AD82763}" dt="2019-09-20T16:29:31.918" v="813"/>
        <pc:sldMkLst>
          <pc:docMk/>
          <pc:sldMk cId="1040146718" sldId="1869"/>
        </pc:sldMkLst>
      </pc:sldChg>
      <pc:sldChg chg="add">
        <pc:chgData name="Shabbir Ahmed Siddiqui" userId="e411911a-af52-45c2-8bf4-27b6d662729d" providerId="ADAL" clId="{5C85FB0E-8DF3-410C-A424-15088AD82763}" dt="2019-09-20T16:29:31.918" v="813"/>
        <pc:sldMkLst>
          <pc:docMk/>
          <pc:sldMk cId="3275513479" sldId="1870"/>
        </pc:sldMkLst>
      </pc:sldChg>
      <pc:sldChg chg="add">
        <pc:chgData name="Shabbir Ahmed Siddiqui" userId="e411911a-af52-45c2-8bf4-27b6d662729d" providerId="ADAL" clId="{5C85FB0E-8DF3-410C-A424-15088AD82763}" dt="2019-09-20T16:29:31.918" v="813"/>
        <pc:sldMkLst>
          <pc:docMk/>
          <pc:sldMk cId="3240229918" sldId="1872"/>
        </pc:sldMkLst>
      </pc:sldChg>
      <pc:sldChg chg="add">
        <pc:chgData name="Shabbir Ahmed Siddiqui" userId="e411911a-af52-45c2-8bf4-27b6d662729d" providerId="ADAL" clId="{5C85FB0E-8DF3-410C-A424-15088AD82763}" dt="2019-09-20T16:29:31.918" v="813"/>
        <pc:sldMkLst>
          <pc:docMk/>
          <pc:sldMk cId="3063572454" sldId="1873"/>
        </pc:sldMkLst>
      </pc:sldChg>
      <pc:sldChg chg="del">
        <pc:chgData name="Shabbir Ahmed Siddiqui" userId="e411911a-af52-45c2-8bf4-27b6d662729d" providerId="ADAL" clId="{5C85FB0E-8DF3-410C-A424-15088AD82763}" dt="2019-09-20T10:39:19.871" v="195" actId="47"/>
        <pc:sldMkLst>
          <pc:docMk/>
          <pc:sldMk cId="687105954" sldId="1887"/>
        </pc:sldMkLst>
      </pc:sldChg>
      <pc:sldChg chg="ord">
        <pc:chgData name="Shabbir Ahmed Siddiqui" userId="e411911a-af52-45c2-8bf4-27b6d662729d" providerId="ADAL" clId="{5C85FB0E-8DF3-410C-A424-15088AD82763}" dt="2019-09-20T10:32:18.841" v="148"/>
        <pc:sldMkLst>
          <pc:docMk/>
          <pc:sldMk cId="2963186015" sldId="1894"/>
        </pc:sldMkLst>
      </pc:sldChg>
      <pc:sldChg chg="ord">
        <pc:chgData name="Shabbir Ahmed Siddiqui" userId="e411911a-af52-45c2-8bf4-27b6d662729d" providerId="ADAL" clId="{5C85FB0E-8DF3-410C-A424-15088AD82763}" dt="2019-09-20T10:31:07.040" v="138"/>
        <pc:sldMkLst>
          <pc:docMk/>
          <pc:sldMk cId="2853621832" sldId="1895"/>
        </pc:sldMkLst>
      </pc:sldChg>
      <pc:sldChg chg="del">
        <pc:chgData name="Shabbir Ahmed Siddiqui" userId="e411911a-af52-45c2-8bf4-27b6d662729d" providerId="ADAL" clId="{5C85FB0E-8DF3-410C-A424-15088AD82763}" dt="2019-09-20T11:46:44.697" v="640" actId="2696"/>
        <pc:sldMkLst>
          <pc:docMk/>
          <pc:sldMk cId="3105814709" sldId="2012"/>
        </pc:sldMkLst>
      </pc:sldChg>
      <pc:sldChg chg="del">
        <pc:chgData name="Shabbir Ahmed Siddiqui" userId="e411911a-af52-45c2-8bf4-27b6d662729d" providerId="ADAL" clId="{5C85FB0E-8DF3-410C-A424-15088AD82763}" dt="2019-09-20T11:46:44.697" v="640" actId="2696"/>
        <pc:sldMkLst>
          <pc:docMk/>
          <pc:sldMk cId="1771581410" sldId="2013"/>
        </pc:sldMkLst>
      </pc:sldChg>
      <pc:sldChg chg="del">
        <pc:chgData name="Shabbir Ahmed Siddiqui" userId="e411911a-af52-45c2-8bf4-27b6d662729d" providerId="ADAL" clId="{5C85FB0E-8DF3-410C-A424-15088AD82763}" dt="2019-09-20T11:46:44.697" v="640" actId="2696"/>
        <pc:sldMkLst>
          <pc:docMk/>
          <pc:sldMk cId="3738153733" sldId="2023"/>
        </pc:sldMkLst>
      </pc:sldChg>
      <pc:sldChg chg="del ord">
        <pc:chgData name="Shabbir Ahmed Siddiqui" userId="e411911a-af52-45c2-8bf4-27b6d662729d" providerId="ADAL" clId="{5C85FB0E-8DF3-410C-A424-15088AD82763}" dt="2019-09-20T16:28:36.605" v="812" actId="47"/>
        <pc:sldMkLst>
          <pc:docMk/>
          <pc:sldMk cId="2323786985" sldId="2032"/>
        </pc:sldMkLst>
      </pc:sldChg>
      <pc:sldChg chg="ord">
        <pc:chgData name="Shabbir Ahmed Siddiqui" userId="e411911a-af52-45c2-8bf4-27b6d662729d" providerId="ADAL" clId="{5C85FB0E-8DF3-410C-A424-15088AD82763}" dt="2019-09-20T10:31:07.040" v="138"/>
        <pc:sldMkLst>
          <pc:docMk/>
          <pc:sldMk cId="797994076" sldId="2289"/>
        </pc:sldMkLst>
      </pc:sldChg>
      <pc:sldChg chg="mod modShow">
        <pc:chgData name="Shabbir Ahmed Siddiqui" userId="e411911a-af52-45c2-8bf4-27b6d662729d" providerId="ADAL" clId="{5C85FB0E-8DF3-410C-A424-15088AD82763}" dt="2019-09-20T10:42:09.019" v="221" actId="729"/>
        <pc:sldMkLst>
          <pc:docMk/>
          <pc:sldMk cId="518421157" sldId="2292"/>
        </pc:sldMkLst>
      </pc:sldChg>
      <pc:sldChg chg="mod modShow">
        <pc:chgData name="Shabbir Ahmed Siddiqui" userId="e411911a-af52-45c2-8bf4-27b6d662729d" providerId="ADAL" clId="{5C85FB0E-8DF3-410C-A424-15088AD82763}" dt="2019-09-20T10:42:05.214" v="220" actId="729"/>
        <pc:sldMkLst>
          <pc:docMk/>
          <pc:sldMk cId="1413787549" sldId="2295"/>
        </pc:sldMkLst>
      </pc:sldChg>
      <pc:sldChg chg="del">
        <pc:chgData name="Shabbir Ahmed Siddiqui" userId="e411911a-af52-45c2-8bf4-27b6d662729d" providerId="ADAL" clId="{5C85FB0E-8DF3-410C-A424-15088AD82763}" dt="2019-09-20T11:27:31.507" v="498" actId="47"/>
        <pc:sldMkLst>
          <pc:docMk/>
          <pc:sldMk cId="4035255916" sldId="2311"/>
        </pc:sldMkLst>
      </pc:sldChg>
      <pc:sldChg chg="del">
        <pc:chgData name="Shabbir Ahmed Siddiqui" userId="e411911a-af52-45c2-8bf4-27b6d662729d" providerId="ADAL" clId="{5C85FB0E-8DF3-410C-A424-15088AD82763}" dt="2019-09-20T10:39:17.541" v="194" actId="47"/>
        <pc:sldMkLst>
          <pc:docMk/>
          <pc:sldMk cId="3924440859" sldId="3815"/>
        </pc:sldMkLst>
      </pc:sldChg>
      <pc:sldChg chg="del">
        <pc:chgData name="Shabbir Ahmed Siddiqui" userId="e411911a-af52-45c2-8bf4-27b6d662729d" providerId="ADAL" clId="{5C85FB0E-8DF3-410C-A424-15088AD82763}" dt="2019-09-20T10:36:28.442" v="181" actId="47"/>
        <pc:sldMkLst>
          <pc:docMk/>
          <pc:sldMk cId="1569422388" sldId="3871"/>
        </pc:sldMkLst>
      </pc:sldChg>
      <pc:sldChg chg="del">
        <pc:chgData name="Shabbir Ahmed Siddiqui" userId="e411911a-af52-45c2-8bf4-27b6d662729d" providerId="ADAL" clId="{5C85FB0E-8DF3-410C-A424-15088AD82763}" dt="2019-09-20T10:36:30.205" v="182" actId="47"/>
        <pc:sldMkLst>
          <pc:docMk/>
          <pc:sldMk cId="883288614" sldId="3884"/>
        </pc:sldMkLst>
      </pc:sldChg>
      <pc:sldChg chg="mod modShow">
        <pc:chgData name="Shabbir Ahmed Siddiqui" userId="e411911a-af52-45c2-8bf4-27b6d662729d" providerId="ADAL" clId="{5C85FB0E-8DF3-410C-A424-15088AD82763}" dt="2019-09-20T10:42:15.180" v="222" actId="729"/>
        <pc:sldMkLst>
          <pc:docMk/>
          <pc:sldMk cId="566470307" sldId="3901"/>
        </pc:sldMkLst>
      </pc:sldChg>
      <pc:sldChg chg="addSp delSp modSp ord">
        <pc:chgData name="Shabbir Ahmed Siddiqui" userId="e411911a-af52-45c2-8bf4-27b6d662729d" providerId="ADAL" clId="{5C85FB0E-8DF3-410C-A424-15088AD82763}" dt="2019-09-20T10:22:00.888" v="4"/>
        <pc:sldMkLst>
          <pc:docMk/>
          <pc:sldMk cId="1133327194" sldId="3912"/>
        </pc:sldMkLst>
        <pc:spChg chg="add del mod">
          <ac:chgData name="Shabbir Ahmed Siddiqui" userId="e411911a-af52-45c2-8bf4-27b6d662729d" providerId="ADAL" clId="{5C85FB0E-8DF3-410C-A424-15088AD82763}" dt="2019-09-20T10:21:58.610" v="3" actId="478"/>
          <ac:spMkLst>
            <pc:docMk/>
            <pc:sldMk cId="1133327194" sldId="3912"/>
            <ac:spMk id="3" creationId="{74EA8D52-4906-441F-9E1D-C92BFDDE0F51}"/>
          </ac:spMkLst>
        </pc:spChg>
        <pc:spChg chg="add del mod">
          <ac:chgData name="Shabbir Ahmed Siddiqui" userId="e411911a-af52-45c2-8bf4-27b6d662729d" providerId="ADAL" clId="{5C85FB0E-8DF3-410C-A424-15088AD82763}" dt="2019-09-20T10:21:58.610" v="3" actId="478"/>
          <ac:spMkLst>
            <pc:docMk/>
            <pc:sldMk cId="1133327194" sldId="3912"/>
            <ac:spMk id="5" creationId="{537F97F1-9A11-405A-87F8-55B670B7CDB8}"/>
          </ac:spMkLst>
        </pc:spChg>
        <pc:spChg chg="del">
          <ac:chgData name="Shabbir Ahmed Siddiqui" userId="e411911a-af52-45c2-8bf4-27b6d662729d" providerId="ADAL" clId="{5C85FB0E-8DF3-410C-A424-15088AD82763}" dt="2019-09-20T10:21:56.356" v="2" actId="478"/>
          <ac:spMkLst>
            <pc:docMk/>
            <pc:sldMk cId="1133327194" sldId="3912"/>
            <ac:spMk id="6" creationId="{250F25B8-2F92-4426-927A-5EF60ECF11AB}"/>
          </ac:spMkLst>
        </pc:spChg>
        <pc:spChg chg="del">
          <ac:chgData name="Shabbir Ahmed Siddiqui" userId="e411911a-af52-45c2-8bf4-27b6d662729d" providerId="ADAL" clId="{5C85FB0E-8DF3-410C-A424-15088AD82763}" dt="2019-09-20T10:21:56.356" v="2" actId="478"/>
          <ac:spMkLst>
            <pc:docMk/>
            <pc:sldMk cId="1133327194" sldId="3912"/>
            <ac:spMk id="7" creationId="{3FF552F8-619A-4E50-849C-343EDE8381B0}"/>
          </ac:spMkLst>
        </pc:spChg>
        <pc:spChg chg="add">
          <ac:chgData name="Shabbir Ahmed Siddiqui" userId="e411911a-af52-45c2-8bf4-27b6d662729d" providerId="ADAL" clId="{5C85FB0E-8DF3-410C-A424-15088AD82763}" dt="2019-09-20T10:22:00.888" v="4"/>
          <ac:spMkLst>
            <pc:docMk/>
            <pc:sldMk cId="1133327194" sldId="3912"/>
            <ac:spMk id="8" creationId="{DE2BB20E-D914-4197-AF36-2A4D16FA9BB9}"/>
          </ac:spMkLst>
        </pc:spChg>
        <pc:spChg chg="add">
          <ac:chgData name="Shabbir Ahmed Siddiqui" userId="e411911a-af52-45c2-8bf4-27b6d662729d" providerId="ADAL" clId="{5C85FB0E-8DF3-410C-A424-15088AD82763}" dt="2019-09-20T10:22:00.888" v="4"/>
          <ac:spMkLst>
            <pc:docMk/>
            <pc:sldMk cId="1133327194" sldId="3912"/>
            <ac:spMk id="9" creationId="{E5D78860-B424-4A7D-8F3F-CA49E09AF212}"/>
          </ac:spMkLst>
        </pc:spChg>
      </pc:sldChg>
      <pc:sldChg chg="del">
        <pc:chgData name="Shabbir Ahmed Siddiqui" userId="e411911a-af52-45c2-8bf4-27b6d662729d" providerId="ADAL" clId="{5C85FB0E-8DF3-410C-A424-15088AD82763}" dt="2019-09-20T10:37:29.461" v="188" actId="47"/>
        <pc:sldMkLst>
          <pc:docMk/>
          <pc:sldMk cId="2260026502" sldId="3929"/>
        </pc:sldMkLst>
      </pc:sldChg>
      <pc:sldChg chg="del">
        <pc:chgData name="Shabbir Ahmed Siddiqui" userId="e411911a-af52-45c2-8bf4-27b6d662729d" providerId="ADAL" clId="{5C85FB0E-8DF3-410C-A424-15088AD82763}" dt="2019-09-20T10:37:30.287" v="189" actId="47"/>
        <pc:sldMkLst>
          <pc:docMk/>
          <pc:sldMk cId="1876150587" sldId="3930"/>
        </pc:sldMkLst>
      </pc:sldChg>
      <pc:sldChg chg="add mod modShow">
        <pc:chgData name="Shabbir Ahmed Siddiqui" userId="e411911a-af52-45c2-8bf4-27b6d662729d" providerId="ADAL" clId="{5C85FB0E-8DF3-410C-A424-15088AD82763}" dt="2019-09-20T10:27:32.874" v="42" actId="729"/>
        <pc:sldMkLst>
          <pc:docMk/>
          <pc:sldMk cId="956263645" sldId="3974"/>
        </pc:sldMkLst>
      </pc:sldChg>
      <pc:sldChg chg="del">
        <pc:chgData name="Shabbir Ahmed Siddiqui" userId="e411911a-af52-45c2-8bf4-27b6d662729d" providerId="ADAL" clId="{5C85FB0E-8DF3-410C-A424-15088AD82763}" dt="2019-09-20T10:36:04.718" v="178" actId="47"/>
        <pc:sldMkLst>
          <pc:docMk/>
          <pc:sldMk cId="2068518033" sldId="4000"/>
        </pc:sldMkLst>
      </pc:sldChg>
      <pc:sldChg chg="del">
        <pc:chgData name="Shabbir Ahmed Siddiqui" userId="e411911a-af52-45c2-8bf4-27b6d662729d" providerId="ADAL" clId="{5C85FB0E-8DF3-410C-A424-15088AD82763}" dt="2019-09-20T10:34:42.371" v="166" actId="47"/>
        <pc:sldMkLst>
          <pc:docMk/>
          <pc:sldMk cId="3755177409" sldId="4001"/>
        </pc:sldMkLst>
      </pc:sldChg>
      <pc:sldChg chg="del">
        <pc:chgData name="Shabbir Ahmed Siddiqui" userId="e411911a-af52-45c2-8bf4-27b6d662729d" providerId="ADAL" clId="{5C85FB0E-8DF3-410C-A424-15088AD82763}" dt="2019-09-20T10:29:55.498" v="133" actId="47"/>
        <pc:sldMkLst>
          <pc:docMk/>
          <pc:sldMk cId="3938534406" sldId="4135"/>
        </pc:sldMkLst>
      </pc:sldChg>
      <pc:sldChg chg="del">
        <pc:chgData name="Shabbir Ahmed Siddiqui" userId="e411911a-af52-45c2-8bf4-27b6d662729d" providerId="ADAL" clId="{5C85FB0E-8DF3-410C-A424-15088AD82763}" dt="2019-09-20T10:29:53.838" v="132" actId="47"/>
        <pc:sldMkLst>
          <pc:docMk/>
          <pc:sldMk cId="3105163887" sldId="4520"/>
        </pc:sldMkLst>
      </pc:sldChg>
      <pc:sldChg chg="del">
        <pc:chgData name="Shabbir Ahmed Siddiqui" userId="e411911a-af52-45c2-8bf4-27b6d662729d" providerId="ADAL" clId="{5C85FB0E-8DF3-410C-A424-15088AD82763}" dt="2019-09-20T10:29:57.218" v="134" actId="47"/>
        <pc:sldMkLst>
          <pc:docMk/>
          <pc:sldMk cId="1666444714" sldId="8490"/>
        </pc:sldMkLst>
      </pc:sldChg>
      <pc:sldChg chg="del">
        <pc:chgData name="Shabbir Ahmed Siddiqui" userId="e411911a-af52-45c2-8bf4-27b6d662729d" providerId="ADAL" clId="{5C85FB0E-8DF3-410C-A424-15088AD82763}" dt="2019-09-20T10:29:58.392" v="135" actId="47"/>
        <pc:sldMkLst>
          <pc:docMk/>
          <pc:sldMk cId="1197799932" sldId="8492"/>
        </pc:sldMkLst>
      </pc:sldChg>
      <pc:sldChg chg="del">
        <pc:chgData name="Shabbir Ahmed Siddiqui" userId="e411911a-af52-45c2-8bf4-27b6d662729d" providerId="ADAL" clId="{5C85FB0E-8DF3-410C-A424-15088AD82763}" dt="2019-09-20T10:37:01.271" v="185" actId="47"/>
        <pc:sldMkLst>
          <pc:docMk/>
          <pc:sldMk cId="2872508105" sldId="8499"/>
        </pc:sldMkLst>
      </pc:sldChg>
      <pc:sldChg chg="del">
        <pc:chgData name="Shabbir Ahmed Siddiqui" userId="e411911a-af52-45c2-8bf4-27b6d662729d" providerId="ADAL" clId="{5C85FB0E-8DF3-410C-A424-15088AD82763}" dt="2019-09-20T10:30:07.096" v="137" actId="47"/>
        <pc:sldMkLst>
          <pc:docMk/>
          <pc:sldMk cId="4053372393" sldId="8506"/>
        </pc:sldMkLst>
      </pc:sldChg>
      <pc:sldChg chg="del ord">
        <pc:chgData name="Shabbir Ahmed Siddiqui" userId="e411911a-af52-45c2-8bf4-27b6d662729d" providerId="ADAL" clId="{5C85FB0E-8DF3-410C-A424-15088AD82763}" dt="2019-09-20T16:28:36.605" v="812" actId="47"/>
        <pc:sldMkLst>
          <pc:docMk/>
          <pc:sldMk cId="3324964485" sldId="8523"/>
        </pc:sldMkLst>
      </pc:sldChg>
      <pc:sldChg chg="del ord">
        <pc:chgData name="Shabbir Ahmed Siddiqui" userId="e411911a-af52-45c2-8bf4-27b6d662729d" providerId="ADAL" clId="{5C85FB0E-8DF3-410C-A424-15088AD82763}" dt="2019-09-20T16:28:36.605" v="812" actId="47"/>
        <pc:sldMkLst>
          <pc:docMk/>
          <pc:sldMk cId="903062681" sldId="8533"/>
        </pc:sldMkLst>
      </pc:sldChg>
      <pc:sldChg chg="del">
        <pc:chgData name="Shabbir Ahmed Siddiqui" userId="e411911a-af52-45c2-8bf4-27b6d662729d" providerId="ADAL" clId="{5C85FB0E-8DF3-410C-A424-15088AD82763}" dt="2019-09-20T10:34:24.214" v="160" actId="47"/>
        <pc:sldMkLst>
          <pc:docMk/>
          <pc:sldMk cId="1377225916" sldId="8560"/>
        </pc:sldMkLst>
      </pc:sldChg>
      <pc:sldChg chg="del">
        <pc:chgData name="Shabbir Ahmed Siddiqui" userId="e411911a-af52-45c2-8bf4-27b6d662729d" providerId="ADAL" clId="{5C85FB0E-8DF3-410C-A424-15088AD82763}" dt="2019-09-20T10:30:00.093" v="136" actId="47"/>
        <pc:sldMkLst>
          <pc:docMk/>
          <pc:sldMk cId="3460059577" sldId="8569"/>
        </pc:sldMkLst>
      </pc:sldChg>
      <pc:sldChg chg="del ord">
        <pc:chgData name="Shabbir Ahmed Siddiqui" userId="e411911a-af52-45c2-8bf4-27b6d662729d" providerId="ADAL" clId="{5C85FB0E-8DF3-410C-A424-15088AD82763}" dt="2019-09-20T10:36:17.721" v="180" actId="47"/>
        <pc:sldMkLst>
          <pc:docMk/>
          <pc:sldMk cId="2508962191" sldId="8571"/>
        </pc:sldMkLst>
      </pc:sldChg>
      <pc:sldChg chg="del">
        <pc:chgData name="Shabbir Ahmed Siddiqui" userId="e411911a-af52-45c2-8bf4-27b6d662729d" providerId="ADAL" clId="{5C85FB0E-8DF3-410C-A424-15088AD82763}" dt="2019-09-20T11:47:55.153" v="643" actId="47"/>
        <pc:sldMkLst>
          <pc:docMk/>
          <pc:sldMk cId="3231835975" sldId="8575"/>
        </pc:sldMkLst>
      </pc:sldChg>
      <pc:sldChg chg="ord">
        <pc:chgData name="Shabbir Ahmed Siddiqui" userId="e411911a-af52-45c2-8bf4-27b6d662729d" providerId="ADAL" clId="{5C85FB0E-8DF3-410C-A424-15088AD82763}" dt="2019-09-20T10:37:07.286" v="186"/>
        <pc:sldMkLst>
          <pc:docMk/>
          <pc:sldMk cId="2898257698" sldId="8576"/>
        </pc:sldMkLst>
      </pc:sldChg>
      <pc:sldChg chg="del">
        <pc:chgData name="Shabbir Ahmed Siddiqui" userId="e411911a-af52-45c2-8bf4-27b6d662729d" providerId="ADAL" clId="{5C85FB0E-8DF3-410C-A424-15088AD82763}" dt="2019-09-20T10:38:38.318" v="191" actId="47"/>
        <pc:sldMkLst>
          <pc:docMk/>
          <pc:sldMk cId="1993314674" sldId="8578"/>
        </pc:sldMkLst>
      </pc:sldChg>
      <pc:sldChg chg="del">
        <pc:chgData name="Shabbir Ahmed Siddiqui" userId="e411911a-af52-45c2-8bf4-27b6d662729d" providerId="ADAL" clId="{5C85FB0E-8DF3-410C-A424-15088AD82763}" dt="2019-09-20T10:38:44.622" v="192" actId="47"/>
        <pc:sldMkLst>
          <pc:docMk/>
          <pc:sldMk cId="1868197361" sldId="8579"/>
        </pc:sldMkLst>
      </pc:sldChg>
      <pc:sldChg chg="del">
        <pc:chgData name="Shabbir Ahmed Siddiqui" userId="e411911a-af52-45c2-8bf4-27b6d662729d" providerId="ADAL" clId="{5C85FB0E-8DF3-410C-A424-15088AD82763}" dt="2019-09-20T10:39:05.958" v="193" actId="47"/>
        <pc:sldMkLst>
          <pc:docMk/>
          <pc:sldMk cId="393655420" sldId="8582"/>
        </pc:sldMkLst>
      </pc:sldChg>
      <pc:sldChg chg="del ord">
        <pc:chgData name="Shabbir Ahmed Siddiqui" userId="e411911a-af52-45c2-8bf4-27b6d662729d" providerId="ADAL" clId="{5C85FB0E-8DF3-410C-A424-15088AD82763}" dt="2019-09-20T16:27:57.867" v="811" actId="47"/>
        <pc:sldMkLst>
          <pc:docMk/>
          <pc:sldMk cId="568567585" sldId="8589"/>
        </pc:sldMkLst>
      </pc:sldChg>
      <pc:sldChg chg="del ord">
        <pc:chgData name="Shabbir Ahmed Siddiqui" userId="e411911a-af52-45c2-8bf4-27b6d662729d" providerId="ADAL" clId="{5C85FB0E-8DF3-410C-A424-15088AD82763}" dt="2019-09-20T16:28:36.605" v="812" actId="47"/>
        <pc:sldMkLst>
          <pc:docMk/>
          <pc:sldMk cId="3561199918" sldId="8590"/>
        </pc:sldMkLst>
      </pc:sldChg>
      <pc:sldChg chg="del ord">
        <pc:chgData name="Shabbir Ahmed Siddiqui" userId="e411911a-af52-45c2-8bf4-27b6d662729d" providerId="ADAL" clId="{5C85FB0E-8DF3-410C-A424-15088AD82763}" dt="2019-09-20T16:28:36.605" v="812" actId="47"/>
        <pc:sldMkLst>
          <pc:docMk/>
          <pc:sldMk cId="2718272937" sldId="8591"/>
        </pc:sldMkLst>
      </pc:sldChg>
      <pc:sldChg chg="del ord">
        <pc:chgData name="Shabbir Ahmed Siddiqui" userId="e411911a-af52-45c2-8bf4-27b6d662729d" providerId="ADAL" clId="{5C85FB0E-8DF3-410C-A424-15088AD82763}" dt="2019-09-20T16:28:36.605" v="812" actId="47"/>
        <pc:sldMkLst>
          <pc:docMk/>
          <pc:sldMk cId="1023760151" sldId="8592"/>
        </pc:sldMkLst>
      </pc:sldChg>
      <pc:sldChg chg="del">
        <pc:chgData name="Shabbir Ahmed Siddiqui" userId="e411911a-af52-45c2-8bf4-27b6d662729d" providerId="ADAL" clId="{5C85FB0E-8DF3-410C-A424-15088AD82763}" dt="2019-09-20T11:52:10.719" v="683" actId="47"/>
        <pc:sldMkLst>
          <pc:docMk/>
          <pc:sldMk cId="4029712951" sldId="8611"/>
        </pc:sldMkLst>
      </pc:sldChg>
      <pc:sldChg chg="del">
        <pc:chgData name="Shabbir Ahmed Siddiqui" userId="e411911a-af52-45c2-8bf4-27b6d662729d" providerId="ADAL" clId="{5C85FB0E-8DF3-410C-A424-15088AD82763}" dt="2019-09-20T10:29:49.931" v="130" actId="47"/>
        <pc:sldMkLst>
          <pc:docMk/>
          <pc:sldMk cId="1776353685" sldId="8612"/>
        </pc:sldMkLst>
      </pc:sldChg>
      <pc:sldChg chg="del">
        <pc:chgData name="Shabbir Ahmed Siddiqui" userId="e411911a-af52-45c2-8bf4-27b6d662729d" providerId="ADAL" clId="{5C85FB0E-8DF3-410C-A424-15088AD82763}" dt="2019-09-20T10:29:50.698" v="131" actId="47"/>
        <pc:sldMkLst>
          <pc:docMk/>
          <pc:sldMk cId="2121850209" sldId="8613"/>
        </pc:sldMkLst>
      </pc:sldChg>
      <pc:sldChg chg="del">
        <pc:chgData name="Shabbir Ahmed Siddiqui" userId="e411911a-af52-45c2-8bf4-27b6d662729d" providerId="ADAL" clId="{5C85FB0E-8DF3-410C-A424-15088AD82763}" dt="2019-09-20T11:13:35.651" v="225" actId="47"/>
        <pc:sldMkLst>
          <pc:docMk/>
          <pc:sldMk cId="3694492991" sldId="8620"/>
        </pc:sldMkLst>
      </pc:sldChg>
      <pc:sldChg chg="del">
        <pc:chgData name="Shabbir Ahmed Siddiqui" userId="e411911a-af52-45c2-8bf4-27b6d662729d" providerId="ADAL" clId="{5C85FB0E-8DF3-410C-A424-15088AD82763}" dt="2019-09-20T11:19:06.726" v="313" actId="47"/>
        <pc:sldMkLst>
          <pc:docMk/>
          <pc:sldMk cId="2228617081" sldId="8631"/>
        </pc:sldMkLst>
      </pc:sldChg>
      <pc:sldChg chg="add modNotesTx">
        <pc:chgData name="Shabbir Ahmed Siddiqui" userId="e411911a-af52-45c2-8bf4-27b6d662729d" providerId="ADAL" clId="{5C85FB0E-8DF3-410C-A424-15088AD82763}" dt="2019-09-20T16:22:09.805" v="810" actId="6549"/>
        <pc:sldMkLst>
          <pc:docMk/>
          <pc:sldMk cId="671505076" sldId="8635"/>
        </pc:sldMkLst>
      </pc:sldChg>
      <pc:sldChg chg="add">
        <pc:chgData name="Shabbir Ahmed Siddiqui" userId="e411911a-af52-45c2-8bf4-27b6d662729d" providerId="ADAL" clId="{5C85FB0E-8DF3-410C-A424-15088AD82763}" dt="2019-09-20T16:16:24.402" v="720"/>
        <pc:sldMkLst>
          <pc:docMk/>
          <pc:sldMk cId="2692055166" sldId="8636"/>
        </pc:sldMkLst>
      </pc:sldChg>
      <pc:sldChg chg="ord modNotesTx">
        <pc:chgData name="Shabbir Ahmed Siddiqui" userId="e411911a-af52-45c2-8bf4-27b6d662729d" providerId="ADAL" clId="{5C85FB0E-8DF3-410C-A424-15088AD82763}" dt="2019-09-20T11:29:58.955" v="523"/>
        <pc:sldMkLst>
          <pc:docMk/>
          <pc:sldMk cId="1136282021" sldId="8643"/>
        </pc:sldMkLst>
      </pc:sldChg>
      <pc:sldChg chg="addSp delSp modSp">
        <pc:chgData name="Shabbir Ahmed Siddiqui" userId="e411911a-af52-45c2-8bf4-27b6d662729d" providerId="ADAL" clId="{5C85FB0E-8DF3-410C-A424-15088AD82763}" dt="2019-09-20T11:45:44.152" v="636" actId="478"/>
        <pc:sldMkLst>
          <pc:docMk/>
          <pc:sldMk cId="1058681988" sldId="8703"/>
        </pc:sldMkLst>
        <pc:spChg chg="del">
          <ac:chgData name="Shabbir Ahmed Siddiqui" userId="e411911a-af52-45c2-8bf4-27b6d662729d" providerId="ADAL" clId="{5C85FB0E-8DF3-410C-A424-15088AD82763}" dt="2019-09-20T11:45:44.152" v="636" actId="478"/>
          <ac:spMkLst>
            <pc:docMk/>
            <pc:sldMk cId="1058681988" sldId="8703"/>
            <ac:spMk id="3" creationId="{337B3B6D-259B-44E1-8057-7BA6736E4747}"/>
          </ac:spMkLst>
        </pc:spChg>
        <pc:spChg chg="add mod">
          <ac:chgData name="Shabbir Ahmed Siddiqui" userId="e411911a-af52-45c2-8bf4-27b6d662729d" providerId="ADAL" clId="{5C85FB0E-8DF3-410C-A424-15088AD82763}" dt="2019-09-20T11:45:44.152" v="636" actId="478"/>
          <ac:spMkLst>
            <pc:docMk/>
            <pc:sldMk cId="1058681988" sldId="8703"/>
            <ac:spMk id="5" creationId="{C77789BD-8129-4266-B7B9-DEEA96AED3F0}"/>
          </ac:spMkLst>
        </pc:spChg>
      </pc:sldChg>
      <pc:sldChg chg="del">
        <pc:chgData name="Shabbir Ahmed Siddiqui" userId="e411911a-af52-45c2-8bf4-27b6d662729d" providerId="ADAL" clId="{5C85FB0E-8DF3-410C-A424-15088AD82763}" dt="2019-09-20T10:36:50.348" v="183" actId="47"/>
        <pc:sldMkLst>
          <pc:docMk/>
          <pc:sldMk cId="4219959749" sldId="8722"/>
        </pc:sldMkLst>
      </pc:sldChg>
      <pc:sldChg chg="del">
        <pc:chgData name="Shabbir Ahmed Siddiqui" userId="e411911a-af52-45c2-8bf4-27b6d662729d" providerId="ADAL" clId="{5C85FB0E-8DF3-410C-A424-15088AD82763}" dt="2019-09-20T10:36:53.162" v="184" actId="47"/>
        <pc:sldMkLst>
          <pc:docMk/>
          <pc:sldMk cId="2242363575" sldId="8724"/>
        </pc:sldMkLst>
      </pc:sldChg>
      <pc:sldChg chg="del ord">
        <pc:chgData name="Shabbir Ahmed Siddiqui" userId="e411911a-af52-45c2-8bf4-27b6d662729d" providerId="ADAL" clId="{5C85FB0E-8DF3-410C-A424-15088AD82763}" dt="2019-09-20T16:28:36.605" v="812" actId="47"/>
        <pc:sldMkLst>
          <pc:docMk/>
          <pc:sldMk cId="3927773885" sldId="8727"/>
        </pc:sldMkLst>
      </pc:sldChg>
      <pc:sldChg chg="add del ord">
        <pc:chgData name="Shabbir Ahmed Siddiqui" userId="e411911a-af52-45c2-8bf4-27b6d662729d" providerId="ADAL" clId="{5C85FB0E-8DF3-410C-A424-15088AD82763}" dt="2019-09-20T16:16:24.402" v="720"/>
        <pc:sldMkLst>
          <pc:docMk/>
          <pc:sldMk cId="1001847894" sldId="8735"/>
        </pc:sldMkLst>
      </pc:sldChg>
      <pc:sldChg chg="add mod modShow">
        <pc:chgData name="Shabbir Ahmed Siddiqui" userId="e411911a-af52-45c2-8bf4-27b6d662729d" providerId="ADAL" clId="{5C85FB0E-8DF3-410C-A424-15088AD82763}" dt="2019-09-20T10:27:30.153" v="41" actId="729"/>
        <pc:sldMkLst>
          <pc:docMk/>
          <pc:sldMk cId="3319298629" sldId="8779"/>
        </pc:sldMkLst>
      </pc:sldChg>
      <pc:sldChg chg="ord">
        <pc:chgData name="Shabbir Ahmed Siddiqui" userId="e411911a-af52-45c2-8bf4-27b6d662729d" providerId="ADAL" clId="{5C85FB0E-8DF3-410C-A424-15088AD82763}" dt="2019-09-20T10:33:32.301" v="159"/>
        <pc:sldMkLst>
          <pc:docMk/>
          <pc:sldMk cId="794326046" sldId="9987"/>
        </pc:sldMkLst>
      </pc:sldChg>
      <pc:sldChg chg="del">
        <pc:chgData name="Shabbir Ahmed Siddiqui" userId="e411911a-af52-45c2-8bf4-27b6d662729d" providerId="ADAL" clId="{5C85FB0E-8DF3-410C-A424-15088AD82763}" dt="2019-09-20T10:25:38.759" v="7" actId="47"/>
        <pc:sldMkLst>
          <pc:docMk/>
          <pc:sldMk cId="2392032892" sldId="9989"/>
        </pc:sldMkLst>
      </pc:sldChg>
      <pc:sldChg chg="del">
        <pc:chgData name="Shabbir Ahmed Siddiqui" userId="e411911a-af52-45c2-8bf4-27b6d662729d" providerId="ADAL" clId="{5C85FB0E-8DF3-410C-A424-15088AD82763}" dt="2019-09-20T10:32:58.185" v="158" actId="47"/>
        <pc:sldMkLst>
          <pc:docMk/>
          <pc:sldMk cId="3856925176" sldId="10014"/>
        </pc:sldMkLst>
      </pc:sldChg>
      <pc:sldChg chg="del">
        <pc:chgData name="Shabbir Ahmed Siddiqui" userId="e411911a-af52-45c2-8bf4-27b6d662729d" providerId="ADAL" clId="{5C85FB0E-8DF3-410C-A424-15088AD82763}" dt="2019-09-20T10:34:26.294" v="161" actId="47"/>
        <pc:sldMkLst>
          <pc:docMk/>
          <pc:sldMk cId="801115910" sldId="10015"/>
        </pc:sldMkLst>
      </pc:sldChg>
      <pc:sldChg chg="del ord">
        <pc:chgData name="Shabbir Ahmed Siddiqui" userId="e411911a-af52-45c2-8bf4-27b6d662729d" providerId="ADAL" clId="{5C85FB0E-8DF3-410C-A424-15088AD82763}" dt="2019-09-20T16:28:36.605" v="812" actId="47"/>
        <pc:sldMkLst>
          <pc:docMk/>
          <pc:sldMk cId="3274581808" sldId="10020"/>
        </pc:sldMkLst>
      </pc:sldChg>
      <pc:sldChg chg="del ord">
        <pc:chgData name="Shabbir Ahmed Siddiqui" userId="e411911a-af52-45c2-8bf4-27b6d662729d" providerId="ADAL" clId="{5C85FB0E-8DF3-410C-A424-15088AD82763}" dt="2019-09-20T16:28:36.605" v="812" actId="47"/>
        <pc:sldMkLst>
          <pc:docMk/>
          <pc:sldMk cId="1180293093" sldId="10023"/>
        </pc:sldMkLst>
      </pc:sldChg>
      <pc:sldChg chg="del ord">
        <pc:chgData name="Shabbir Ahmed Siddiqui" userId="e411911a-af52-45c2-8bf4-27b6d662729d" providerId="ADAL" clId="{5C85FB0E-8DF3-410C-A424-15088AD82763}" dt="2019-09-20T16:28:36.605" v="812" actId="47"/>
        <pc:sldMkLst>
          <pc:docMk/>
          <pc:sldMk cId="17306204" sldId="10026"/>
        </pc:sldMkLst>
      </pc:sldChg>
      <pc:sldChg chg="del ord">
        <pc:chgData name="Shabbir Ahmed Siddiqui" userId="e411911a-af52-45c2-8bf4-27b6d662729d" providerId="ADAL" clId="{5C85FB0E-8DF3-410C-A424-15088AD82763}" dt="2019-09-20T16:28:36.605" v="812" actId="47"/>
        <pc:sldMkLst>
          <pc:docMk/>
          <pc:sldMk cId="3733098185" sldId="10029"/>
        </pc:sldMkLst>
      </pc:sldChg>
      <pc:sldChg chg="modSp add">
        <pc:chgData name="Shabbir Ahmed Siddiqui" userId="e411911a-af52-45c2-8bf4-27b6d662729d" providerId="ADAL" clId="{5C85FB0E-8DF3-410C-A424-15088AD82763}" dt="2019-09-20T10:26:59.100" v="38" actId="20577"/>
        <pc:sldMkLst>
          <pc:docMk/>
          <pc:sldMk cId="2385114986" sldId="10032"/>
        </pc:sldMkLst>
        <pc:spChg chg="mod">
          <ac:chgData name="Shabbir Ahmed Siddiqui" userId="e411911a-af52-45c2-8bf4-27b6d662729d" providerId="ADAL" clId="{5C85FB0E-8DF3-410C-A424-15088AD82763}" dt="2019-09-20T10:26:59.100" v="38" actId="20577"/>
          <ac:spMkLst>
            <pc:docMk/>
            <pc:sldMk cId="2385114986" sldId="10032"/>
            <ac:spMk id="60" creationId="{779D8C51-A317-452E-B14B-D2A33A64D627}"/>
          </ac:spMkLst>
        </pc:spChg>
      </pc:sldChg>
      <pc:sldChg chg="del ord">
        <pc:chgData name="Shabbir Ahmed Siddiqui" userId="e411911a-af52-45c2-8bf4-27b6d662729d" providerId="ADAL" clId="{5C85FB0E-8DF3-410C-A424-15088AD82763}" dt="2019-09-20T16:28:36.605" v="812" actId="47"/>
        <pc:sldMkLst>
          <pc:docMk/>
          <pc:sldMk cId="2803093148" sldId="10041"/>
        </pc:sldMkLst>
      </pc:sldChg>
      <pc:sldChg chg="add del">
        <pc:chgData name="Shabbir Ahmed Siddiqui" userId="e411911a-af52-45c2-8bf4-27b6d662729d" providerId="ADAL" clId="{5C85FB0E-8DF3-410C-A424-15088AD82763}" dt="2019-09-20T10:34:42.840" v="167" actId="47"/>
        <pc:sldMkLst>
          <pc:docMk/>
          <pc:sldMk cId="48394852" sldId="10044"/>
        </pc:sldMkLst>
      </pc:sldChg>
      <pc:sldChg chg="del">
        <pc:chgData name="Shabbir Ahmed Siddiqui" userId="e411911a-af52-45c2-8bf4-27b6d662729d" providerId="ADAL" clId="{5C85FB0E-8DF3-410C-A424-15088AD82763}" dt="2019-09-20T10:34:27.812" v="162" actId="47"/>
        <pc:sldMkLst>
          <pc:docMk/>
          <pc:sldMk cId="4035779285" sldId="10051"/>
        </pc:sldMkLst>
      </pc:sldChg>
      <pc:sldChg chg="del">
        <pc:chgData name="Shabbir Ahmed Siddiqui" userId="e411911a-af52-45c2-8bf4-27b6d662729d" providerId="ADAL" clId="{5C85FB0E-8DF3-410C-A424-15088AD82763}" dt="2019-09-20T10:34:28.989" v="163" actId="47"/>
        <pc:sldMkLst>
          <pc:docMk/>
          <pc:sldMk cId="613241382" sldId="10054"/>
        </pc:sldMkLst>
      </pc:sldChg>
      <pc:sldChg chg="ord">
        <pc:chgData name="Shabbir Ahmed Siddiqui" userId="e411911a-af52-45c2-8bf4-27b6d662729d" providerId="ADAL" clId="{5C85FB0E-8DF3-410C-A424-15088AD82763}" dt="2019-09-20T11:42:02.378" v="542"/>
        <pc:sldMkLst>
          <pc:docMk/>
          <pc:sldMk cId="2864844336" sldId="10056"/>
        </pc:sldMkLst>
      </pc:sldChg>
      <pc:sldChg chg="modSp ord">
        <pc:chgData name="Shabbir Ahmed Siddiqui" userId="e411911a-af52-45c2-8bf4-27b6d662729d" providerId="ADAL" clId="{5C85FB0E-8DF3-410C-A424-15088AD82763}" dt="2019-09-20T11:51:43.447" v="682" actId="20577"/>
        <pc:sldMkLst>
          <pc:docMk/>
          <pc:sldMk cId="658902720" sldId="10080"/>
        </pc:sldMkLst>
        <pc:spChg chg="mod">
          <ac:chgData name="Shabbir Ahmed Siddiqui" userId="e411911a-af52-45c2-8bf4-27b6d662729d" providerId="ADAL" clId="{5C85FB0E-8DF3-410C-A424-15088AD82763}" dt="2019-09-20T11:51:38.626" v="679" actId="20577"/>
          <ac:spMkLst>
            <pc:docMk/>
            <pc:sldMk cId="658902720" sldId="10080"/>
            <ac:spMk id="2" creationId="{41D691FF-DB4C-433C-8D1F-14156CAF1649}"/>
          </ac:spMkLst>
        </pc:spChg>
        <pc:spChg chg="mod">
          <ac:chgData name="Shabbir Ahmed Siddiqui" userId="e411911a-af52-45c2-8bf4-27b6d662729d" providerId="ADAL" clId="{5C85FB0E-8DF3-410C-A424-15088AD82763}" dt="2019-09-20T11:51:43.447" v="682" actId="20577"/>
          <ac:spMkLst>
            <pc:docMk/>
            <pc:sldMk cId="658902720" sldId="10080"/>
            <ac:spMk id="3" creationId="{A16BBFC3-208C-48E8-A479-16CE6438F5FD}"/>
          </ac:spMkLst>
        </pc:spChg>
      </pc:sldChg>
      <pc:sldChg chg="ord">
        <pc:chgData name="Shabbir Ahmed Siddiqui" userId="e411911a-af52-45c2-8bf4-27b6d662729d" providerId="ADAL" clId="{5C85FB0E-8DF3-410C-A424-15088AD82763}" dt="2019-09-20T11:29:58.955" v="523"/>
        <pc:sldMkLst>
          <pc:docMk/>
          <pc:sldMk cId="3678770733" sldId="10081"/>
        </pc:sldMkLst>
      </pc:sldChg>
      <pc:sldChg chg="del">
        <pc:chgData name="Shabbir Ahmed Siddiqui" userId="e411911a-af52-45c2-8bf4-27b6d662729d" providerId="ADAL" clId="{5C85FB0E-8DF3-410C-A424-15088AD82763}" dt="2019-09-20T11:46:29.919" v="639" actId="47"/>
        <pc:sldMkLst>
          <pc:docMk/>
          <pc:sldMk cId="1762587664" sldId="10082"/>
        </pc:sldMkLst>
      </pc:sldChg>
      <pc:sldChg chg="del">
        <pc:chgData name="Shabbir Ahmed Siddiqui" userId="e411911a-af52-45c2-8bf4-27b6d662729d" providerId="ADAL" clId="{5C85FB0E-8DF3-410C-A424-15088AD82763}" dt="2019-09-20T11:47:41.551" v="641" actId="47"/>
        <pc:sldMkLst>
          <pc:docMk/>
          <pc:sldMk cId="581977141" sldId="10083"/>
        </pc:sldMkLst>
      </pc:sldChg>
      <pc:sldChg chg="del ord">
        <pc:chgData name="Shabbir Ahmed Siddiqui" userId="e411911a-af52-45c2-8bf4-27b6d662729d" providerId="ADAL" clId="{5C85FB0E-8DF3-410C-A424-15088AD82763}" dt="2019-09-20T16:28:36.605" v="812" actId="47"/>
        <pc:sldMkLst>
          <pc:docMk/>
          <pc:sldMk cId="3450724897" sldId="10084"/>
        </pc:sldMkLst>
      </pc:sldChg>
      <pc:sldChg chg="del ord">
        <pc:chgData name="Shabbir Ahmed Siddiqui" userId="e411911a-af52-45c2-8bf4-27b6d662729d" providerId="ADAL" clId="{5C85FB0E-8DF3-410C-A424-15088AD82763}" dt="2019-09-20T16:28:36.605" v="812" actId="47"/>
        <pc:sldMkLst>
          <pc:docMk/>
          <pc:sldMk cId="167792394" sldId="10087"/>
        </pc:sldMkLst>
      </pc:sldChg>
      <pc:sldChg chg="del ord">
        <pc:chgData name="Shabbir Ahmed Siddiqui" userId="e411911a-af52-45c2-8bf4-27b6d662729d" providerId="ADAL" clId="{5C85FB0E-8DF3-410C-A424-15088AD82763}" dt="2019-09-20T16:28:36.605" v="812" actId="47"/>
        <pc:sldMkLst>
          <pc:docMk/>
          <pc:sldMk cId="2700843431" sldId="10091"/>
        </pc:sldMkLst>
      </pc:sldChg>
      <pc:sldChg chg="ord">
        <pc:chgData name="Shabbir Ahmed Siddiqui" userId="e411911a-af52-45c2-8bf4-27b6d662729d" providerId="ADAL" clId="{5C85FB0E-8DF3-410C-A424-15088AD82763}" dt="2019-09-20T11:20:49.037" v="366"/>
        <pc:sldMkLst>
          <pc:docMk/>
          <pc:sldMk cId="3321912731" sldId="10133"/>
        </pc:sldMkLst>
      </pc:sldChg>
      <pc:sldChg chg="delSp del">
        <pc:chgData name="Shabbir Ahmed Siddiqui" userId="e411911a-af52-45c2-8bf4-27b6d662729d" providerId="ADAL" clId="{5C85FB0E-8DF3-410C-A424-15088AD82763}" dt="2019-09-20T11:15:11.924" v="228" actId="47"/>
        <pc:sldMkLst>
          <pc:docMk/>
          <pc:sldMk cId="4125046187" sldId="10157"/>
        </pc:sldMkLst>
        <pc:spChg chg="del">
          <ac:chgData name="Shabbir Ahmed Siddiqui" userId="e411911a-af52-45c2-8bf4-27b6d662729d" providerId="ADAL" clId="{5C85FB0E-8DF3-410C-A424-15088AD82763}" dt="2019-09-20T11:15:05.706" v="226" actId="478"/>
          <ac:spMkLst>
            <pc:docMk/>
            <pc:sldMk cId="4125046187" sldId="10157"/>
            <ac:spMk id="2" creationId="{357F37D5-4276-4174-9FFC-2F97E5B8E91A}"/>
          </ac:spMkLst>
        </pc:spChg>
      </pc:sldChg>
      <pc:sldChg chg="ord">
        <pc:chgData name="Shabbir Ahmed Siddiqui" userId="e411911a-af52-45c2-8bf4-27b6d662729d" providerId="ADAL" clId="{5C85FB0E-8DF3-410C-A424-15088AD82763}" dt="2019-09-20T11:20:49.037" v="366"/>
        <pc:sldMkLst>
          <pc:docMk/>
          <pc:sldMk cId="1387244511" sldId="10159"/>
        </pc:sldMkLst>
      </pc:sldChg>
      <pc:sldChg chg="ord">
        <pc:chgData name="Shabbir Ahmed Siddiqui" userId="e411911a-af52-45c2-8bf4-27b6d662729d" providerId="ADAL" clId="{5C85FB0E-8DF3-410C-A424-15088AD82763}" dt="2019-09-20T11:20:49.037" v="366"/>
        <pc:sldMkLst>
          <pc:docMk/>
          <pc:sldMk cId="1587476498" sldId="10160"/>
        </pc:sldMkLst>
      </pc:sldChg>
      <pc:sldChg chg="ord">
        <pc:chgData name="Shabbir Ahmed Siddiqui" userId="e411911a-af52-45c2-8bf4-27b6d662729d" providerId="ADAL" clId="{5C85FB0E-8DF3-410C-A424-15088AD82763}" dt="2019-09-20T11:20:49.037" v="366"/>
        <pc:sldMkLst>
          <pc:docMk/>
          <pc:sldMk cId="398498426" sldId="10752"/>
        </pc:sldMkLst>
      </pc:sldChg>
      <pc:sldChg chg="ord">
        <pc:chgData name="Shabbir Ahmed Siddiqui" userId="e411911a-af52-45c2-8bf4-27b6d662729d" providerId="ADAL" clId="{5C85FB0E-8DF3-410C-A424-15088AD82763}" dt="2019-09-20T11:20:49.037" v="366"/>
        <pc:sldMkLst>
          <pc:docMk/>
          <pc:sldMk cId="3296070985" sldId="10757"/>
        </pc:sldMkLst>
      </pc:sldChg>
      <pc:sldChg chg="ord">
        <pc:chgData name="Shabbir Ahmed Siddiqui" userId="e411911a-af52-45c2-8bf4-27b6d662729d" providerId="ADAL" clId="{5C85FB0E-8DF3-410C-A424-15088AD82763}" dt="2019-09-20T11:20:49.037" v="366"/>
        <pc:sldMkLst>
          <pc:docMk/>
          <pc:sldMk cId="3110422533" sldId="10758"/>
        </pc:sldMkLst>
      </pc:sldChg>
      <pc:sldChg chg="del">
        <pc:chgData name="Shabbir Ahmed Siddiqui" userId="e411911a-af52-45c2-8bf4-27b6d662729d" providerId="ADAL" clId="{5C85FB0E-8DF3-410C-A424-15088AD82763}" dt="2019-09-20T11:15:10.542" v="227" actId="47"/>
        <pc:sldMkLst>
          <pc:docMk/>
          <pc:sldMk cId="894444501" sldId="10759"/>
        </pc:sldMkLst>
      </pc:sldChg>
      <pc:sldChg chg="ord">
        <pc:chgData name="Shabbir Ahmed Siddiqui" userId="e411911a-af52-45c2-8bf4-27b6d662729d" providerId="ADAL" clId="{5C85FB0E-8DF3-410C-A424-15088AD82763}" dt="2019-09-20T11:20:49.037" v="366"/>
        <pc:sldMkLst>
          <pc:docMk/>
          <pc:sldMk cId="2482166830" sldId="10761"/>
        </pc:sldMkLst>
      </pc:sldChg>
      <pc:sldChg chg="ord">
        <pc:chgData name="Shabbir Ahmed Siddiqui" userId="e411911a-af52-45c2-8bf4-27b6d662729d" providerId="ADAL" clId="{5C85FB0E-8DF3-410C-A424-15088AD82763}" dt="2019-09-20T11:20:49.037" v="366"/>
        <pc:sldMkLst>
          <pc:docMk/>
          <pc:sldMk cId="1924074611" sldId="10763"/>
        </pc:sldMkLst>
      </pc:sldChg>
      <pc:sldChg chg="add">
        <pc:chgData name="Shabbir Ahmed Siddiqui" userId="e411911a-af52-45c2-8bf4-27b6d662729d" providerId="ADAL" clId="{5C85FB0E-8DF3-410C-A424-15088AD82763}" dt="2019-09-20T11:17:31.343" v="266"/>
        <pc:sldMkLst>
          <pc:docMk/>
          <pc:sldMk cId="1465353017" sldId="10812"/>
        </pc:sldMkLst>
      </pc:sldChg>
      <pc:sldChg chg="modSp add del">
        <pc:chgData name="Shabbir Ahmed Siddiqui" userId="e411911a-af52-45c2-8bf4-27b6d662729d" providerId="ADAL" clId="{5C85FB0E-8DF3-410C-A424-15088AD82763}" dt="2019-09-20T11:54:03.348" v="712" actId="47"/>
        <pc:sldMkLst>
          <pc:docMk/>
          <pc:sldMk cId="3436855598" sldId="1379019946"/>
        </pc:sldMkLst>
        <pc:spChg chg="mod">
          <ac:chgData name="Shabbir Ahmed Siddiqui" userId="e411911a-af52-45c2-8bf4-27b6d662729d" providerId="ADAL" clId="{5C85FB0E-8DF3-410C-A424-15088AD82763}" dt="2019-09-20T11:42:12.579" v="553" actId="20577"/>
          <ac:spMkLst>
            <pc:docMk/>
            <pc:sldMk cId="3436855598" sldId="1379019946"/>
            <ac:spMk id="2" creationId="{D641EAFB-10BA-42EF-934F-52B708DF1B4C}"/>
          </ac:spMkLst>
        </pc:spChg>
      </pc:sldChg>
      <pc:sldChg chg="ord">
        <pc:chgData name="Shabbir Ahmed Siddiqui" userId="e411911a-af52-45c2-8bf4-27b6d662729d" providerId="ADAL" clId="{5C85FB0E-8DF3-410C-A424-15088AD82763}" dt="2019-09-20T10:27:38.883" v="43"/>
        <pc:sldMkLst>
          <pc:docMk/>
          <pc:sldMk cId="2427245794" sldId="1379020055"/>
        </pc:sldMkLst>
      </pc:sldChg>
      <pc:sldChg chg="ord">
        <pc:chgData name="Shabbir Ahmed Siddiqui" userId="e411911a-af52-45c2-8bf4-27b6d662729d" providerId="ADAL" clId="{5C85FB0E-8DF3-410C-A424-15088AD82763}" dt="2019-09-20T11:45:25.159" v="635"/>
        <pc:sldMkLst>
          <pc:docMk/>
          <pc:sldMk cId="2201094787" sldId="2076135863"/>
        </pc:sldMkLst>
      </pc:sldChg>
      <pc:sldChg chg="ord">
        <pc:chgData name="Shabbir Ahmed Siddiqui" userId="e411911a-af52-45c2-8bf4-27b6d662729d" providerId="ADAL" clId="{5C85FB0E-8DF3-410C-A424-15088AD82763}" dt="2019-09-20T11:45:25.159" v="635"/>
        <pc:sldMkLst>
          <pc:docMk/>
          <pc:sldMk cId="3047811770" sldId="2076136032"/>
        </pc:sldMkLst>
      </pc:sldChg>
      <pc:sldChg chg="ord">
        <pc:chgData name="Shabbir Ahmed Siddiqui" userId="e411911a-af52-45c2-8bf4-27b6d662729d" providerId="ADAL" clId="{5C85FB0E-8DF3-410C-A424-15088AD82763}" dt="2019-09-20T11:47:49.093" v="642"/>
        <pc:sldMkLst>
          <pc:docMk/>
          <pc:sldMk cId="3143823138" sldId="2076136033"/>
        </pc:sldMkLst>
      </pc:sldChg>
      <pc:sldChg chg="del">
        <pc:chgData name="Shabbir Ahmed Siddiqui" userId="e411911a-af52-45c2-8bf4-27b6d662729d" providerId="ADAL" clId="{5C85FB0E-8DF3-410C-A424-15088AD82763}" dt="2019-09-20T10:35:37.357" v="176" actId="47"/>
        <pc:sldMkLst>
          <pc:docMk/>
          <pc:sldMk cId="1493035918" sldId="2076136034"/>
        </pc:sldMkLst>
      </pc:sldChg>
      <pc:sldChg chg="del ord">
        <pc:chgData name="Shabbir Ahmed Siddiqui" userId="e411911a-af52-45c2-8bf4-27b6d662729d" providerId="ADAL" clId="{5C85FB0E-8DF3-410C-A424-15088AD82763}" dt="2019-09-20T10:37:21.680" v="187" actId="47"/>
        <pc:sldMkLst>
          <pc:docMk/>
          <pc:sldMk cId="2588343907" sldId="2076136036"/>
        </pc:sldMkLst>
      </pc:sldChg>
      <pc:sldChg chg="del ord">
        <pc:chgData name="Shabbir Ahmed Siddiqui" userId="e411911a-af52-45c2-8bf4-27b6d662729d" providerId="ADAL" clId="{5C85FB0E-8DF3-410C-A424-15088AD82763}" dt="2019-09-20T16:28:36.605" v="812" actId="47"/>
        <pc:sldMkLst>
          <pc:docMk/>
          <pc:sldMk cId="1875892582" sldId="2076136038"/>
        </pc:sldMkLst>
      </pc:sldChg>
      <pc:sldChg chg="del ord">
        <pc:chgData name="Shabbir Ahmed Siddiqui" userId="e411911a-af52-45c2-8bf4-27b6d662729d" providerId="ADAL" clId="{5C85FB0E-8DF3-410C-A424-15088AD82763}" dt="2019-09-20T16:28:36.605" v="812" actId="47"/>
        <pc:sldMkLst>
          <pc:docMk/>
          <pc:sldMk cId="1757617048" sldId="2076136039"/>
        </pc:sldMkLst>
      </pc:sldChg>
      <pc:sldChg chg="del ord">
        <pc:chgData name="Shabbir Ahmed Siddiqui" userId="e411911a-af52-45c2-8bf4-27b6d662729d" providerId="ADAL" clId="{5C85FB0E-8DF3-410C-A424-15088AD82763}" dt="2019-09-20T16:28:36.605" v="812" actId="47"/>
        <pc:sldMkLst>
          <pc:docMk/>
          <pc:sldMk cId="3130923992" sldId="2076136040"/>
        </pc:sldMkLst>
      </pc:sldChg>
      <pc:sldChg chg="del ord">
        <pc:chgData name="Shabbir Ahmed Siddiqui" userId="e411911a-af52-45c2-8bf4-27b6d662729d" providerId="ADAL" clId="{5C85FB0E-8DF3-410C-A424-15088AD82763}" dt="2019-09-20T16:28:36.605" v="812" actId="47"/>
        <pc:sldMkLst>
          <pc:docMk/>
          <pc:sldMk cId="1223871232" sldId="2076136041"/>
        </pc:sldMkLst>
      </pc:sldChg>
      <pc:sldChg chg="del ord">
        <pc:chgData name="Shabbir Ahmed Siddiqui" userId="e411911a-af52-45c2-8bf4-27b6d662729d" providerId="ADAL" clId="{5C85FB0E-8DF3-410C-A424-15088AD82763}" dt="2019-09-20T16:28:36.605" v="812" actId="47"/>
        <pc:sldMkLst>
          <pc:docMk/>
          <pc:sldMk cId="3452987153" sldId="2076136042"/>
        </pc:sldMkLst>
      </pc:sldChg>
      <pc:sldChg chg="mod modShow">
        <pc:chgData name="Shabbir Ahmed Siddiqui" userId="e411911a-af52-45c2-8bf4-27b6d662729d" providerId="ADAL" clId="{5C85FB0E-8DF3-410C-A424-15088AD82763}" dt="2019-09-20T10:42:23.487" v="224" actId="729"/>
        <pc:sldMkLst>
          <pc:docMk/>
          <pc:sldMk cId="3010177322" sldId="2076136043"/>
        </pc:sldMkLst>
      </pc:sldChg>
      <pc:sldChg chg="mod modShow">
        <pc:chgData name="Shabbir Ahmed Siddiqui" userId="e411911a-af52-45c2-8bf4-27b6d662729d" providerId="ADAL" clId="{5C85FB0E-8DF3-410C-A424-15088AD82763}" dt="2019-09-20T10:42:18.779" v="223" actId="729"/>
        <pc:sldMkLst>
          <pc:docMk/>
          <pc:sldMk cId="473619109" sldId="2076136044"/>
        </pc:sldMkLst>
      </pc:sldChg>
      <pc:sldChg chg="modNotesTx">
        <pc:chgData name="Shabbir Ahmed Siddiqui" userId="e411911a-af52-45c2-8bf4-27b6d662729d" providerId="ADAL" clId="{5C85FB0E-8DF3-410C-A424-15088AD82763}" dt="2019-09-20T11:21:12.145" v="367" actId="6549"/>
        <pc:sldMkLst>
          <pc:docMk/>
          <pc:sldMk cId="238983622" sldId="2076136045"/>
        </pc:sldMkLst>
      </pc:sldChg>
      <pc:sldChg chg="del">
        <pc:chgData name="Shabbir Ahmed Siddiqui" userId="e411911a-af52-45c2-8bf4-27b6d662729d" providerId="ADAL" clId="{5C85FB0E-8DF3-410C-A424-15088AD82763}" dt="2019-09-20T10:28:53.890" v="114" actId="47"/>
        <pc:sldMkLst>
          <pc:docMk/>
          <pc:sldMk cId="576744276" sldId="2076136046"/>
        </pc:sldMkLst>
      </pc:sldChg>
      <pc:sldChg chg="ord">
        <pc:chgData name="Shabbir Ahmed Siddiqui" userId="e411911a-af52-45c2-8bf4-27b6d662729d" providerId="ADAL" clId="{5C85FB0E-8DF3-410C-A424-15088AD82763}" dt="2019-09-20T10:31:26.142" v="139"/>
        <pc:sldMkLst>
          <pc:docMk/>
          <pc:sldMk cId="823711494" sldId="2076136047"/>
        </pc:sldMkLst>
      </pc:sldChg>
      <pc:sldChg chg="modSp add ord">
        <pc:chgData name="Shabbir Ahmed Siddiqui" userId="e411911a-af52-45c2-8bf4-27b6d662729d" providerId="ADAL" clId="{5C85FB0E-8DF3-410C-A424-15088AD82763}" dt="2019-09-20T10:29:30.260" v="122" actId="14100"/>
        <pc:sldMkLst>
          <pc:docMk/>
          <pc:sldMk cId="1919093572" sldId="2076136048"/>
        </pc:sldMkLst>
        <pc:spChg chg="mod">
          <ac:chgData name="Shabbir Ahmed Siddiqui" userId="e411911a-af52-45c2-8bf4-27b6d662729d" providerId="ADAL" clId="{5C85FB0E-8DF3-410C-A424-15088AD82763}" dt="2019-09-20T10:29:30.260" v="122" actId="14100"/>
          <ac:spMkLst>
            <pc:docMk/>
            <pc:sldMk cId="1919093572" sldId="2076136048"/>
            <ac:spMk id="2" creationId="{D641EAFB-10BA-42EF-934F-52B708DF1B4C}"/>
          </ac:spMkLst>
        </pc:spChg>
      </pc:sldChg>
      <pc:sldChg chg="modSp add ord">
        <pc:chgData name="Shabbir Ahmed Siddiqui" userId="e411911a-af52-45c2-8bf4-27b6d662729d" providerId="ADAL" clId="{5C85FB0E-8DF3-410C-A424-15088AD82763}" dt="2019-09-20T16:13:18.097" v="714"/>
        <pc:sldMkLst>
          <pc:docMk/>
          <pc:sldMk cId="2999058767" sldId="2076136049"/>
        </pc:sldMkLst>
        <pc:spChg chg="mod">
          <ac:chgData name="Shabbir Ahmed Siddiqui" userId="e411911a-af52-45c2-8bf4-27b6d662729d" providerId="ADAL" clId="{5C85FB0E-8DF3-410C-A424-15088AD82763}" dt="2019-09-20T11:53:26.308" v="707" actId="20577"/>
          <ac:spMkLst>
            <pc:docMk/>
            <pc:sldMk cId="2999058767" sldId="2076136049"/>
            <ac:spMk id="2" creationId="{D641EAFB-10BA-42EF-934F-52B708DF1B4C}"/>
          </ac:spMkLst>
        </pc:spChg>
      </pc:sldChg>
      <pc:sldChg chg="modSp add ord">
        <pc:chgData name="Shabbir Ahmed Siddiqui" userId="e411911a-af52-45c2-8bf4-27b6d662729d" providerId="ADAL" clId="{5C85FB0E-8DF3-410C-A424-15088AD82763}" dt="2019-09-20T10:35:34.286" v="175"/>
        <pc:sldMkLst>
          <pc:docMk/>
          <pc:sldMk cId="284084015" sldId="2076136050"/>
        </pc:sldMkLst>
        <pc:spChg chg="mod">
          <ac:chgData name="Shabbir Ahmed Siddiqui" userId="e411911a-af52-45c2-8bf4-27b6d662729d" providerId="ADAL" clId="{5C85FB0E-8DF3-410C-A424-15088AD82763}" dt="2019-09-20T10:35:28.409" v="174" actId="20577"/>
          <ac:spMkLst>
            <pc:docMk/>
            <pc:sldMk cId="284084015" sldId="2076136050"/>
            <ac:spMk id="2" creationId="{D641EAFB-10BA-42EF-934F-52B708DF1B4C}"/>
          </ac:spMkLst>
        </pc:spChg>
      </pc:sldChg>
      <pc:sldChg chg="add del">
        <pc:chgData name="Shabbir Ahmed Siddiqui" userId="e411911a-af52-45c2-8bf4-27b6d662729d" providerId="ADAL" clId="{5C85FB0E-8DF3-410C-A424-15088AD82763}" dt="2019-09-20T10:41:24.349" v="197"/>
        <pc:sldMkLst>
          <pc:docMk/>
          <pc:sldMk cId="1544285849" sldId="2076136051"/>
        </pc:sldMkLst>
      </pc:sldChg>
      <pc:sldChg chg="add ord">
        <pc:chgData name="Shabbir Ahmed Siddiqui" userId="e411911a-af52-45c2-8bf4-27b6d662729d" providerId="ADAL" clId="{5C85FB0E-8DF3-410C-A424-15088AD82763}" dt="2019-09-20T11:44:28.280" v="631"/>
        <pc:sldMkLst>
          <pc:docMk/>
          <pc:sldMk cId="3171579126" sldId="2076136051"/>
        </pc:sldMkLst>
      </pc:sldChg>
      <pc:sldChg chg="modSp add ord">
        <pc:chgData name="Shabbir Ahmed Siddiqui" userId="e411911a-af52-45c2-8bf4-27b6d662729d" providerId="ADAL" clId="{5C85FB0E-8DF3-410C-A424-15088AD82763}" dt="2019-09-20T11:44:28.280" v="631"/>
        <pc:sldMkLst>
          <pc:docMk/>
          <pc:sldMk cId="2903121989" sldId="2076136052"/>
        </pc:sldMkLst>
        <pc:spChg chg="mod">
          <ac:chgData name="Shabbir Ahmed Siddiqui" userId="e411911a-af52-45c2-8bf4-27b6d662729d" providerId="ADAL" clId="{5C85FB0E-8DF3-410C-A424-15088AD82763}" dt="2019-09-20T10:41:38.059" v="218" actId="20577"/>
          <ac:spMkLst>
            <pc:docMk/>
            <pc:sldMk cId="2903121989" sldId="2076136052"/>
            <ac:spMk id="2" creationId="{D641EAFB-10BA-42EF-934F-52B708DF1B4C}"/>
          </ac:spMkLst>
        </pc:spChg>
      </pc:sldChg>
      <pc:sldChg chg="modSp add ord">
        <pc:chgData name="Shabbir Ahmed Siddiqui" userId="e411911a-af52-45c2-8bf4-27b6d662729d" providerId="ADAL" clId="{5C85FB0E-8DF3-410C-A424-15088AD82763}" dt="2019-09-20T11:16:51.627" v="264" actId="20577"/>
        <pc:sldMkLst>
          <pc:docMk/>
          <pc:sldMk cId="3579193941" sldId="2076136053"/>
        </pc:sldMkLst>
        <pc:spChg chg="mod">
          <ac:chgData name="Shabbir Ahmed Siddiqui" userId="e411911a-af52-45c2-8bf4-27b6d662729d" providerId="ADAL" clId="{5C85FB0E-8DF3-410C-A424-15088AD82763}" dt="2019-09-20T11:16:46.624" v="246" actId="20577"/>
          <ac:spMkLst>
            <pc:docMk/>
            <pc:sldMk cId="3579193941" sldId="2076136053"/>
            <ac:spMk id="2" creationId="{D641EAFB-10BA-42EF-934F-52B708DF1B4C}"/>
          </ac:spMkLst>
        </pc:spChg>
        <pc:spChg chg="mod">
          <ac:chgData name="Shabbir Ahmed Siddiqui" userId="e411911a-af52-45c2-8bf4-27b6d662729d" providerId="ADAL" clId="{5C85FB0E-8DF3-410C-A424-15088AD82763}" dt="2019-09-20T11:16:51.627" v="264" actId="20577"/>
          <ac:spMkLst>
            <pc:docMk/>
            <pc:sldMk cId="3579193941" sldId="2076136053"/>
            <ac:spMk id="3" creationId="{337B3B6D-259B-44E1-8057-7BA6736E4747}"/>
          </ac:spMkLst>
        </pc:spChg>
      </pc:sldChg>
      <pc:sldChg chg="addSp delSp modSp add ord">
        <pc:chgData name="Shabbir Ahmed Siddiqui" userId="e411911a-af52-45c2-8bf4-27b6d662729d" providerId="ADAL" clId="{5C85FB0E-8DF3-410C-A424-15088AD82763}" dt="2019-09-20T16:12:50.650" v="713"/>
        <pc:sldMkLst>
          <pc:docMk/>
          <pc:sldMk cId="1568618774" sldId="2076136054"/>
        </pc:sldMkLst>
        <pc:spChg chg="mod">
          <ac:chgData name="Shabbir Ahmed Siddiqui" userId="e411911a-af52-45c2-8bf4-27b6d662729d" providerId="ADAL" clId="{5C85FB0E-8DF3-410C-A424-15088AD82763}" dt="2019-09-20T11:18:04.706" v="312" actId="33524"/>
          <ac:spMkLst>
            <pc:docMk/>
            <pc:sldMk cId="1568618774" sldId="2076136054"/>
            <ac:spMk id="2" creationId="{D641EAFB-10BA-42EF-934F-52B708DF1B4C}"/>
          </ac:spMkLst>
        </pc:spChg>
        <pc:spChg chg="del">
          <ac:chgData name="Shabbir Ahmed Siddiqui" userId="e411911a-af52-45c2-8bf4-27b6d662729d" providerId="ADAL" clId="{5C85FB0E-8DF3-410C-A424-15088AD82763}" dt="2019-09-20T11:17:46.401" v="270" actId="478"/>
          <ac:spMkLst>
            <pc:docMk/>
            <pc:sldMk cId="1568618774" sldId="2076136054"/>
            <ac:spMk id="3" creationId="{337B3B6D-259B-44E1-8057-7BA6736E4747}"/>
          </ac:spMkLst>
        </pc:spChg>
        <pc:spChg chg="add del mod">
          <ac:chgData name="Shabbir Ahmed Siddiqui" userId="e411911a-af52-45c2-8bf4-27b6d662729d" providerId="ADAL" clId="{5C85FB0E-8DF3-410C-A424-15088AD82763}" dt="2019-09-20T11:17:48.255" v="271" actId="478"/>
          <ac:spMkLst>
            <pc:docMk/>
            <pc:sldMk cId="1568618774" sldId="2076136054"/>
            <ac:spMk id="5" creationId="{DA0D9B8B-5007-4433-B264-C1C49B75513C}"/>
          </ac:spMkLst>
        </pc:spChg>
      </pc:sldChg>
      <pc:sldChg chg="modSp add ord">
        <pc:chgData name="Shabbir Ahmed Siddiqui" userId="e411911a-af52-45c2-8bf4-27b6d662729d" providerId="ADAL" clId="{5C85FB0E-8DF3-410C-A424-15088AD82763}" dt="2019-09-20T11:22:18.281" v="395" actId="20577"/>
        <pc:sldMkLst>
          <pc:docMk/>
          <pc:sldMk cId="931053492" sldId="2076136055"/>
        </pc:sldMkLst>
        <pc:spChg chg="mod">
          <ac:chgData name="Shabbir Ahmed Siddiqui" userId="e411911a-af52-45c2-8bf4-27b6d662729d" providerId="ADAL" clId="{5C85FB0E-8DF3-410C-A424-15088AD82763}" dt="2019-09-20T11:22:18.281" v="395" actId="20577"/>
          <ac:spMkLst>
            <pc:docMk/>
            <pc:sldMk cId="931053492" sldId="2076136055"/>
            <ac:spMk id="3" creationId="{337B3B6D-259B-44E1-8057-7BA6736E4747}"/>
          </ac:spMkLst>
        </pc:spChg>
      </pc:sldChg>
      <pc:sldChg chg="modSp add ord">
        <pc:chgData name="Shabbir Ahmed Siddiqui" userId="e411911a-af52-45c2-8bf4-27b6d662729d" providerId="ADAL" clId="{5C85FB0E-8DF3-410C-A424-15088AD82763}" dt="2019-09-20T11:29:58.955" v="523"/>
        <pc:sldMkLst>
          <pc:docMk/>
          <pc:sldMk cId="251529437" sldId="2076136056"/>
        </pc:sldMkLst>
        <pc:spChg chg="mod">
          <ac:chgData name="Shabbir Ahmed Siddiqui" userId="e411911a-af52-45c2-8bf4-27b6d662729d" providerId="ADAL" clId="{5C85FB0E-8DF3-410C-A424-15088AD82763}" dt="2019-09-20T11:23:04.132" v="418" actId="20577"/>
          <ac:spMkLst>
            <pc:docMk/>
            <pc:sldMk cId="251529437" sldId="2076136056"/>
            <ac:spMk id="2" creationId="{D641EAFB-10BA-42EF-934F-52B708DF1B4C}"/>
          </ac:spMkLst>
        </pc:spChg>
      </pc:sldChg>
      <pc:sldChg chg="modSp add ord">
        <pc:chgData name="Shabbir Ahmed Siddiqui" userId="e411911a-af52-45c2-8bf4-27b6d662729d" providerId="ADAL" clId="{5C85FB0E-8DF3-410C-A424-15088AD82763}" dt="2019-09-20T11:43:38.524" v="625" actId="6549"/>
        <pc:sldMkLst>
          <pc:docMk/>
          <pc:sldMk cId="264899" sldId="2076136057"/>
        </pc:sldMkLst>
        <pc:spChg chg="mod">
          <ac:chgData name="Shabbir Ahmed Siddiqui" userId="e411911a-af52-45c2-8bf4-27b6d662729d" providerId="ADAL" clId="{5C85FB0E-8DF3-410C-A424-15088AD82763}" dt="2019-09-20T11:43:38.524" v="625" actId="6549"/>
          <ac:spMkLst>
            <pc:docMk/>
            <pc:sldMk cId="264899" sldId="2076136057"/>
            <ac:spMk id="2" creationId="{D641EAFB-10BA-42EF-934F-52B708DF1B4C}"/>
          </ac:spMkLst>
        </pc:spChg>
        <pc:spChg chg="mod">
          <ac:chgData name="Shabbir Ahmed Siddiqui" userId="e411911a-af52-45c2-8bf4-27b6d662729d" providerId="ADAL" clId="{5C85FB0E-8DF3-410C-A424-15088AD82763}" dt="2019-09-20T11:43:03.709" v="604" actId="1035"/>
          <ac:spMkLst>
            <pc:docMk/>
            <pc:sldMk cId="264899" sldId="2076136057"/>
            <ac:spMk id="3" creationId="{337B3B6D-259B-44E1-8057-7BA6736E4747}"/>
          </ac:spMkLst>
        </pc:spChg>
      </pc:sldChg>
      <pc:sldChg chg="add">
        <pc:chgData name="Shabbir Ahmed Siddiqui" userId="e411911a-af52-45c2-8bf4-27b6d662729d" providerId="ADAL" clId="{5C85FB0E-8DF3-410C-A424-15088AD82763}" dt="2019-09-20T16:16:24.402" v="720"/>
        <pc:sldMkLst>
          <pc:docMk/>
          <pc:sldMk cId="2405913084" sldId="2076136058"/>
        </pc:sldMkLst>
      </pc:sldChg>
      <pc:sldChg chg="add">
        <pc:chgData name="Shabbir Ahmed Siddiqui" userId="e411911a-af52-45c2-8bf4-27b6d662729d" providerId="ADAL" clId="{5C85FB0E-8DF3-410C-A424-15088AD82763}" dt="2019-09-20T16:16:24.402" v="720"/>
        <pc:sldMkLst>
          <pc:docMk/>
          <pc:sldMk cId="198190643" sldId="2076136059"/>
        </pc:sldMkLst>
      </pc:sldChg>
      <pc:sldChg chg="addSp delSp modSp add ord">
        <pc:chgData name="Shabbir Ahmed Siddiqui" userId="e411911a-af52-45c2-8bf4-27b6d662729d" providerId="ADAL" clId="{5C85FB0E-8DF3-410C-A424-15088AD82763}" dt="2019-09-20T16:21:57.044" v="809" actId="1076"/>
        <pc:sldMkLst>
          <pc:docMk/>
          <pc:sldMk cId="1022371423" sldId="2076136060"/>
        </pc:sldMkLst>
        <pc:spChg chg="add mod">
          <ac:chgData name="Shabbir Ahmed Siddiqui" userId="e411911a-af52-45c2-8bf4-27b6d662729d" providerId="ADAL" clId="{5C85FB0E-8DF3-410C-A424-15088AD82763}" dt="2019-09-20T16:21:57.044" v="809" actId="1076"/>
          <ac:spMkLst>
            <pc:docMk/>
            <pc:sldMk cId="1022371423" sldId="2076136060"/>
            <ac:spMk id="4" creationId="{52C2B120-3D8E-4A1B-A664-E21CE827FFF6}"/>
          </ac:spMkLst>
        </pc:spChg>
        <pc:spChg chg="mod">
          <ac:chgData name="Shabbir Ahmed Siddiqui" userId="e411911a-af52-45c2-8bf4-27b6d662729d" providerId="ADAL" clId="{5C85FB0E-8DF3-410C-A424-15088AD82763}" dt="2019-09-20T16:21:03.250" v="792" actId="20577"/>
          <ac:spMkLst>
            <pc:docMk/>
            <pc:sldMk cId="1022371423" sldId="2076136060"/>
            <ac:spMk id="6" creationId="{41DB540C-1D7C-4341-8494-78FD6E6ADD3D}"/>
          </ac:spMkLst>
        </pc:spChg>
        <pc:picChg chg="add mod">
          <ac:chgData name="Shabbir Ahmed Siddiqui" userId="e411911a-af52-45c2-8bf4-27b6d662729d" providerId="ADAL" clId="{5C85FB0E-8DF3-410C-A424-15088AD82763}" dt="2019-09-20T16:21:23.392" v="800" actId="1076"/>
          <ac:picMkLst>
            <pc:docMk/>
            <pc:sldMk cId="1022371423" sldId="2076136060"/>
            <ac:picMk id="3" creationId="{E05B0835-3967-4B92-B433-DD5F1E06302A}"/>
          </ac:picMkLst>
        </pc:picChg>
        <pc:picChg chg="del">
          <ac:chgData name="Shabbir Ahmed Siddiqui" userId="e411911a-af52-45c2-8bf4-27b6d662729d" providerId="ADAL" clId="{5C85FB0E-8DF3-410C-A424-15088AD82763}" dt="2019-09-20T16:21:04.821" v="793" actId="478"/>
          <ac:picMkLst>
            <pc:docMk/>
            <pc:sldMk cId="1022371423" sldId="2076136060"/>
            <ac:picMk id="5" creationId="{522208BD-A3A6-4DD0-927A-5068FF9D0DA0}"/>
          </ac:picMkLst>
        </pc:picChg>
      </pc:sldChg>
      <pc:sldChg chg="add">
        <pc:chgData name="Shabbir Ahmed Siddiqui" userId="e411911a-af52-45c2-8bf4-27b6d662729d" providerId="ADAL" clId="{5C85FB0E-8DF3-410C-A424-15088AD82763}" dt="2019-09-20T16:29:31.918" v="813"/>
        <pc:sldMkLst>
          <pc:docMk/>
          <pc:sldMk cId="2165163550" sldId="2076136061"/>
        </pc:sldMkLst>
      </pc:sldChg>
      <pc:sldMasterChg chg="delSldLayout">
        <pc:chgData name="Shabbir Ahmed Siddiqui" userId="e411911a-af52-45c2-8bf4-27b6d662729d" providerId="ADAL" clId="{5C85FB0E-8DF3-410C-A424-15088AD82763}" dt="2019-09-20T11:52:10.719" v="683" actId="47"/>
        <pc:sldMasterMkLst>
          <pc:docMk/>
          <pc:sldMasterMk cId="1694520210" sldId="2147483660"/>
        </pc:sldMasterMkLst>
        <pc:sldLayoutChg chg="del">
          <pc:chgData name="Shabbir Ahmed Siddiqui" userId="e411911a-af52-45c2-8bf4-27b6d662729d" providerId="ADAL" clId="{5C85FB0E-8DF3-410C-A424-15088AD82763}" dt="2019-09-20T11:52:10.719" v="683" actId="47"/>
          <pc:sldLayoutMkLst>
            <pc:docMk/>
            <pc:sldMasterMk cId="1694520210" sldId="2147483660"/>
            <pc:sldLayoutMk cId="680361929" sldId="2147483687"/>
          </pc:sldLayoutMkLst>
        </pc:sldLayoutChg>
      </pc:sldMasterChg>
      <pc:sldMasterChg chg="del delSldLayout">
        <pc:chgData name="Shabbir Ahmed Siddiqui" userId="e411911a-af52-45c2-8bf4-27b6d662729d" providerId="ADAL" clId="{5C85FB0E-8DF3-410C-A424-15088AD82763}" dt="2019-09-20T10:29:15.293" v="118" actId="47"/>
        <pc:sldMasterMkLst>
          <pc:docMk/>
          <pc:sldMasterMk cId="315990662" sldId="2147483709"/>
        </pc:sldMasterMkLst>
        <pc:sldLayoutChg chg="del">
          <pc:chgData name="Shabbir Ahmed Siddiqui" userId="e411911a-af52-45c2-8bf4-27b6d662729d" providerId="ADAL" clId="{5C85FB0E-8DF3-410C-A424-15088AD82763}" dt="2019-09-20T10:29:15.293" v="118" actId="47"/>
          <pc:sldLayoutMkLst>
            <pc:docMk/>
            <pc:sldMasterMk cId="315990662" sldId="2147483709"/>
            <pc:sldLayoutMk cId="2667460732" sldId="2147483710"/>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4246429382" sldId="2147483711"/>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2130974597" sldId="2147483712"/>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439422764" sldId="2147483713"/>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779887424" sldId="2147483714"/>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3792200008" sldId="2147483715"/>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1274584715" sldId="2147483716"/>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3114982230" sldId="2147483717"/>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765803770" sldId="2147483718"/>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1450527486" sldId="2147483719"/>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3234506954" sldId="2147483720"/>
          </pc:sldLayoutMkLst>
        </pc:sldLayoutChg>
        <pc:sldLayoutChg chg="del">
          <pc:chgData name="Shabbir Ahmed Siddiqui" userId="e411911a-af52-45c2-8bf4-27b6d662729d" providerId="ADAL" clId="{5C85FB0E-8DF3-410C-A424-15088AD82763}" dt="2019-09-20T10:29:15.293" v="118" actId="47"/>
          <pc:sldLayoutMkLst>
            <pc:docMk/>
            <pc:sldMasterMk cId="315990662" sldId="2147483709"/>
            <pc:sldLayoutMk cId="4119672988" sldId="2147483721"/>
          </pc:sldLayoutMkLst>
        </pc:sldLayoutChg>
      </pc:sldMasterChg>
      <pc:sldMasterChg chg="delSldLayout">
        <pc:chgData name="Shabbir Ahmed Siddiqui" userId="e411911a-af52-45c2-8bf4-27b6d662729d" providerId="ADAL" clId="{5C85FB0E-8DF3-410C-A424-15088AD82763}" dt="2019-09-20T16:28:36.605" v="812" actId="47"/>
        <pc:sldMasterMkLst>
          <pc:docMk/>
          <pc:sldMasterMk cId="2593315454" sldId="2147483722"/>
        </pc:sldMasterMkLst>
        <pc:sldLayoutChg chg="del">
          <pc:chgData name="Shabbir Ahmed Siddiqui" userId="e411911a-af52-45c2-8bf4-27b6d662729d" providerId="ADAL" clId="{5C85FB0E-8DF3-410C-A424-15088AD82763}" dt="2019-09-20T16:28:36.605" v="812" actId="47"/>
          <pc:sldLayoutMkLst>
            <pc:docMk/>
            <pc:sldMasterMk cId="2593315454" sldId="2147483722"/>
            <pc:sldLayoutMk cId="2179533981" sldId="2147483743"/>
          </pc:sldLayoutMkLst>
        </pc:sldLayoutChg>
        <pc:sldLayoutChg chg="del">
          <pc:chgData name="Shabbir Ahmed Siddiqui" userId="e411911a-af52-45c2-8bf4-27b6d662729d" providerId="ADAL" clId="{5C85FB0E-8DF3-410C-A424-15088AD82763}" dt="2019-09-20T16:28:36.605" v="812" actId="47"/>
          <pc:sldLayoutMkLst>
            <pc:docMk/>
            <pc:sldMasterMk cId="2593315454" sldId="2147483722"/>
            <pc:sldLayoutMk cId="923649712" sldId="2147483744"/>
          </pc:sldLayoutMkLst>
        </pc:sldLayoutChg>
      </pc:sldMasterChg>
      <pc:sldMasterChg chg="delSldLayout">
        <pc:chgData name="Shabbir Ahmed Siddiqui" userId="e411911a-af52-45c2-8bf4-27b6d662729d" providerId="ADAL" clId="{5C85FB0E-8DF3-410C-A424-15088AD82763}" dt="2019-09-20T10:39:17.541" v="194" actId="47"/>
        <pc:sldMasterMkLst>
          <pc:docMk/>
          <pc:sldMasterMk cId="4147282768" sldId="2147483786"/>
        </pc:sldMasterMkLst>
        <pc:sldLayoutChg chg="del">
          <pc:chgData name="Shabbir Ahmed Siddiqui" userId="e411911a-af52-45c2-8bf4-27b6d662729d" providerId="ADAL" clId="{5C85FB0E-8DF3-410C-A424-15088AD82763}" dt="2019-09-20T10:39:17.541" v="194" actId="47"/>
          <pc:sldLayoutMkLst>
            <pc:docMk/>
            <pc:sldMasterMk cId="4147282768" sldId="2147483786"/>
            <pc:sldLayoutMk cId="1167892318" sldId="2147483809"/>
          </pc:sldLayoutMkLst>
        </pc:sldLayoutChg>
      </pc:sldMasterChg>
    </pc:docChg>
  </pc:docChgLst>
</pc:chgInfo>
</file>

<file path=ppt/comments/modernComment_27AF_52AFABDF.xml><?xml version="1.0" encoding="utf-8"?>
<p188:cmLst xmlns:a="http://schemas.openxmlformats.org/drawingml/2006/main" xmlns:r="http://schemas.openxmlformats.org/officeDocument/2006/relationships" xmlns:p188="http://schemas.microsoft.com/office/powerpoint/2018/8/main">
  <p188:cm id="{3D74B26B-5034-4D8A-A925-EC0859A92CC1}" authorId="{DE78E788-A34C-C920-C047-831B24374F5A}" created="2019-07-25T16:41:51.622">
    <ac:deMkLst xmlns:ac="http://schemas.microsoft.com/office/drawing/2013/main/command">
      <pc:docMk xmlns:pc="http://schemas.microsoft.com/office/powerpoint/2013/main/command"/>
      <pc:sldMk xmlns:pc="http://schemas.microsoft.com/office/powerpoint/2013/main/command" cId="1387244511" sldId="10159"/>
      <ac:spMk id="377" creationId="{AB4252C2-3C1F-44F5-9590-102E537456C3}"/>
    </ac:deMkLst>
    <p188:pos x="9395569" y="1163052"/>
    <p188:txBody>
      <a:bodyPr/>
      <a:lstStyle/>
      <a:p>
        <a:r>
          <a:rPr lang="en-US"/>
          <a:t>What does this mean?</a:t>
        </a:r>
      </a:p>
    </p188:txBody>
  </p188:cm>
  <p188:cm id="{0C1A8717-A554-4925-958F-D878DEF03BDB}" authorId="{DE78E788-A34C-C920-C047-831B24374F5A}" created="2019-07-25T17:11:54.925">
    <ac:deMkLst xmlns:ac="http://schemas.microsoft.com/office/drawing/2013/main/command">
      <pc:docMk xmlns:pc="http://schemas.microsoft.com/office/powerpoint/2013/main/command"/>
      <pc:sldMk xmlns:pc="http://schemas.microsoft.com/office/powerpoint/2013/main/command" cId="1387244511" sldId="10159"/>
      <ac:spMk id="189" creationId="{B19D1E95-BA66-4A9A-B16F-25E100F8AF99}"/>
    </ac:deMkLst>
    <p188:pos x="9395569" y="2471942"/>
    <p188:txBody>
      <a:bodyPr/>
      <a:lstStyle/>
      <a:p>
        <a:r>
          <a:rPr lang="en-US"/>
          <a:t>Removing the "retrieves remote resources" since not important here</a:t>
        </a:r>
      </a:p>
    </p188:txBody>
  </p188:cm>
  <p188:cm id="{B26F8DAB-3638-4B46-9E35-EBB4F956BD21}" authorId="{DE78E788-A34C-C920-C047-831B24374F5A}" created="2019-07-25T17:22:40.057">
    <pc:sldMkLst xmlns:pc="http://schemas.microsoft.com/office/powerpoint/2013/main/command">
      <pc:docMk/>
      <pc:sldMk cId="1387244511" sldId="10159"/>
    </pc:sldMkLst>
    <p188:pos x="0" y="0"/>
    <p188:txBody>
      <a:bodyPr/>
      <a:lstStyle/>
      <a:p>
        <a:r>
          <a:rPr lang="en-US"/>
          <a:t>I feel like we're repeating info from the first box.</a:t>
        </a:r>
      </a:p>
    </p188:txBody>
  </p188:cm>
</p188:cmLst>
</file>

<file path=ppt/comments/modernComment_27B0_5E9EF812.xml><?xml version="1.0" encoding="utf-8"?>
<p188:cmLst xmlns:a="http://schemas.openxmlformats.org/drawingml/2006/main" xmlns:r="http://schemas.openxmlformats.org/officeDocument/2006/relationships" xmlns:p188="http://schemas.microsoft.com/office/powerpoint/2018/8/main">
  <p188:cm id="{6E794E5B-35FD-4BBC-8B09-DF2088DC74EB}" authorId="{DE78E788-A34C-C920-C047-831B24374F5A}" created="2019-07-25T17:13:39.160">
    <ac:deMkLst xmlns:ac="http://schemas.microsoft.com/office/drawing/2013/main/command">
      <pc:docMk xmlns:pc="http://schemas.microsoft.com/office/powerpoint/2013/main/command"/>
      <pc:sldMk xmlns:pc="http://schemas.microsoft.com/office/powerpoint/2013/main/command" cId="1587476498" sldId="10160"/>
      <ac:spMk id="2" creationId="{855F2ACB-440C-4F85-BAC0-3703699D3822}"/>
    </ac:deMkLst>
    <p188:pos x="10762794" y="455741"/>
    <p188:txBody>
      <a:bodyPr/>
      <a:lstStyle/>
      <a:p>
        <a:r>
          <a:rPr lang="en-US"/>
          <a:t>Done with this slide.</a:t>
        </a:r>
      </a:p>
    </p188:txBody>
  </p188:cm>
</p188:cmLst>
</file>

<file path=ppt/diagrams/_rels/data2.xml.rels><?xml version="1.0" encoding="UTF-8" standalone="yes"?>
<Relationships xmlns="http://schemas.openxmlformats.org/package/2006/relationships"><Relationship Id="rId3" Type="http://schemas.openxmlformats.org/officeDocument/2006/relationships/hyperlink" Target="https://docs.microsoft.com/en-us/azure/virtual-network/virtual-network-service-endpoints-overview" TargetMode="External"/><Relationship Id="rId7" Type="http://schemas.openxmlformats.org/officeDocument/2006/relationships/image" Target="../media/image125.svg"/><Relationship Id="rId2" Type="http://schemas.openxmlformats.org/officeDocument/2006/relationships/hyperlink" Target="https://na01.safelinks.protection.outlook.com/?url=https://mrs-eus2r0c001-rdbroker-prod-staging.azurewebsites.net&amp;data=02|01|John.Jenner@microsoft.com|a92dc77d8d47487b27ee08d6402dccc1|72f988bf86f141af91ab2d7cd011db47|1|0|636766962798535370&amp;sdata=ajlBXR7KaynTpVPkFjlsUpN8F56kfAipz0pHxO9G%2BHs%3D&amp;reserved=0" TargetMode="External"/><Relationship Id="rId1" Type="http://schemas.openxmlformats.org/officeDocument/2006/relationships/hyperlink" Target="https://na01.safelinks.protection.outlook.com/?url=https://rdbroker.wvd.microsoft.com/&amp;data=02|01|John.Jenner@microsoft.com|a92dc77d8d47487b27ee08d6402dccc1|72f988bf86f141af91ab2d7cd011db47|1|0|636766962798535370&amp;sdata=xDhN0%2Bw7gsnS372XdIEgN8HoHt9EdJ5bCEi99yIC4w8%3D&amp;reserved=0" TargetMode="Externa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diagrams/_rels/drawing2.xml.rels><?xml version="1.0" encoding="UTF-8" standalone="yes"?>
<Relationships xmlns="http://schemas.openxmlformats.org/package/2006/relationships"><Relationship Id="rId3" Type="http://schemas.openxmlformats.org/officeDocument/2006/relationships/hyperlink" Target="https://na01.safelinks.protection.outlook.com/?url=https://rdbroker.wvd.microsoft.com/&amp;data=02|01|John.Jenner@microsoft.com|a92dc77d8d47487b27ee08d6402dccc1|72f988bf86f141af91ab2d7cd011db47|1|0|636766962798535370&amp;sdata=xDhN0%2Bw7gsnS372XdIEgN8HoHt9EdJ5bCEi99yIC4w8%3D&amp;reserved=0" TargetMode="External"/><Relationship Id="rId7" Type="http://schemas.openxmlformats.org/officeDocument/2006/relationships/hyperlink" Target="https://docs.microsoft.com/en-us/azure/virtual-network/virtual-network-service-endpoints-overview" TargetMode="External"/><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hyperlink" Target="https://na01.safelinks.protection.outlook.com/?url=https://mrs-eus2r0c001-rdbroker-prod-staging.azurewebsites.net&amp;data=02|01|John.Jenner@microsoft.com|a92dc77d8d47487b27ee08d6402dccc1|72f988bf86f141af91ab2d7cd011db47|1|0|636766962798535370&amp;sdata=ajlBXR7KaynTpVPkFjlsUpN8F56kfAipz0pHxO9G%2BHs%3D&amp;reserved=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a:t>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a:t>Remote</a:t>
          </a:r>
          <a:br>
            <a:rPr lang="en-US" sz="1200"/>
          </a:br>
          <a:r>
            <a:rPr lang="en-US" sz="1200"/>
            <a:t>Desktop*</a:t>
          </a:r>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941FBE3D-4F4A-4E38-8B38-3783E9DBED5C}" type="pres">
      <dgm:prSet presAssocID="{DFA7464F-99E4-4E3C-826D-C8B1D9B610C4}" presName="hierRoot1" presStyleCnt="0"/>
      <dgm:spPr/>
    </dgm:pt>
    <dgm:pt modelId="{A0134003-009B-4A58-84D3-A316BF180A71}" type="pres">
      <dgm:prSet presAssocID="{DFA7464F-99E4-4E3C-826D-C8B1D9B610C4}" presName="composite" presStyleCnt="0"/>
      <dgm:spPr/>
    </dgm:pt>
    <dgm:pt modelId="{A2DA44A1-5403-408A-AAEF-47526FE4D43A}" type="pres">
      <dgm:prSet presAssocID="{DFA7464F-99E4-4E3C-826D-C8B1D9B610C4}" presName="background" presStyleLbl="node0" presStyleIdx="0" presStyleCnt="1"/>
      <dgm:spPr/>
    </dgm:pt>
    <dgm:pt modelId="{C6F6DDE9-5503-4B15-B19C-73F272F61486}" type="pres">
      <dgm:prSet presAssocID="{DFA7464F-99E4-4E3C-826D-C8B1D9B610C4}" presName="text" presStyleLbl="fgAcc0" presStyleIdx="0" presStyleCnt="1">
        <dgm:presLayoutVars>
          <dgm:chPref val="3"/>
        </dgm:presLayoutVars>
      </dgm:prSet>
      <dgm:spPr/>
    </dgm:pt>
    <dgm:pt modelId="{285CB442-8CBA-4261-98A3-7EBC84EDC6E3}" type="pres">
      <dgm:prSet presAssocID="{DFA7464F-99E4-4E3C-826D-C8B1D9B610C4}" presName="hierChild2" presStyleCnt="0"/>
      <dgm:spPr/>
    </dgm:pt>
    <dgm:pt modelId="{31B90035-E707-4575-9385-AA30E047ECB4}" type="pres">
      <dgm:prSet presAssocID="{7027A0A8-3C1A-4E36-B2FD-4AB5D7152420}" presName="Name10" presStyleLbl="parChTrans1D2" presStyleIdx="0" presStyleCnt="1"/>
      <dgm:spPr/>
    </dgm:pt>
    <dgm:pt modelId="{B10F7935-B3B5-4455-9AF5-8B802B724FEF}" type="pres">
      <dgm:prSet presAssocID="{16EB1371-CB5F-4B37-A5E7-BC77FB682E0B}" presName="hierRoot2" presStyleCnt="0"/>
      <dgm:spPr/>
    </dgm:pt>
    <dgm:pt modelId="{B5C53EF9-AD4C-4D8D-B4FC-CD0978D04A21}" type="pres">
      <dgm:prSet presAssocID="{16EB1371-CB5F-4B37-A5E7-BC77FB682E0B}" presName="composite2" presStyleCnt="0"/>
      <dgm:spPr/>
    </dgm:pt>
    <dgm:pt modelId="{50F4FB66-A0C8-4517-9D1C-BBC60C836596}" type="pres">
      <dgm:prSet presAssocID="{16EB1371-CB5F-4B37-A5E7-BC77FB682E0B}" presName="background2" presStyleLbl="node2" presStyleIdx="0" presStyleCnt="1"/>
      <dgm:spPr/>
    </dgm:pt>
    <dgm:pt modelId="{53194CC5-FFC9-4715-92CC-6394239D95D4}" type="pres">
      <dgm:prSet presAssocID="{16EB1371-CB5F-4B37-A5E7-BC77FB682E0B}" presName="text2" presStyleLbl="fgAcc2" presStyleIdx="0" presStyleCnt="1">
        <dgm:presLayoutVars>
          <dgm:chPref val="3"/>
        </dgm:presLayoutVars>
      </dgm:prSet>
      <dgm:spPr/>
    </dgm:pt>
    <dgm:pt modelId="{45D24FCD-7171-49DA-AD56-C883236C2E81}" type="pres">
      <dgm:prSet presAssocID="{16EB1371-CB5F-4B37-A5E7-BC77FB682E0B}" presName="hierChild3" presStyleCnt="0"/>
      <dgm:spPr/>
    </dgm:pt>
    <dgm:pt modelId="{60EBE929-2119-4C26-AF75-F37B7BBD6FCB}" type="pres">
      <dgm:prSet presAssocID="{FFBFBD64-0701-4257-B0C4-B4F84A2FDD93}" presName="Name17" presStyleLbl="parChTrans1D3" presStyleIdx="0" presStyleCnt="2"/>
      <dgm:spPr/>
    </dgm:pt>
    <dgm:pt modelId="{92B3A626-A7FC-4CB3-A8DC-8E8626123594}" type="pres">
      <dgm:prSet presAssocID="{2D12991A-320A-4A60-A404-1E98DB85D96A}" presName="hierRoot3" presStyleCnt="0"/>
      <dgm:spPr/>
    </dgm:pt>
    <dgm:pt modelId="{18325CFC-26E9-4EA6-89BF-E56A4E450E77}" type="pres">
      <dgm:prSet presAssocID="{2D12991A-320A-4A60-A404-1E98DB85D96A}" presName="composite3" presStyleCnt="0"/>
      <dgm:spPr/>
    </dgm:pt>
    <dgm:pt modelId="{9D37A9AE-5968-4DAE-9798-2538C7048532}" type="pres">
      <dgm:prSet presAssocID="{2D12991A-320A-4A60-A404-1E98DB85D96A}" presName="background3" presStyleLbl="node3" presStyleIdx="0" presStyleCnt="2"/>
      <dgm:spPr/>
    </dgm:pt>
    <dgm:pt modelId="{B5CB3E57-3F15-48A1-97D2-7BC429B29A2F}" type="pres">
      <dgm:prSet presAssocID="{2D12991A-320A-4A60-A404-1E98DB85D96A}" presName="text3" presStyleLbl="fgAcc3" presStyleIdx="0" presStyleCnt="2">
        <dgm:presLayoutVars>
          <dgm:chPref val="3"/>
        </dgm:presLayoutVars>
      </dgm:prSet>
      <dgm:spPr/>
    </dgm:pt>
    <dgm:pt modelId="{CC99E849-A8B5-4840-96D4-C4E3C4BF1BB9}" type="pres">
      <dgm:prSet presAssocID="{2D12991A-320A-4A60-A404-1E98DB85D96A}" presName="hierChild4" presStyleCnt="0"/>
      <dgm:spPr/>
    </dgm:pt>
    <dgm:pt modelId="{F687EBA4-53B5-45A3-9616-00965275575E}" type="pres">
      <dgm:prSet presAssocID="{5CDC7FC3-B606-4F45-97E1-7DF8F2B0B120}" presName="Name23" presStyleLbl="parChTrans1D4" presStyleIdx="0" presStyleCnt="3"/>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0" presStyleCnt="3"/>
      <dgm:spPr/>
    </dgm:pt>
    <dgm:pt modelId="{42766ECE-895C-43FE-9019-D805D5522D0F}" type="pres">
      <dgm:prSet presAssocID="{4B35137D-2093-4831-955B-DABDBB31C9E5}" presName="text4" presStyleLbl="fgAcc4" presStyleIdx="0" presStyleCnt="3">
        <dgm:presLayoutVars>
          <dgm:chPref val="3"/>
        </dgm:presLayoutVars>
      </dgm:prSet>
      <dgm:spPr/>
    </dgm:pt>
    <dgm:pt modelId="{52AF789E-9C5D-4F50-BAD9-836663D5822C}" type="pres">
      <dgm:prSet presAssocID="{4B35137D-2093-4831-955B-DABDBB31C9E5}" presName="hierChild5" presStyleCnt="0"/>
      <dgm:spPr/>
    </dgm:pt>
    <dgm:pt modelId="{37E82488-BC08-48BF-B45F-C1CFD3A81BFC}" type="pres">
      <dgm:prSet presAssocID="{30EE6C8B-AC6B-4F0C-B2AD-D67AF65D1303}" presName="Name17" presStyleLbl="parChTrans1D3" presStyleIdx="1" presStyleCnt="2"/>
      <dgm:spPr/>
    </dgm:pt>
    <dgm:pt modelId="{EF1A6BAE-8C22-4EA2-940C-4C05CCE546F3}" type="pres">
      <dgm:prSet presAssocID="{57227B85-4576-4D62-8383-4959597535A2}" presName="hierRoot3" presStyleCnt="0"/>
      <dgm:spPr/>
    </dgm:pt>
    <dgm:pt modelId="{96611125-C078-4F93-AD87-038EDCBAF664}" type="pres">
      <dgm:prSet presAssocID="{57227B85-4576-4D62-8383-4959597535A2}" presName="composite3" presStyleCnt="0"/>
      <dgm:spPr/>
    </dgm:pt>
    <dgm:pt modelId="{FD468FEA-9356-402A-A46F-5375A9FD74F0}" type="pres">
      <dgm:prSet presAssocID="{57227B85-4576-4D62-8383-4959597535A2}" presName="background3" presStyleLbl="node3" presStyleIdx="1" presStyleCnt="2"/>
      <dgm:spPr/>
    </dgm:pt>
    <dgm:pt modelId="{0D4652CC-EDA1-49A8-B667-D5035F012179}" type="pres">
      <dgm:prSet presAssocID="{57227B85-4576-4D62-8383-4959597535A2}" presName="text3" presStyleLbl="fgAcc3" presStyleIdx="1" presStyleCnt="2">
        <dgm:presLayoutVars>
          <dgm:chPref val="3"/>
        </dgm:presLayoutVars>
      </dgm:prSet>
      <dgm:spPr/>
    </dgm:pt>
    <dgm:pt modelId="{836A3800-FE8D-4534-97E2-87595E51DE94}" type="pres">
      <dgm:prSet presAssocID="{57227B85-4576-4D62-8383-4959597535A2}" presName="hierChild4" presStyleCnt="0"/>
      <dgm:spPr/>
    </dgm:pt>
    <dgm:pt modelId="{8AB8703C-8903-48B3-A649-B636EA11CD0A}" type="pres">
      <dgm:prSet presAssocID="{0A0C3F7D-2B79-4774-B735-996F735DF0BB}" presName="Name23" presStyleLbl="parChTrans1D4" presStyleIdx="1" presStyleCnt="3"/>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1" presStyleCnt="3"/>
      <dgm:spPr/>
    </dgm:pt>
    <dgm:pt modelId="{2A401F35-5BA8-40C9-8A27-1D7517552F71}" type="pres">
      <dgm:prSet presAssocID="{D45AFFE4-6D25-45F7-A867-7708D5E37ABF}" presName="text4" presStyleLbl="fgAcc4" presStyleIdx="1" presStyleCnt="3">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2" presStyleCnt="3"/>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2" presStyleCnt="3"/>
      <dgm:spPr/>
    </dgm:pt>
    <dgm:pt modelId="{30F9B0FE-22DA-4306-898B-BC984BF06083}" type="pres">
      <dgm:prSet presAssocID="{3B4FE289-DC1F-4580-A05D-E5A3C3B5A975}" presName="text4" presStyleLbl="fgAcc4" presStyleIdx="2" presStyleCnt="3">
        <dgm:presLayoutVars>
          <dgm:chPref val="3"/>
        </dgm:presLayoutVars>
      </dgm:prSet>
      <dgm:spPr/>
    </dgm:pt>
    <dgm:pt modelId="{35457F76-9307-4C19-92C3-2EAF2AC2795E}" type="pres">
      <dgm:prSet presAssocID="{3B4FE289-DC1F-4580-A05D-E5A3C3B5A975}" presName="hierChild5" presStyleCnt="0"/>
      <dgm:spPr/>
    </dgm:pt>
  </dgm:ptLst>
  <dgm:cxnLst>
    <dgm:cxn modelId="{FE863A15-E98B-4429-9EC9-24D6172476B7}" type="presOf" srcId="{57227B85-4576-4D62-8383-4959597535A2}" destId="{0D4652CC-EDA1-49A8-B667-D5035F012179}" srcOrd="0" destOrd="0" presId="urn:microsoft.com/office/officeart/2005/8/layout/hierarchy1"/>
    <dgm:cxn modelId="{2C5B3017-72D9-4F53-83C3-5DF1BB7727DB}" type="presOf" srcId="{D45AFFE4-6D25-45F7-A867-7708D5E37ABF}" destId="{2A401F35-5BA8-40C9-8A27-1D7517552F71}" srcOrd="0" destOrd="0" presId="urn:microsoft.com/office/officeart/2005/8/layout/hierarchy1"/>
    <dgm:cxn modelId="{4442191C-6CFA-4A5E-997F-9CA638A51490}" type="presOf" srcId="{0A0C3F7D-2B79-4774-B735-996F735DF0BB}" destId="{8AB8703C-8903-48B3-A649-B636EA11CD0A}" srcOrd="0" destOrd="0" presId="urn:microsoft.com/office/officeart/2005/8/layout/hierarchy1"/>
    <dgm:cxn modelId="{B076821D-0843-43A2-860E-47894C12A1F3}" type="presOf" srcId="{4B35137D-2093-4831-955B-DABDBB31C9E5}" destId="{42766ECE-895C-43FE-9019-D805D5522D0F}" srcOrd="0" destOrd="0" presId="urn:microsoft.com/office/officeart/2005/8/layout/hierarchy1"/>
    <dgm:cxn modelId="{94007463-6F71-445C-ACDD-D4944D09F3EC}" type="presOf" srcId="{DFE2E0CF-25DF-452E-940C-C826E1E5A7E4}" destId="{025D225B-8EF8-4F24-9824-8937F4994C4E}"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60284B48-22AF-4546-A2E7-C676F9A4729D}" srcId="{A9DD1ED1-CCD1-4221-8FF4-B02673F4CF3F}" destId="{DFA7464F-99E4-4E3C-826D-C8B1D9B610C4}" srcOrd="0" destOrd="0" parTransId="{CEFA2B6C-A578-474F-94CE-C1ECE31E2B8C}" sibTransId="{E07FB337-4A47-49AA-AD1E-8132F3D33249}"/>
    <dgm:cxn modelId="{203C0772-F475-44A3-9EB7-B95B0658EB99}" type="presOf" srcId="{16EB1371-CB5F-4B37-A5E7-BC77FB682E0B}" destId="{53194CC5-FFC9-4715-92CC-6394239D95D4}" srcOrd="0" destOrd="0" presId="urn:microsoft.com/office/officeart/2005/8/layout/hierarchy1"/>
    <dgm:cxn modelId="{5C6A187C-6EDD-4389-B254-6220F2CC4AA3}" type="presOf" srcId="{FFBFBD64-0701-4257-B0C4-B4F84A2FDD93}" destId="{60EBE929-2119-4C26-AF75-F37B7BBD6FCB}"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CF91A799-71FE-48A0-A007-FE78F609F1AC}" srcId="{2D12991A-320A-4A60-A404-1E98DB85D96A}" destId="{4B35137D-2093-4831-955B-DABDBB31C9E5}" srcOrd="0" destOrd="0" parTransId="{5CDC7FC3-B606-4F45-97E1-7DF8F2B0B120}" sibTransId="{5EDE3FD7-E64C-4FF4-ACF9-345ABB404EE4}"/>
    <dgm:cxn modelId="{C8DB38AF-887D-463D-9079-61A56FBA58F9}" type="presOf" srcId="{3B4FE289-DC1F-4580-A05D-E5A3C3B5A975}" destId="{30F9B0FE-22DA-4306-898B-BC984BF06083}" srcOrd="0" destOrd="0" presId="urn:microsoft.com/office/officeart/2005/8/layout/hierarchy1"/>
    <dgm:cxn modelId="{1FD093AF-C580-4867-8A89-8B490A502EA6}" type="presOf" srcId="{7027A0A8-3C1A-4E36-B2FD-4AB5D7152420}" destId="{31B90035-E707-4575-9385-AA30E047ECB4}" srcOrd="0" destOrd="0" presId="urn:microsoft.com/office/officeart/2005/8/layout/hierarchy1"/>
    <dgm:cxn modelId="{FA4813B8-8FFF-4062-A1F0-DF17D6BF433D}" type="presOf" srcId="{5CDC7FC3-B606-4F45-97E1-7DF8F2B0B120}" destId="{F687EBA4-53B5-45A3-9616-00965275575E}" srcOrd="0" destOrd="0" presId="urn:microsoft.com/office/officeart/2005/8/layout/hierarchy1"/>
    <dgm:cxn modelId="{0DD800C5-EC0B-4F4B-B750-7490BD3FD8B5}" type="presOf" srcId="{30EE6C8B-AC6B-4F0C-B2AD-D67AF65D1303}" destId="{37E82488-BC08-48BF-B45F-C1CFD3A81BFC}"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B8A9F7CB-C71E-45B5-937F-715103E1759E}" type="presOf" srcId="{DFA7464F-99E4-4E3C-826D-C8B1D9B610C4}" destId="{C6F6DDE9-5503-4B15-B19C-73F272F61486}" srcOrd="0" destOrd="0" presId="urn:microsoft.com/office/officeart/2005/8/layout/hierarchy1"/>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47E5CEFE-72FC-49AC-A485-95F5CD0E4B66}" type="presOf" srcId="{2D12991A-320A-4A60-A404-1E98DB85D96A}" destId="{B5CB3E57-3F15-48A1-97D2-7BC429B29A2F}" srcOrd="0" destOrd="0" presId="urn:microsoft.com/office/officeart/2005/8/layout/hierarchy1"/>
    <dgm:cxn modelId="{589C896B-9359-45C9-AABA-B3887C7FCE18}" type="presParOf" srcId="{1F04EB27-46F8-4F25-B371-5F09404BEC36}" destId="{941FBE3D-4F4A-4E38-8B38-3783E9DBED5C}" srcOrd="0" destOrd="0" presId="urn:microsoft.com/office/officeart/2005/8/layout/hierarchy1"/>
    <dgm:cxn modelId="{ED04430C-F8BD-4786-A9A2-1E759C65EA54}" type="presParOf" srcId="{941FBE3D-4F4A-4E38-8B38-3783E9DBED5C}" destId="{A0134003-009B-4A58-84D3-A316BF180A71}" srcOrd="0" destOrd="0" presId="urn:microsoft.com/office/officeart/2005/8/layout/hierarchy1"/>
    <dgm:cxn modelId="{D7442541-767C-45C0-91C4-9C05BFEBD7D3}" type="presParOf" srcId="{A0134003-009B-4A58-84D3-A316BF180A71}" destId="{A2DA44A1-5403-408A-AAEF-47526FE4D43A}" srcOrd="0" destOrd="0" presId="urn:microsoft.com/office/officeart/2005/8/layout/hierarchy1"/>
    <dgm:cxn modelId="{77AD7C58-06C6-491A-93C5-2E63E4A61516}" type="presParOf" srcId="{A0134003-009B-4A58-84D3-A316BF180A71}" destId="{C6F6DDE9-5503-4B15-B19C-73F272F61486}" srcOrd="1" destOrd="0" presId="urn:microsoft.com/office/officeart/2005/8/layout/hierarchy1"/>
    <dgm:cxn modelId="{D2721F6C-62F5-4AB8-B058-C05F46242BE6}" type="presParOf" srcId="{941FBE3D-4F4A-4E38-8B38-3783E9DBED5C}" destId="{285CB442-8CBA-4261-98A3-7EBC84EDC6E3}" srcOrd="1" destOrd="0" presId="urn:microsoft.com/office/officeart/2005/8/layout/hierarchy1"/>
    <dgm:cxn modelId="{AA6931F4-D50C-4920-8521-7987C154EB04}" type="presParOf" srcId="{285CB442-8CBA-4261-98A3-7EBC84EDC6E3}" destId="{31B90035-E707-4575-9385-AA30E047ECB4}" srcOrd="0" destOrd="0" presId="urn:microsoft.com/office/officeart/2005/8/layout/hierarchy1"/>
    <dgm:cxn modelId="{CE8D3A21-5963-4B10-A354-7A301417F92A}" type="presParOf" srcId="{285CB442-8CBA-4261-98A3-7EBC84EDC6E3}" destId="{B10F7935-B3B5-4455-9AF5-8B802B724FEF}" srcOrd="1" destOrd="0" presId="urn:microsoft.com/office/officeart/2005/8/layout/hierarchy1"/>
    <dgm:cxn modelId="{81209E43-65AA-4BEA-9223-E15C4CC1281E}" type="presParOf" srcId="{B10F7935-B3B5-4455-9AF5-8B802B724FEF}" destId="{B5C53EF9-AD4C-4D8D-B4FC-CD0978D04A21}" srcOrd="0" destOrd="0" presId="urn:microsoft.com/office/officeart/2005/8/layout/hierarchy1"/>
    <dgm:cxn modelId="{59DC786D-7C92-485A-B6A7-4F6063E30513}" type="presParOf" srcId="{B5C53EF9-AD4C-4D8D-B4FC-CD0978D04A21}" destId="{50F4FB66-A0C8-4517-9D1C-BBC60C836596}" srcOrd="0" destOrd="0" presId="urn:microsoft.com/office/officeart/2005/8/layout/hierarchy1"/>
    <dgm:cxn modelId="{FDD67D28-B196-4A82-81AA-F13D9AFC523B}" type="presParOf" srcId="{B5C53EF9-AD4C-4D8D-B4FC-CD0978D04A21}" destId="{53194CC5-FFC9-4715-92CC-6394239D95D4}" srcOrd="1" destOrd="0" presId="urn:microsoft.com/office/officeart/2005/8/layout/hierarchy1"/>
    <dgm:cxn modelId="{E93BD72B-F196-4E37-B073-FF9F17CC9473}" type="presParOf" srcId="{B10F7935-B3B5-4455-9AF5-8B802B724FEF}" destId="{45D24FCD-7171-49DA-AD56-C883236C2E81}" srcOrd="1" destOrd="0" presId="urn:microsoft.com/office/officeart/2005/8/layout/hierarchy1"/>
    <dgm:cxn modelId="{859E1D37-2917-455D-924F-ED31ED4A9D96}" type="presParOf" srcId="{45D24FCD-7171-49DA-AD56-C883236C2E81}" destId="{60EBE929-2119-4C26-AF75-F37B7BBD6FCB}" srcOrd="0" destOrd="0" presId="urn:microsoft.com/office/officeart/2005/8/layout/hierarchy1"/>
    <dgm:cxn modelId="{5B92F28E-A149-4606-8619-E401E066C845}" type="presParOf" srcId="{45D24FCD-7171-49DA-AD56-C883236C2E81}" destId="{92B3A626-A7FC-4CB3-A8DC-8E8626123594}" srcOrd="1" destOrd="0" presId="urn:microsoft.com/office/officeart/2005/8/layout/hierarchy1"/>
    <dgm:cxn modelId="{FBC1F3D7-8B88-47C8-9C52-234C4E1DB8F0}" type="presParOf" srcId="{92B3A626-A7FC-4CB3-A8DC-8E8626123594}" destId="{18325CFC-26E9-4EA6-89BF-E56A4E450E77}" srcOrd="0" destOrd="0" presId="urn:microsoft.com/office/officeart/2005/8/layout/hierarchy1"/>
    <dgm:cxn modelId="{4B630ED7-9625-44DC-8634-C1ED823A9609}" type="presParOf" srcId="{18325CFC-26E9-4EA6-89BF-E56A4E450E77}" destId="{9D37A9AE-5968-4DAE-9798-2538C7048532}" srcOrd="0" destOrd="0" presId="urn:microsoft.com/office/officeart/2005/8/layout/hierarchy1"/>
    <dgm:cxn modelId="{911280C3-0886-4EA9-AD18-C8E2F2523724}" type="presParOf" srcId="{18325CFC-26E9-4EA6-89BF-E56A4E450E77}" destId="{B5CB3E57-3F15-48A1-97D2-7BC429B29A2F}" srcOrd="1" destOrd="0" presId="urn:microsoft.com/office/officeart/2005/8/layout/hierarchy1"/>
    <dgm:cxn modelId="{70FF17D8-70D2-40E8-AE53-200FF8CA09D7}" type="presParOf" srcId="{92B3A626-A7FC-4CB3-A8DC-8E8626123594}" destId="{CC99E849-A8B5-4840-96D4-C4E3C4BF1BB9}" srcOrd="1" destOrd="0" presId="urn:microsoft.com/office/officeart/2005/8/layout/hierarchy1"/>
    <dgm:cxn modelId="{F7FB405A-9F70-4913-A87B-A8EDA92A32AA}" type="presParOf" srcId="{CC99E849-A8B5-4840-96D4-C4E3C4BF1BB9}" destId="{F687EBA4-53B5-45A3-9616-00965275575E}" srcOrd="0" destOrd="0" presId="urn:microsoft.com/office/officeart/2005/8/layout/hierarchy1"/>
    <dgm:cxn modelId="{9CC1CD6E-92A1-4C32-B8EC-80AC30DCFE74}" type="presParOf" srcId="{CC99E849-A8B5-4840-96D4-C4E3C4BF1BB9}" destId="{A84555E1-E86D-4805-973E-7F3FCED7E733}" srcOrd="1" destOrd="0" presId="urn:microsoft.com/office/officeart/2005/8/layout/hierarchy1"/>
    <dgm:cxn modelId="{7A236BB1-B8EB-427E-92C8-E290E4CC66BD}" type="presParOf" srcId="{A84555E1-E86D-4805-973E-7F3FCED7E733}" destId="{2799BB50-9383-44BC-95F0-ED2EDBF0247C}" srcOrd="0" destOrd="0" presId="urn:microsoft.com/office/officeart/2005/8/layout/hierarchy1"/>
    <dgm:cxn modelId="{A85274E9-D80D-417F-8A0C-8DD55DC9CCDA}" type="presParOf" srcId="{2799BB50-9383-44BC-95F0-ED2EDBF0247C}" destId="{C28FA78F-C4F0-4202-A6B4-53013E80DF2E}" srcOrd="0" destOrd="0" presId="urn:microsoft.com/office/officeart/2005/8/layout/hierarchy1"/>
    <dgm:cxn modelId="{54966308-D945-4E25-83FD-1AF3A9D44849}" type="presParOf" srcId="{2799BB50-9383-44BC-95F0-ED2EDBF0247C}" destId="{42766ECE-895C-43FE-9019-D805D5522D0F}" srcOrd="1" destOrd="0" presId="urn:microsoft.com/office/officeart/2005/8/layout/hierarchy1"/>
    <dgm:cxn modelId="{97BDE3F3-8D6A-4EA0-A550-18AB4AB7B769}" type="presParOf" srcId="{A84555E1-E86D-4805-973E-7F3FCED7E733}" destId="{52AF789E-9C5D-4F50-BAD9-836663D5822C}" srcOrd="1" destOrd="0" presId="urn:microsoft.com/office/officeart/2005/8/layout/hierarchy1"/>
    <dgm:cxn modelId="{61ED12B0-838A-4850-B5EC-F62F22356FC3}" type="presParOf" srcId="{45D24FCD-7171-49DA-AD56-C883236C2E81}" destId="{37E82488-BC08-48BF-B45F-C1CFD3A81BFC}" srcOrd="2" destOrd="0" presId="urn:microsoft.com/office/officeart/2005/8/layout/hierarchy1"/>
    <dgm:cxn modelId="{F7A656E4-52C7-442C-BD3E-68AEE0CE71AC}" type="presParOf" srcId="{45D24FCD-7171-49DA-AD56-C883236C2E81}" destId="{EF1A6BAE-8C22-4EA2-940C-4C05CCE546F3}" srcOrd="3" destOrd="0" presId="urn:microsoft.com/office/officeart/2005/8/layout/hierarchy1"/>
    <dgm:cxn modelId="{1ECF76E0-B36E-41F6-8C81-0C1F5E51BAC1}" type="presParOf" srcId="{EF1A6BAE-8C22-4EA2-940C-4C05CCE546F3}" destId="{96611125-C078-4F93-AD87-038EDCBAF664}" srcOrd="0" destOrd="0" presId="urn:microsoft.com/office/officeart/2005/8/layout/hierarchy1"/>
    <dgm:cxn modelId="{F35D6052-5EE0-46E6-84F7-E884C09F2643}" type="presParOf" srcId="{96611125-C078-4F93-AD87-038EDCBAF664}" destId="{FD468FEA-9356-402A-A46F-5375A9FD74F0}" srcOrd="0" destOrd="0" presId="urn:microsoft.com/office/officeart/2005/8/layout/hierarchy1"/>
    <dgm:cxn modelId="{FD28CE0A-596B-4838-9683-859680B36889}" type="presParOf" srcId="{96611125-C078-4F93-AD87-038EDCBAF664}" destId="{0D4652CC-EDA1-49A8-B667-D5035F012179}" srcOrd="1" destOrd="0" presId="urn:microsoft.com/office/officeart/2005/8/layout/hierarchy1"/>
    <dgm:cxn modelId="{12DEA439-6B56-4B08-9502-2D9BC44CD7FC}" type="presParOf" srcId="{EF1A6BAE-8C22-4EA2-940C-4C05CCE546F3}" destId="{836A3800-FE8D-4534-97E2-87595E51DE94}" srcOrd="1" destOrd="0" presId="urn:microsoft.com/office/officeart/2005/8/layout/hierarchy1"/>
    <dgm:cxn modelId="{F7C2FC4A-DBDD-4EA3-BCF8-32B76F8132EC}" type="presParOf" srcId="{836A3800-FE8D-4534-97E2-87595E51DE94}" destId="{8AB8703C-8903-48B3-A649-B636EA11CD0A}" srcOrd="0" destOrd="0" presId="urn:microsoft.com/office/officeart/2005/8/layout/hierarchy1"/>
    <dgm:cxn modelId="{1B637836-E24D-429E-9D01-3AC351B8CFCE}" type="presParOf" srcId="{836A3800-FE8D-4534-97E2-87595E51DE94}" destId="{72175A08-DB5C-420F-9937-D730508D368C}" srcOrd="1" destOrd="0" presId="urn:microsoft.com/office/officeart/2005/8/layout/hierarchy1"/>
    <dgm:cxn modelId="{508CADD2-9132-423A-AE43-BFCE5A9B21B2}" type="presParOf" srcId="{72175A08-DB5C-420F-9937-D730508D368C}" destId="{83040742-B942-4C5E-A509-006C254394D0}" srcOrd="0" destOrd="0" presId="urn:microsoft.com/office/officeart/2005/8/layout/hierarchy1"/>
    <dgm:cxn modelId="{F14A732A-BE66-432E-8313-B09BF44F19E0}" type="presParOf" srcId="{83040742-B942-4C5E-A509-006C254394D0}" destId="{0DD23B8F-CD52-4EF0-A25C-7F75674A7FE8}" srcOrd="0" destOrd="0" presId="urn:microsoft.com/office/officeart/2005/8/layout/hierarchy1"/>
    <dgm:cxn modelId="{3C3837B3-99F5-4DFD-B6C8-FFB7FE674367}" type="presParOf" srcId="{83040742-B942-4C5E-A509-006C254394D0}" destId="{2A401F35-5BA8-40C9-8A27-1D7517552F71}" srcOrd="1" destOrd="0" presId="urn:microsoft.com/office/officeart/2005/8/layout/hierarchy1"/>
    <dgm:cxn modelId="{1517C980-2E40-4D4D-A45F-67BFCB3DAA0F}" type="presParOf" srcId="{72175A08-DB5C-420F-9937-D730508D368C}" destId="{2C46E292-FC11-41B1-B734-623934279E57}" srcOrd="1" destOrd="0" presId="urn:microsoft.com/office/officeart/2005/8/layout/hierarchy1"/>
    <dgm:cxn modelId="{26C660F0-D57E-47E5-9311-26B9111DDB27}" type="presParOf" srcId="{836A3800-FE8D-4534-97E2-87595E51DE94}" destId="{025D225B-8EF8-4F24-9824-8937F4994C4E}" srcOrd="2" destOrd="0" presId="urn:microsoft.com/office/officeart/2005/8/layout/hierarchy1"/>
    <dgm:cxn modelId="{CBD261AD-1EB4-4F2E-8858-911D3E345592}" type="presParOf" srcId="{836A3800-FE8D-4534-97E2-87595E51DE94}" destId="{E977D147-8368-44D6-B492-908A0CE65CBE}" srcOrd="3" destOrd="0" presId="urn:microsoft.com/office/officeart/2005/8/layout/hierarchy1"/>
    <dgm:cxn modelId="{6BA0C8D6-0E3D-450C-9695-6DFE57F02125}" type="presParOf" srcId="{E977D147-8368-44D6-B492-908A0CE65CBE}" destId="{7B205D52-696D-4C3F-B22A-BBAD0041F8F5}" srcOrd="0" destOrd="0" presId="urn:microsoft.com/office/officeart/2005/8/layout/hierarchy1"/>
    <dgm:cxn modelId="{AFA38E51-FBFF-4943-8F8A-8ED5BA2A4C86}" type="presParOf" srcId="{7B205D52-696D-4C3F-B22A-BBAD0041F8F5}" destId="{0F7B726A-4ECE-4EFF-AEBF-2F6DD563957E}" srcOrd="0" destOrd="0" presId="urn:microsoft.com/office/officeart/2005/8/layout/hierarchy1"/>
    <dgm:cxn modelId="{DC4A0672-D01D-4905-B024-8D96D6E3B70C}" type="presParOf" srcId="{7B205D52-696D-4C3F-B22A-BBAD0041F8F5}" destId="{30F9B0FE-22DA-4306-898B-BC984BF06083}" srcOrd="1" destOrd="0" presId="urn:microsoft.com/office/officeart/2005/8/layout/hierarchy1"/>
    <dgm:cxn modelId="{3888AD98-3EE4-4C08-A453-034004171E76}"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BBBEE9-4F54-4FB1-9DAF-0B61D08249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E1DBE4-B199-42CB-93EF-1EDF27B8495D}">
      <dgm:prSet/>
      <dgm:spPr/>
      <dgm:t>
        <a:bodyPr/>
        <a:lstStyle/>
        <a:p>
          <a:pPr>
            <a:lnSpc>
              <a:spcPct val="100000"/>
            </a:lnSpc>
          </a:pPr>
          <a:r>
            <a:rPr lang="en-US"/>
            <a:t>You can use an Azure Firewall to allow in and out traffic to the WVD service, Azure SQL and Storage only. The below urls will be changing, this is only a reference.</a:t>
          </a:r>
        </a:p>
      </dgm:t>
    </dgm:pt>
    <dgm:pt modelId="{B65466D8-8FAC-4402-812A-20281F485050}" type="parTrans" cxnId="{5D9D2206-C1A0-4445-AB90-4EFC2960D5C6}">
      <dgm:prSet/>
      <dgm:spPr/>
      <dgm:t>
        <a:bodyPr/>
        <a:lstStyle/>
        <a:p>
          <a:endParaRPr lang="en-US"/>
        </a:p>
      </dgm:t>
    </dgm:pt>
    <dgm:pt modelId="{E7F4E49B-B54A-4528-A6BB-AA1991AFA6C5}" type="sibTrans" cxnId="{5D9D2206-C1A0-4445-AB90-4EFC2960D5C6}">
      <dgm:prSet/>
      <dgm:spPr/>
      <dgm:t>
        <a:bodyPr/>
        <a:lstStyle/>
        <a:p>
          <a:endParaRPr lang="en-US"/>
        </a:p>
      </dgm:t>
    </dgm:pt>
    <dgm:pt modelId="{F927ED6C-FA81-40FB-BBC4-8C85B70DF343}">
      <dgm:prSet/>
      <dgm:spPr/>
      <dgm:t>
        <a:bodyPr/>
        <a:lstStyle/>
        <a:p>
          <a:pPr>
            <a:lnSpc>
              <a:spcPct val="100000"/>
            </a:lnSpc>
          </a:pPr>
          <a:r>
            <a:rPr lang="en-US" u="sng">
              <a:hlinkClick xmlns:r="http://schemas.openxmlformats.org/officeDocument/2006/relationships" r:id="rId1">
                <a:extLst>
                  <a:ext uri="{A12FA001-AC4F-418D-AE19-62706E023703}">
                    <ahyp:hlinkClr xmlns:ahyp="http://schemas.microsoft.com/office/drawing/2018/hyperlinkcolor" val="tx"/>
                  </a:ext>
                </a:extLst>
              </a:hlinkClick>
            </a:rPr>
            <a:t>https://rdbroker.wvd.microsoft.com/</a:t>
          </a:r>
          <a:endParaRPr lang="en-US"/>
        </a:p>
      </dgm:t>
    </dgm:pt>
    <dgm:pt modelId="{57EAB987-0BB6-4D2E-A739-2886A324C720}" type="parTrans" cxnId="{132D9447-8497-494D-865F-18122F903282}">
      <dgm:prSet/>
      <dgm:spPr/>
      <dgm:t>
        <a:bodyPr/>
        <a:lstStyle/>
        <a:p>
          <a:endParaRPr lang="en-US"/>
        </a:p>
      </dgm:t>
    </dgm:pt>
    <dgm:pt modelId="{69B0283C-2D96-47AA-98AB-E4767DFD0977}" type="sibTrans" cxnId="{132D9447-8497-494D-865F-18122F903282}">
      <dgm:prSet/>
      <dgm:spPr/>
      <dgm:t>
        <a:bodyPr/>
        <a:lstStyle/>
        <a:p>
          <a:endParaRPr lang="en-US"/>
        </a:p>
      </dgm:t>
    </dgm:pt>
    <dgm:pt modelId="{48B3CB50-1681-47F3-A401-ADAD78F1FC41}">
      <dgm:prSet/>
      <dgm:spPr/>
      <dgm:t>
        <a:bodyPr/>
        <a:lstStyle/>
        <a:p>
          <a:pPr>
            <a:lnSpc>
              <a:spcPct val="100000"/>
            </a:lnSpc>
          </a:pPr>
          <a:r>
            <a:rPr lang="en-US" u="sng">
              <a:hlinkClick xmlns:r="http://schemas.openxmlformats.org/officeDocument/2006/relationships" r:id="rId2">
                <a:extLst>
                  <a:ext uri="{A12FA001-AC4F-418D-AE19-62706E023703}">
                    <ahyp:hlinkClr xmlns:ahyp="http://schemas.microsoft.com/office/drawing/2018/hyperlinkcolor" val="tx"/>
                  </a:ext>
                </a:extLst>
              </a:hlinkClick>
            </a:rPr>
            <a:t>https://mrs-eus2r0c001-rdbroker-prod-staging.azurewebsites.net</a:t>
          </a:r>
          <a:endParaRPr lang="en-US"/>
        </a:p>
      </dgm:t>
    </dgm:pt>
    <dgm:pt modelId="{C3BB894D-5B16-4F46-A29B-92C958E95937}" type="parTrans" cxnId="{14507CDC-E9A4-4875-AAFD-48206486CACE}">
      <dgm:prSet/>
      <dgm:spPr/>
      <dgm:t>
        <a:bodyPr/>
        <a:lstStyle/>
        <a:p>
          <a:endParaRPr lang="en-US"/>
        </a:p>
      </dgm:t>
    </dgm:pt>
    <dgm:pt modelId="{C1407022-460F-4586-A0F0-0549F8A465D0}" type="sibTrans" cxnId="{14507CDC-E9A4-4875-AAFD-48206486CACE}">
      <dgm:prSet/>
      <dgm:spPr/>
      <dgm:t>
        <a:bodyPr/>
        <a:lstStyle/>
        <a:p>
          <a:endParaRPr lang="en-US"/>
        </a:p>
      </dgm:t>
    </dgm:pt>
    <dgm:pt modelId="{3DF31174-9A57-4B05-93A3-5EC77E2E0F1C}">
      <dgm:prSet/>
      <dgm:spPr/>
      <dgm:t>
        <a:bodyPr/>
        <a:lstStyle/>
        <a:p>
          <a:pPr>
            <a:lnSpc>
              <a:spcPct val="100000"/>
            </a:lnSpc>
          </a:pPr>
          <a:r>
            <a:rPr lang="en-US" dirty="0"/>
            <a:t>Service endpoint tunneling will also be needed for access to Azure SQL and Storage. </a:t>
          </a:r>
          <a:r>
            <a:rPr lang="en-US" dirty="0">
              <a:hlinkClick xmlns:r="http://schemas.openxmlformats.org/officeDocument/2006/relationships" r:id="rId3">
                <a:extLst>
                  <a:ext uri="{A12FA001-AC4F-418D-AE19-62706E023703}">
                    <ahyp:hlinkClr xmlns:ahyp="http://schemas.microsoft.com/office/drawing/2018/hyperlinkcolor" val="tx"/>
                  </a:ext>
                </a:extLst>
              </a:hlinkClick>
            </a:rPr>
            <a:t>https://docs.microsoft.com/en-us/azure/virtual-network/virtual-network-service-endpoints-overview</a:t>
          </a:r>
          <a:r>
            <a:rPr lang="en-US" dirty="0"/>
            <a:t>  </a:t>
          </a:r>
        </a:p>
      </dgm:t>
    </dgm:pt>
    <dgm:pt modelId="{41A8A17A-06D7-477E-901A-7C73AA2B821A}" type="parTrans" cxnId="{5F53D3A4-770E-480C-BCC8-47E0EAA79DA5}">
      <dgm:prSet/>
      <dgm:spPr/>
      <dgm:t>
        <a:bodyPr/>
        <a:lstStyle/>
        <a:p>
          <a:endParaRPr lang="en-US"/>
        </a:p>
      </dgm:t>
    </dgm:pt>
    <dgm:pt modelId="{5ADB1166-1D71-497B-8527-24B58B108EAF}" type="sibTrans" cxnId="{5F53D3A4-770E-480C-BCC8-47E0EAA79DA5}">
      <dgm:prSet/>
      <dgm:spPr/>
      <dgm:t>
        <a:bodyPr/>
        <a:lstStyle/>
        <a:p>
          <a:endParaRPr lang="en-US"/>
        </a:p>
      </dgm:t>
    </dgm:pt>
    <dgm:pt modelId="{85B1D7ED-D971-4E4B-8E5B-25F25F3404D9}" type="pres">
      <dgm:prSet presAssocID="{48BBBEE9-4F54-4FB1-9DAF-0B61D082491F}" presName="root" presStyleCnt="0">
        <dgm:presLayoutVars>
          <dgm:dir/>
          <dgm:resizeHandles val="exact"/>
        </dgm:presLayoutVars>
      </dgm:prSet>
      <dgm:spPr/>
    </dgm:pt>
    <dgm:pt modelId="{B1839AD2-7527-42A3-8E92-8E6C34E18103}" type="pres">
      <dgm:prSet presAssocID="{2CE1DBE4-B199-42CB-93EF-1EDF27B8495D}" presName="compNode" presStyleCnt="0"/>
      <dgm:spPr/>
    </dgm:pt>
    <dgm:pt modelId="{1B936538-8FFD-44CC-904F-C6B73575AB8D}" type="pres">
      <dgm:prSet presAssocID="{2CE1DBE4-B199-42CB-93EF-1EDF27B8495D}" presName="bgRect" presStyleLbl="bgShp" presStyleIdx="0" presStyleCnt="2"/>
      <dgm:spPr/>
    </dgm:pt>
    <dgm:pt modelId="{5B7B5F1B-0B49-46B0-BA59-C2E6869FF1B3}" type="pres">
      <dgm:prSet presAssocID="{2CE1DBE4-B199-42CB-93EF-1EDF27B8495D}" presName="iconRect" presStyleLbl="node1" presStyleIdx="0"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CF4B6FA2-D3CA-4151-B230-CA9D971BE724}" type="pres">
      <dgm:prSet presAssocID="{2CE1DBE4-B199-42CB-93EF-1EDF27B8495D}" presName="spaceRect" presStyleCnt="0"/>
      <dgm:spPr/>
    </dgm:pt>
    <dgm:pt modelId="{9B68E3A8-2F88-4EF4-89D2-630A9894CE4A}" type="pres">
      <dgm:prSet presAssocID="{2CE1DBE4-B199-42CB-93EF-1EDF27B8495D}" presName="parTx" presStyleLbl="revTx" presStyleIdx="0" presStyleCnt="3">
        <dgm:presLayoutVars>
          <dgm:chMax val="0"/>
          <dgm:chPref val="0"/>
        </dgm:presLayoutVars>
      </dgm:prSet>
      <dgm:spPr/>
    </dgm:pt>
    <dgm:pt modelId="{F6C3AEB8-36D9-4C3C-82C8-AC03C77444B7}" type="pres">
      <dgm:prSet presAssocID="{2CE1DBE4-B199-42CB-93EF-1EDF27B8495D}" presName="desTx" presStyleLbl="revTx" presStyleIdx="1" presStyleCnt="3">
        <dgm:presLayoutVars/>
      </dgm:prSet>
      <dgm:spPr/>
    </dgm:pt>
    <dgm:pt modelId="{6EC88283-3ABC-46B5-ADAD-75B846FFFABC}" type="pres">
      <dgm:prSet presAssocID="{E7F4E49B-B54A-4528-A6BB-AA1991AFA6C5}" presName="sibTrans" presStyleCnt="0"/>
      <dgm:spPr/>
    </dgm:pt>
    <dgm:pt modelId="{E8E8083F-5A8C-47D5-AE89-3B298C42BBCC}" type="pres">
      <dgm:prSet presAssocID="{3DF31174-9A57-4B05-93A3-5EC77E2E0F1C}" presName="compNode" presStyleCnt="0"/>
      <dgm:spPr/>
    </dgm:pt>
    <dgm:pt modelId="{AFF03DB0-D927-4358-ADA2-2C6B9CCBD149}" type="pres">
      <dgm:prSet presAssocID="{3DF31174-9A57-4B05-93A3-5EC77E2E0F1C}" presName="bgRect" presStyleLbl="bgShp" presStyleIdx="1" presStyleCnt="2"/>
      <dgm:spPr/>
    </dgm:pt>
    <dgm:pt modelId="{DA49947B-9ABE-472C-BB1E-7B897E35332D}" type="pres">
      <dgm:prSet presAssocID="{3DF31174-9A57-4B05-93A3-5EC77E2E0F1C}" presName="iconRect" presStyleLbl="node1" presStyleIdx="1"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ck"/>
        </a:ext>
      </dgm:extLst>
    </dgm:pt>
    <dgm:pt modelId="{56B78757-8AFD-4D78-B719-D5833BC94488}" type="pres">
      <dgm:prSet presAssocID="{3DF31174-9A57-4B05-93A3-5EC77E2E0F1C}" presName="spaceRect" presStyleCnt="0"/>
      <dgm:spPr/>
    </dgm:pt>
    <dgm:pt modelId="{55D3BA58-0396-4255-848A-51C1EC187612}" type="pres">
      <dgm:prSet presAssocID="{3DF31174-9A57-4B05-93A3-5EC77E2E0F1C}" presName="parTx" presStyleLbl="revTx" presStyleIdx="2" presStyleCnt="3">
        <dgm:presLayoutVars>
          <dgm:chMax val="0"/>
          <dgm:chPref val="0"/>
        </dgm:presLayoutVars>
      </dgm:prSet>
      <dgm:spPr/>
    </dgm:pt>
  </dgm:ptLst>
  <dgm:cxnLst>
    <dgm:cxn modelId="{5D9D2206-C1A0-4445-AB90-4EFC2960D5C6}" srcId="{48BBBEE9-4F54-4FB1-9DAF-0B61D082491F}" destId="{2CE1DBE4-B199-42CB-93EF-1EDF27B8495D}" srcOrd="0" destOrd="0" parTransId="{B65466D8-8FAC-4402-812A-20281F485050}" sibTransId="{E7F4E49B-B54A-4528-A6BB-AA1991AFA6C5}"/>
    <dgm:cxn modelId="{0A565B3C-749F-412F-8819-464FFC9D75EE}" type="presOf" srcId="{3DF31174-9A57-4B05-93A3-5EC77E2E0F1C}" destId="{55D3BA58-0396-4255-848A-51C1EC187612}" srcOrd="0" destOrd="0" presId="urn:microsoft.com/office/officeart/2018/2/layout/IconVerticalSolidList"/>
    <dgm:cxn modelId="{49E5B55E-88DE-4CAE-8BEA-E839ACD68289}" type="presOf" srcId="{48BBBEE9-4F54-4FB1-9DAF-0B61D082491F}" destId="{85B1D7ED-D971-4E4B-8E5B-25F25F3404D9}" srcOrd="0" destOrd="0" presId="urn:microsoft.com/office/officeart/2018/2/layout/IconVerticalSolidList"/>
    <dgm:cxn modelId="{132D9447-8497-494D-865F-18122F903282}" srcId="{2CE1DBE4-B199-42CB-93EF-1EDF27B8495D}" destId="{F927ED6C-FA81-40FB-BBC4-8C85B70DF343}" srcOrd="0" destOrd="0" parTransId="{57EAB987-0BB6-4D2E-A739-2886A324C720}" sibTransId="{69B0283C-2D96-47AA-98AB-E4767DFD0977}"/>
    <dgm:cxn modelId="{EA1D6169-72EC-4034-BE1D-A95EADB84A09}" type="presOf" srcId="{F927ED6C-FA81-40FB-BBC4-8C85B70DF343}" destId="{F6C3AEB8-36D9-4C3C-82C8-AC03C77444B7}" srcOrd="0" destOrd="0" presId="urn:microsoft.com/office/officeart/2018/2/layout/IconVerticalSolidList"/>
    <dgm:cxn modelId="{5F53D3A4-770E-480C-BCC8-47E0EAA79DA5}" srcId="{48BBBEE9-4F54-4FB1-9DAF-0B61D082491F}" destId="{3DF31174-9A57-4B05-93A3-5EC77E2E0F1C}" srcOrd="1" destOrd="0" parTransId="{41A8A17A-06D7-477E-901A-7C73AA2B821A}" sibTransId="{5ADB1166-1D71-497B-8527-24B58B108EAF}"/>
    <dgm:cxn modelId="{FB0B28AA-6A64-4B06-BE73-A73CFB53F72B}" type="presOf" srcId="{48B3CB50-1681-47F3-A401-ADAD78F1FC41}" destId="{F6C3AEB8-36D9-4C3C-82C8-AC03C77444B7}" srcOrd="0" destOrd="1" presId="urn:microsoft.com/office/officeart/2018/2/layout/IconVerticalSolidList"/>
    <dgm:cxn modelId="{0CF0A8BC-A82E-4CFB-B971-74CD25F01213}" type="presOf" srcId="{2CE1DBE4-B199-42CB-93EF-1EDF27B8495D}" destId="{9B68E3A8-2F88-4EF4-89D2-630A9894CE4A}" srcOrd="0" destOrd="0" presId="urn:microsoft.com/office/officeart/2018/2/layout/IconVerticalSolidList"/>
    <dgm:cxn modelId="{14507CDC-E9A4-4875-AAFD-48206486CACE}" srcId="{2CE1DBE4-B199-42CB-93EF-1EDF27B8495D}" destId="{48B3CB50-1681-47F3-A401-ADAD78F1FC41}" srcOrd="1" destOrd="0" parTransId="{C3BB894D-5B16-4F46-A29B-92C958E95937}" sibTransId="{C1407022-460F-4586-A0F0-0549F8A465D0}"/>
    <dgm:cxn modelId="{6001DD27-7320-40B1-9F5F-5B53CB161A5B}" type="presParOf" srcId="{85B1D7ED-D971-4E4B-8E5B-25F25F3404D9}" destId="{B1839AD2-7527-42A3-8E92-8E6C34E18103}" srcOrd="0" destOrd="0" presId="urn:microsoft.com/office/officeart/2018/2/layout/IconVerticalSolidList"/>
    <dgm:cxn modelId="{9A174C7C-7390-4482-9CE3-DE7B39E27798}" type="presParOf" srcId="{B1839AD2-7527-42A3-8E92-8E6C34E18103}" destId="{1B936538-8FFD-44CC-904F-C6B73575AB8D}" srcOrd="0" destOrd="0" presId="urn:microsoft.com/office/officeart/2018/2/layout/IconVerticalSolidList"/>
    <dgm:cxn modelId="{BFFCFAFD-1D87-44C2-AA3F-5D302C08D2EE}" type="presParOf" srcId="{B1839AD2-7527-42A3-8E92-8E6C34E18103}" destId="{5B7B5F1B-0B49-46B0-BA59-C2E6869FF1B3}" srcOrd="1" destOrd="0" presId="urn:microsoft.com/office/officeart/2018/2/layout/IconVerticalSolidList"/>
    <dgm:cxn modelId="{03F3078B-CB75-45CF-9CF5-51818915BB0E}" type="presParOf" srcId="{B1839AD2-7527-42A3-8E92-8E6C34E18103}" destId="{CF4B6FA2-D3CA-4151-B230-CA9D971BE724}" srcOrd="2" destOrd="0" presId="urn:microsoft.com/office/officeart/2018/2/layout/IconVerticalSolidList"/>
    <dgm:cxn modelId="{2D9DB787-F0BE-4C1B-95F2-67C20F774F56}" type="presParOf" srcId="{B1839AD2-7527-42A3-8E92-8E6C34E18103}" destId="{9B68E3A8-2F88-4EF4-89D2-630A9894CE4A}" srcOrd="3" destOrd="0" presId="urn:microsoft.com/office/officeart/2018/2/layout/IconVerticalSolidList"/>
    <dgm:cxn modelId="{53FEF546-9CE0-4D44-BC4E-2F985926BD51}" type="presParOf" srcId="{B1839AD2-7527-42A3-8E92-8E6C34E18103}" destId="{F6C3AEB8-36D9-4C3C-82C8-AC03C77444B7}" srcOrd="4" destOrd="0" presId="urn:microsoft.com/office/officeart/2018/2/layout/IconVerticalSolidList"/>
    <dgm:cxn modelId="{DEA1DC3D-C7A3-46D7-B97D-7A66EBEFCBE4}" type="presParOf" srcId="{85B1D7ED-D971-4E4B-8E5B-25F25F3404D9}" destId="{6EC88283-3ABC-46B5-ADAD-75B846FFFABC}" srcOrd="1" destOrd="0" presId="urn:microsoft.com/office/officeart/2018/2/layout/IconVerticalSolidList"/>
    <dgm:cxn modelId="{42D8BD0A-C1F3-4203-B421-9E1A31293276}" type="presParOf" srcId="{85B1D7ED-D971-4E4B-8E5B-25F25F3404D9}" destId="{E8E8083F-5A8C-47D5-AE89-3B298C42BBCC}" srcOrd="2" destOrd="0" presId="urn:microsoft.com/office/officeart/2018/2/layout/IconVerticalSolidList"/>
    <dgm:cxn modelId="{F0FB95EB-D438-4603-8200-BA438FA299E2}" type="presParOf" srcId="{E8E8083F-5A8C-47D5-AE89-3B298C42BBCC}" destId="{AFF03DB0-D927-4358-ADA2-2C6B9CCBD149}" srcOrd="0" destOrd="0" presId="urn:microsoft.com/office/officeart/2018/2/layout/IconVerticalSolidList"/>
    <dgm:cxn modelId="{B80AE35D-C53C-4779-A4BE-5C007EB12A05}" type="presParOf" srcId="{E8E8083F-5A8C-47D5-AE89-3B298C42BBCC}" destId="{DA49947B-9ABE-472C-BB1E-7B897E35332D}" srcOrd="1" destOrd="0" presId="urn:microsoft.com/office/officeart/2018/2/layout/IconVerticalSolidList"/>
    <dgm:cxn modelId="{07402F91-153F-4B9D-92E8-D283A682A929}" type="presParOf" srcId="{E8E8083F-5A8C-47D5-AE89-3B298C42BBCC}" destId="{56B78757-8AFD-4D78-B719-D5833BC94488}" srcOrd="2" destOrd="0" presId="urn:microsoft.com/office/officeart/2018/2/layout/IconVerticalSolidList"/>
    <dgm:cxn modelId="{BD1CF2DA-A0F8-4317-85E0-353A079562D3}" type="presParOf" srcId="{E8E8083F-5A8C-47D5-AE89-3B298C42BBCC}" destId="{55D3BA58-0396-4255-848A-51C1EC1876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82EABDED-6B36-4566-849D-F30AD9434719}">
      <dgm:prSet phldrT="[Text]" custT="1"/>
      <dgm:spPr/>
      <dgm:t>
        <a:bodyPr/>
        <a:lstStyle/>
        <a:p>
          <a:r>
            <a:rPr lang="en-US" sz="1200" dirty="0" err="1"/>
            <a:t>TenantGroup</a:t>
          </a:r>
          <a:endParaRPr lang="en-US" sz="1200" dirty="0"/>
        </a:p>
      </dgm:t>
    </dgm:pt>
    <dgm:pt modelId="{D3E36989-F6FF-45E5-91D7-D5C730347C89}" type="parTrans" cxnId="{CF8B65E1-3EA4-46AD-A923-AAAC4FB885C4}">
      <dgm:prSet/>
      <dgm:spPr/>
      <dgm:t>
        <a:bodyPr/>
        <a:lstStyle/>
        <a:p>
          <a:endParaRPr lang="en-US" sz="1200"/>
        </a:p>
      </dgm:t>
    </dgm:pt>
    <dgm:pt modelId="{FA8FB7F2-60D0-4852-86A9-1EC0E4A5210D}" type="sibTrans" cxnId="{CF8B65E1-3EA4-46AD-A923-AAAC4FB885C4}">
      <dgm:prSet/>
      <dgm:spPr/>
      <dgm:t>
        <a:bodyPr/>
        <a:lstStyle/>
        <a:p>
          <a:endParaRPr lang="en-US" sz="1200"/>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dirty="0"/>
            <a:t>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dirty="0"/>
            <a:t>Remote</a:t>
          </a:r>
          <a:br>
            <a:rPr lang="en-US" sz="1200"/>
          </a:br>
          <a:r>
            <a:rPr lang="en-US" sz="1200"/>
            <a:t>Desktop*</a:t>
          </a:r>
          <a:endParaRPr lang="en-US" sz="1200" dirty="0"/>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5FD8D13B-3F80-46BD-AC52-854C62DE282A}" type="pres">
      <dgm:prSet presAssocID="{82EABDED-6B36-4566-849D-F30AD9434719}" presName="hierRoot1" presStyleCnt="0"/>
      <dgm:spPr/>
    </dgm:pt>
    <dgm:pt modelId="{5C9031D0-DB42-41A3-88FE-C444DA8650A3}" type="pres">
      <dgm:prSet presAssocID="{82EABDED-6B36-4566-849D-F30AD9434719}" presName="composite" presStyleCnt="0"/>
      <dgm:spPr/>
    </dgm:pt>
    <dgm:pt modelId="{39433600-5AA5-45BD-B035-37FBC5A7FA11}" type="pres">
      <dgm:prSet presAssocID="{82EABDED-6B36-4566-849D-F30AD9434719}" presName="background" presStyleLbl="node0" presStyleIdx="0" presStyleCnt="1"/>
      <dgm:spPr/>
    </dgm:pt>
    <dgm:pt modelId="{AF10B0D4-B718-4809-AB7D-0D1674A1B519}" type="pres">
      <dgm:prSet presAssocID="{82EABDED-6B36-4566-849D-F30AD9434719}" presName="text" presStyleLbl="fgAcc0" presStyleIdx="0" presStyleCnt="1">
        <dgm:presLayoutVars>
          <dgm:chPref val="3"/>
        </dgm:presLayoutVars>
      </dgm:prSet>
      <dgm:spPr/>
    </dgm:pt>
    <dgm:pt modelId="{BACA96CD-8DC0-4B41-9411-BA402895DCE3}" type="pres">
      <dgm:prSet presAssocID="{82EABDED-6B36-4566-849D-F30AD9434719}" presName="hierChild2" presStyleCnt="0"/>
      <dgm:spPr/>
    </dgm:pt>
    <dgm:pt modelId="{E2B72E87-8736-4021-B702-CA35E50BF41A}" type="pres">
      <dgm:prSet presAssocID="{CEFA2B6C-A578-474F-94CE-C1ECE31E2B8C}" presName="Name10" presStyleLbl="parChTrans1D2" presStyleIdx="0" presStyleCnt="1"/>
      <dgm:spPr/>
    </dgm:pt>
    <dgm:pt modelId="{48D18FC6-92C6-4990-8B3C-05C7B6D9090F}" type="pres">
      <dgm:prSet presAssocID="{DFA7464F-99E4-4E3C-826D-C8B1D9B610C4}" presName="hierRoot2" presStyleCnt="0"/>
      <dgm:spPr/>
    </dgm:pt>
    <dgm:pt modelId="{BF94E8BD-0C1D-457E-AE98-114A8143A785}" type="pres">
      <dgm:prSet presAssocID="{DFA7464F-99E4-4E3C-826D-C8B1D9B610C4}" presName="composite2" presStyleCnt="0"/>
      <dgm:spPr/>
    </dgm:pt>
    <dgm:pt modelId="{B551797E-BF9B-433E-8A29-FDBD5420392C}" type="pres">
      <dgm:prSet presAssocID="{DFA7464F-99E4-4E3C-826D-C8B1D9B610C4}" presName="background2" presStyleLbl="node2" presStyleIdx="0" presStyleCnt="1"/>
      <dgm:spPr/>
    </dgm:pt>
    <dgm:pt modelId="{AE532E12-D5C4-4839-B5E2-6628C543E294}" type="pres">
      <dgm:prSet presAssocID="{DFA7464F-99E4-4E3C-826D-C8B1D9B610C4}" presName="text2" presStyleLbl="fgAcc2" presStyleIdx="0" presStyleCnt="1">
        <dgm:presLayoutVars>
          <dgm:chPref val="3"/>
        </dgm:presLayoutVars>
      </dgm:prSet>
      <dgm:spPr/>
    </dgm:pt>
    <dgm:pt modelId="{25838505-E62B-4F4B-A546-87639D3B4CFB}" type="pres">
      <dgm:prSet presAssocID="{DFA7464F-99E4-4E3C-826D-C8B1D9B610C4}" presName="hierChild3" presStyleCnt="0"/>
      <dgm:spPr/>
    </dgm:pt>
    <dgm:pt modelId="{E5FC78B1-B136-4523-8B05-E7CD5EB5A173}" type="pres">
      <dgm:prSet presAssocID="{7027A0A8-3C1A-4E36-B2FD-4AB5D7152420}" presName="Name17" presStyleLbl="parChTrans1D3" presStyleIdx="0" presStyleCnt="1"/>
      <dgm:spPr/>
    </dgm:pt>
    <dgm:pt modelId="{F3A47605-9CCD-4F23-AA7E-B3024DF3EC23}" type="pres">
      <dgm:prSet presAssocID="{16EB1371-CB5F-4B37-A5E7-BC77FB682E0B}" presName="hierRoot3" presStyleCnt="0"/>
      <dgm:spPr/>
    </dgm:pt>
    <dgm:pt modelId="{BB37B999-87ED-48ED-BBA3-70CCCBEEF357}" type="pres">
      <dgm:prSet presAssocID="{16EB1371-CB5F-4B37-A5E7-BC77FB682E0B}" presName="composite3" presStyleCnt="0"/>
      <dgm:spPr/>
    </dgm:pt>
    <dgm:pt modelId="{30562E8C-C669-4BBD-A83C-425FF1FB8E24}" type="pres">
      <dgm:prSet presAssocID="{16EB1371-CB5F-4B37-A5E7-BC77FB682E0B}" presName="background3" presStyleLbl="node3" presStyleIdx="0" presStyleCnt="1"/>
      <dgm:spPr/>
    </dgm:pt>
    <dgm:pt modelId="{FB972832-A969-4A16-B8F4-8CC5C41945FF}" type="pres">
      <dgm:prSet presAssocID="{16EB1371-CB5F-4B37-A5E7-BC77FB682E0B}" presName="text3" presStyleLbl="fgAcc3" presStyleIdx="0" presStyleCnt="1">
        <dgm:presLayoutVars>
          <dgm:chPref val="3"/>
        </dgm:presLayoutVars>
      </dgm:prSet>
      <dgm:spPr/>
    </dgm:pt>
    <dgm:pt modelId="{BDD33F69-063F-4EC0-A6C4-0AC13C770F74}" type="pres">
      <dgm:prSet presAssocID="{16EB1371-CB5F-4B37-A5E7-BC77FB682E0B}" presName="hierChild4" presStyleCnt="0"/>
      <dgm:spPr/>
    </dgm:pt>
    <dgm:pt modelId="{13FD2CDC-EC2A-44DE-BE23-8F4FC93A755C}" type="pres">
      <dgm:prSet presAssocID="{FFBFBD64-0701-4257-B0C4-B4F84A2FDD93}" presName="Name23" presStyleLbl="parChTrans1D4" presStyleIdx="0" presStyleCnt="5"/>
      <dgm:spPr/>
    </dgm:pt>
    <dgm:pt modelId="{28903026-1139-458A-A10E-7EE71804A286}" type="pres">
      <dgm:prSet presAssocID="{2D12991A-320A-4A60-A404-1E98DB85D96A}" presName="hierRoot4" presStyleCnt="0"/>
      <dgm:spPr/>
    </dgm:pt>
    <dgm:pt modelId="{9C687982-98BA-4024-8FFB-60009E74F700}" type="pres">
      <dgm:prSet presAssocID="{2D12991A-320A-4A60-A404-1E98DB85D96A}" presName="composite4" presStyleCnt="0"/>
      <dgm:spPr/>
    </dgm:pt>
    <dgm:pt modelId="{DF19532D-1CDE-40E8-B84A-E45153A9E1E1}" type="pres">
      <dgm:prSet presAssocID="{2D12991A-320A-4A60-A404-1E98DB85D96A}" presName="background4" presStyleLbl="node4" presStyleIdx="0" presStyleCnt="5"/>
      <dgm:spPr/>
    </dgm:pt>
    <dgm:pt modelId="{7B3D3075-FD98-4733-84A3-D20974023ABF}" type="pres">
      <dgm:prSet presAssocID="{2D12991A-320A-4A60-A404-1E98DB85D96A}" presName="text4" presStyleLbl="fgAcc4" presStyleIdx="0" presStyleCnt="5">
        <dgm:presLayoutVars>
          <dgm:chPref val="3"/>
        </dgm:presLayoutVars>
      </dgm:prSet>
      <dgm:spPr/>
    </dgm:pt>
    <dgm:pt modelId="{ABEE6836-8065-409B-9612-444454B93E10}" type="pres">
      <dgm:prSet presAssocID="{2D12991A-320A-4A60-A404-1E98DB85D96A}" presName="hierChild5" presStyleCnt="0"/>
      <dgm:spPr/>
    </dgm:pt>
    <dgm:pt modelId="{F687EBA4-53B5-45A3-9616-00965275575E}" type="pres">
      <dgm:prSet presAssocID="{5CDC7FC3-B606-4F45-97E1-7DF8F2B0B120}" presName="Name23" presStyleLbl="parChTrans1D4" presStyleIdx="1" presStyleCnt="5"/>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1" presStyleCnt="5"/>
      <dgm:spPr/>
    </dgm:pt>
    <dgm:pt modelId="{42766ECE-895C-43FE-9019-D805D5522D0F}" type="pres">
      <dgm:prSet presAssocID="{4B35137D-2093-4831-955B-DABDBB31C9E5}" presName="text4" presStyleLbl="fgAcc4" presStyleIdx="1" presStyleCnt="5">
        <dgm:presLayoutVars>
          <dgm:chPref val="3"/>
        </dgm:presLayoutVars>
      </dgm:prSet>
      <dgm:spPr/>
    </dgm:pt>
    <dgm:pt modelId="{52AF789E-9C5D-4F50-BAD9-836663D5822C}" type="pres">
      <dgm:prSet presAssocID="{4B35137D-2093-4831-955B-DABDBB31C9E5}" presName="hierChild5" presStyleCnt="0"/>
      <dgm:spPr/>
    </dgm:pt>
    <dgm:pt modelId="{BF40A65B-85C8-4F81-ADA1-2FC8C412B54F}" type="pres">
      <dgm:prSet presAssocID="{30EE6C8B-AC6B-4F0C-B2AD-D67AF65D1303}" presName="Name23" presStyleLbl="parChTrans1D4" presStyleIdx="2" presStyleCnt="5"/>
      <dgm:spPr/>
    </dgm:pt>
    <dgm:pt modelId="{FC0AD87E-497F-4066-85F7-6C9CFB15C5E7}" type="pres">
      <dgm:prSet presAssocID="{57227B85-4576-4D62-8383-4959597535A2}" presName="hierRoot4" presStyleCnt="0"/>
      <dgm:spPr/>
    </dgm:pt>
    <dgm:pt modelId="{691296AC-BF10-497B-BBCC-DD727FF85D1D}" type="pres">
      <dgm:prSet presAssocID="{57227B85-4576-4D62-8383-4959597535A2}" presName="composite4" presStyleCnt="0"/>
      <dgm:spPr/>
    </dgm:pt>
    <dgm:pt modelId="{F400DC93-A1C9-4293-9404-80D675E4811F}" type="pres">
      <dgm:prSet presAssocID="{57227B85-4576-4D62-8383-4959597535A2}" presName="background4" presStyleLbl="node4" presStyleIdx="2" presStyleCnt="5"/>
      <dgm:spPr/>
    </dgm:pt>
    <dgm:pt modelId="{151EB5DF-7D4D-4001-A4D7-5C51FCF76BB3}" type="pres">
      <dgm:prSet presAssocID="{57227B85-4576-4D62-8383-4959597535A2}" presName="text4" presStyleLbl="fgAcc4" presStyleIdx="2" presStyleCnt="5">
        <dgm:presLayoutVars>
          <dgm:chPref val="3"/>
        </dgm:presLayoutVars>
      </dgm:prSet>
      <dgm:spPr/>
    </dgm:pt>
    <dgm:pt modelId="{8C647340-87B1-458C-88E0-70313359341F}" type="pres">
      <dgm:prSet presAssocID="{57227B85-4576-4D62-8383-4959597535A2}" presName="hierChild5" presStyleCnt="0"/>
      <dgm:spPr/>
    </dgm:pt>
    <dgm:pt modelId="{8AB8703C-8903-48B3-A649-B636EA11CD0A}" type="pres">
      <dgm:prSet presAssocID="{0A0C3F7D-2B79-4774-B735-996F735DF0BB}" presName="Name23" presStyleLbl="parChTrans1D4" presStyleIdx="3" presStyleCnt="5"/>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3" presStyleCnt="5"/>
      <dgm:spPr/>
    </dgm:pt>
    <dgm:pt modelId="{2A401F35-5BA8-40C9-8A27-1D7517552F71}" type="pres">
      <dgm:prSet presAssocID="{D45AFFE4-6D25-45F7-A867-7708D5E37ABF}" presName="text4" presStyleLbl="fgAcc4" presStyleIdx="3" presStyleCnt="5">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4" presStyleCnt="5"/>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4" presStyleCnt="5"/>
      <dgm:spPr/>
    </dgm:pt>
    <dgm:pt modelId="{30F9B0FE-22DA-4306-898B-BC984BF06083}" type="pres">
      <dgm:prSet presAssocID="{3B4FE289-DC1F-4580-A05D-E5A3C3B5A975}" presName="text4" presStyleLbl="fgAcc4" presStyleIdx="4" presStyleCnt="5">
        <dgm:presLayoutVars>
          <dgm:chPref val="3"/>
        </dgm:presLayoutVars>
      </dgm:prSet>
      <dgm:spPr/>
    </dgm:pt>
    <dgm:pt modelId="{35457F76-9307-4C19-92C3-2EAF2AC2795E}" type="pres">
      <dgm:prSet presAssocID="{3B4FE289-DC1F-4580-A05D-E5A3C3B5A975}" presName="hierChild5" presStyleCnt="0"/>
      <dgm:spPr/>
    </dgm:pt>
  </dgm:ptLst>
  <dgm:cxnLst>
    <dgm:cxn modelId="{767C3001-4013-4CA7-A1B7-0A9BBDB7A9EE}" type="presOf" srcId="{DFE2E0CF-25DF-452E-940C-C826E1E5A7E4}" destId="{025D225B-8EF8-4F24-9824-8937F4994C4E}" srcOrd="0" destOrd="0" presId="urn:microsoft.com/office/officeart/2005/8/layout/hierarchy1"/>
    <dgm:cxn modelId="{F0807F03-87A1-4C78-8CEE-FADD3CEAF9F9}" type="presOf" srcId="{82EABDED-6B36-4566-849D-F30AD9434719}" destId="{AF10B0D4-B718-4809-AB7D-0D1674A1B519}" srcOrd="0" destOrd="0" presId="urn:microsoft.com/office/officeart/2005/8/layout/hierarchy1"/>
    <dgm:cxn modelId="{A515F003-30E7-421F-B7BF-35943BD4BCE5}" type="presOf" srcId="{DFA7464F-99E4-4E3C-826D-C8B1D9B610C4}" destId="{AE532E12-D5C4-4839-B5E2-6628C543E294}" srcOrd="0" destOrd="0" presId="urn:microsoft.com/office/officeart/2005/8/layout/hierarchy1"/>
    <dgm:cxn modelId="{DEC3E508-B5F9-4B29-ABD7-59A5A6D7BBC1}" type="presOf" srcId="{7027A0A8-3C1A-4E36-B2FD-4AB5D7152420}" destId="{E5FC78B1-B136-4523-8B05-E7CD5EB5A173}" srcOrd="0" destOrd="0" presId="urn:microsoft.com/office/officeart/2005/8/layout/hierarchy1"/>
    <dgm:cxn modelId="{2AEDB010-2B51-4C43-A874-1AA84FE80683}" type="presOf" srcId="{4B35137D-2093-4831-955B-DABDBB31C9E5}" destId="{42766ECE-895C-43FE-9019-D805D5522D0F}" srcOrd="0" destOrd="0" presId="urn:microsoft.com/office/officeart/2005/8/layout/hierarchy1"/>
    <dgm:cxn modelId="{A5CC0422-69D6-41CD-8F1A-AF50BE9F8023}" type="presOf" srcId="{D45AFFE4-6D25-45F7-A867-7708D5E37ABF}" destId="{2A401F35-5BA8-40C9-8A27-1D7517552F71}" srcOrd="0" destOrd="0" presId="urn:microsoft.com/office/officeart/2005/8/layout/hierarchy1"/>
    <dgm:cxn modelId="{77787430-98C2-401C-B678-92CDEBD7AE2D}" type="presOf" srcId="{16EB1371-CB5F-4B37-A5E7-BC77FB682E0B}" destId="{FB972832-A969-4A16-B8F4-8CC5C41945FF}"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60284B48-22AF-4546-A2E7-C676F9A4729D}" srcId="{82EABDED-6B36-4566-849D-F30AD9434719}" destId="{DFA7464F-99E4-4E3C-826D-C8B1D9B610C4}" srcOrd="0" destOrd="0" parTransId="{CEFA2B6C-A578-474F-94CE-C1ECE31E2B8C}" sibTransId="{E07FB337-4A47-49AA-AD1E-8132F3D33249}"/>
    <dgm:cxn modelId="{8E4CB04D-9044-4B77-94F6-51BEA3118EED}" type="presOf" srcId="{FFBFBD64-0701-4257-B0C4-B4F84A2FDD93}" destId="{13FD2CDC-EC2A-44DE-BE23-8F4FC93A755C}" srcOrd="0" destOrd="0" presId="urn:microsoft.com/office/officeart/2005/8/layout/hierarchy1"/>
    <dgm:cxn modelId="{6BB0FC7E-D903-4906-A2A7-2C87D657FF7D}" type="presOf" srcId="{3B4FE289-DC1F-4580-A05D-E5A3C3B5A975}" destId="{30F9B0FE-22DA-4306-898B-BC984BF06083}"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A535EE82-F3A8-4EDB-A63F-1CF29BD5A82E}" type="presOf" srcId="{5CDC7FC3-B606-4F45-97E1-7DF8F2B0B120}" destId="{F687EBA4-53B5-45A3-9616-00965275575E}" srcOrd="0" destOrd="0" presId="urn:microsoft.com/office/officeart/2005/8/layout/hierarchy1"/>
    <dgm:cxn modelId="{CF91A799-71FE-48A0-A007-FE78F609F1AC}" srcId="{2D12991A-320A-4A60-A404-1E98DB85D96A}" destId="{4B35137D-2093-4831-955B-DABDBB31C9E5}" srcOrd="0" destOrd="0" parTransId="{5CDC7FC3-B606-4F45-97E1-7DF8F2B0B120}" sibTransId="{5EDE3FD7-E64C-4FF4-ACF9-345ABB404EE4}"/>
    <dgm:cxn modelId="{0A24759C-E8A9-45D7-A368-691EE1CD90D2}" type="presOf" srcId="{2D12991A-320A-4A60-A404-1E98DB85D96A}" destId="{7B3D3075-FD98-4733-84A3-D20974023ABF}" srcOrd="0" destOrd="0" presId="urn:microsoft.com/office/officeart/2005/8/layout/hierarchy1"/>
    <dgm:cxn modelId="{DFEAFCBE-7F2A-4239-9888-DA563C3DF398}" type="presOf" srcId="{0A0C3F7D-2B79-4774-B735-996F735DF0BB}" destId="{8AB8703C-8903-48B3-A649-B636EA11CD0A}"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C5747BC9-2F6E-41B6-B62A-E2EB1A6707B6}" type="presOf" srcId="{CEFA2B6C-A578-474F-94CE-C1ECE31E2B8C}" destId="{E2B72E87-8736-4021-B702-CA35E50BF41A}" srcOrd="0" destOrd="0" presId="urn:microsoft.com/office/officeart/2005/8/layout/hierarchy1"/>
    <dgm:cxn modelId="{A04B5BD1-7380-4554-B9AB-F48BACEE6EB7}" type="presOf" srcId="{30EE6C8B-AC6B-4F0C-B2AD-D67AF65D1303}" destId="{BF40A65B-85C8-4F81-ADA1-2FC8C412B54F}" srcOrd="0" destOrd="0" presId="urn:microsoft.com/office/officeart/2005/8/layout/hierarchy1"/>
    <dgm:cxn modelId="{CF8B65E1-3EA4-46AD-A923-AAAC4FB885C4}" srcId="{A9DD1ED1-CCD1-4221-8FF4-B02673F4CF3F}" destId="{82EABDED-6B36-4566-849D-F30AD9434719}" srcOrd="0" destOrd="0" parTransId="{D3E36989-F6FF-45E5-91D7-D5C730347C89}" sibTransId="{FA8FB7F2-60D0-4852-86A9-1EC0E4A5210D}"/>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4423B4FF-2476-4866-A158-F7259DAD2047}" type="presOf" srcId="{57227B85-4576-4D62-8383-4959597535A2}" destId="{151EB5DF-7D4D-4001-A4D7-5C51FCF76BB3}" srcOrd="0" destOrd="0" presId="urn:microsoft.com/office/officeart/2005/8/layout/hierarchy1"/>
    <dgm:cxn modelId="{6D7A2C9A-F5CB-4B55-B08B-5DD774454BFC}" type="presParOf" srcId="{1F04EB27-46F8-4F25-B371-5F09404BEC36}" destId="{5FD8D13B-3F80-46BD-AC52-854C62DE282A}" srcOrd="0" destOrd="0" presId="urn:microsoft.com/office/officeart/2005/8/layout/hierarchy1"/>
    <dgm:cxn modelId="{9B7DB6DB-A5D5-4540-B0A6-3D34F6FF627F}" type="presParOf" srcId="{5FD8D13B-3F80-46BD-AC52-854C62DE282A}" destId="{5C9031D0-DB42-41A3-88FE-C444DA8650A3}" srcOrd="0" destOrd="0" presId="urn:microsoft.com/office/officeart/2005/8/layout/hierarchy1"/>
    <dgm:cxn modelId="{2A80A3F4-C33D-4B87-A729-223B3868BDA1}" type="presParOf" srcId="{5C9031D0-DB42-41A3-88FE-C444DA8650A3}" destId="{39433600-5AA5-45BD-B035-37FBC5A7FA11}" srcOrd="0" destOrd="0" presId="urn:microsoft.com/office/officeart/2005/8/layout/hierarchy1"/>
    <dgm:cxn modelId="{3A30B91D-6377-41D0-912D-D690C8CC1427}" type="presParOf" srcId="{5C9031D0-DB42-41A3-88FE-C444DA8650A3}" destId="{AF10B0D4-B718-4809-AB7D-0D1674A1B519}" srcOrd="1" destOrd="0" presId="urn:microsoft.com/office/officeart/2005/8/layout/hierarchy1"/>
    <dgm:cxn modelId="{027130F9-5410-44AB-9F67-F04EA715E032}" type="presParOf" srcId="{5FD8D13B-3F80-46BD-AC52-854C62DE282A}" destId="{BACA96CD-8DC0-4B41-9411-BA402895DCE3}" srcOrd="1" destOrd="0" presId="urn:microsoft.com/office/officeart/2005/8/layout/hierarchy1"/>
    <dgm:cxn modelId="{8F9254E4-8BCC-4369-8CD3-4F011A9A479A}" type="presParOf" srcId="{BACA96CD-8DC0-4B41-9411-BA402895DCE3}" destId="{E2B72E87-8736-4021-B702-CA35E50BF41A}" srcOrd="0" destOrd="0" presId="urn:microsoft.com/office/officeart/2005/8/layout/hierarchy1"/>
    <dgm:cxn modelId="{1BA11685-D074-477A-B44D-D44A4CE8723C}" type="presParOf" srcId="{BACA96CD-8DC0-4B41-9411-BA402895DCE3}" destId="{48D18FC6-92C6-4990-8B3C-05C7B6D9090F}" srcOrd="1" destOrd="0" presId="urn:microsoft.com/office/officeart/2005/8/layout/hierarchy1"/>
    <dgm:cxn modelId="{7614953E-BA0F-472D-BCAA-47AD1342EBE8}" type="presParOf" srcId="{48D18FC6-92C6-4990-8B3C-05C7B6D9090F}" destId="{BF94E8BD-0C1D-457E-AE98-114A8143A785}" srcOrd="0" destOrd="0" presId="urn:microsoft.com/office/officeart/2005/8/layout/hierarchy1"/>
    <dgm:cxn modelId="{996584E9-5D1B-4DE9-B24B-BD76AD6331C3}" type="presParOf" srcId="{BF94E8BD-0C1D-457E-AE98-114A8143A785}" destId="{B551797E-BF9B-433E-8A29-FDBD5420392C}" srcOrd="0" destOrd="0" presId="urn:microsoft.com/office/officeart/2005/8/layout/hierarchy1"/>
    <dgm:cxn modelId="{92A48C63-4665-483C-9F29-C9DA80B53CED}" type="presParOf" srcId="{BF94E8BD-0C1D-457E-AE98-114A8143A785}" destId="{AE532E12-D5C4-4839-B5E2-6628C543E294}" srcOrd="1" destOrd="0" presId="urn:microsoft.com/office/officeart/2005/8/layout/hierarchy1"/>
    <dgm:cxn modelId="{5842A759-4FC0-4B85-9D79-396F7CC1148A}" type="presParOf" srcId="{48D18FC6-92C6-4990-8B3C-05C7B6D9090F}" destId="{25838505-E62B-4F4B-A546-87639D3B4CFB}" srcOrd="1" destOrd="0" presId="urn:microsoft.com/office/officeart/2005/8/layout/hierarchy1"/>
    <dgm:cxn modelId="{65A759B4-5F88-4592-AAE3-6ED811952A5B}" type="presParOf" srcId="{25838505-E62B-4F4B-A546-87639D3B4CFB}" destId="{E5FC78B1-B136-4523-8B05-E7CD5EB5A173}" srcOrd="0" destOrd="0" presId="urn:microsoft.com/office/officeart/2005/8/layout/hierarchy1"/>
    <dgm:cxn modelId="{3F394FB8-D926-4FEE-9A24-9117E17CB9ED}" type="presParOf" srcId="{25838505-E62B-4F4B-A546-87639D3B4CFB}" destId="{F3A47605-9CCD-4F23-AA7E-B3024DF3EC23}" srcOrd="1" destOrd="0" presId="urn:microsoft.com/office/officeart/2005/8/layout/hierarchy1"/>
    <dgm:cxn modelId="{03558B59-5D55-433F-B435-FEFC7AD09FE4}" type="presParOf" srcId="{F3A47605-9CCD-4F23-AA7E-B3024DF3EC23}" destId="{BB37B999-87ED-48ED-BBA3-70CCCBEEF357}" srcOrd="0" destOrd="0" presId="urn:microsoft.com/office/officeart/2005/8/layout/hierarchy1"/>
    <dgm:cxn modelId="{3AE1BAB6-40B4-4953-9A54-69C6B0410B67}" type="presParOf" srcId="{BB37B999-87ED-48ED-BBA3-70CCCBEEF357}" destId="{30562E8C-C669-4BBD-A83C-425FF1FB8E24}" srcOrd="0" destOrd="0" presId="urn:microsoft.com/office/officeart/2005/8/layout/hierarchy1"/>
    <dgm:cxn modelId="{2FBEA5D7-73DE-472D-B51E-D754622E82B5}" type="presParOf" srcId="{BB37B999-87ED-48ED-BBA3-70CCCBEEF357}" destId="{FB972832-A969-4A16-B8F4-8CC5C41945FF}" srcOrd="1" destOrd="0" presId="urn:microsoft.com/office/officeart/2005/8/layout/hierarchy1"/>
    <dgm:cxn modelId="{46639326-9AF3-4EC7-A5D8-A15B032A3C87}" type="presParOf" srcId="{F3A47605-9CCD-4F23-AA7E-B3024DF3EC23}" destId="{BDD33F69-063F-4EC0-A6C4-0AC13C770F74}" srcOrd="1" destOrd="0" presId="urn:microsoft.com/office/officeart/2005/8/layout/hierarchy1"/>
    <dgm:cxn modelId="{6AC4EE3C-3FC7-495C-A830-CF2AB9B39DF8}" type="presParOf" srcId="{BDD33F69-063F-4EC0-A6C4-0AC13C770F74}" destId="{13FD2CDC-EC2A-44DE-BE23-8F4FC93A755C}" srcOrd="0" destOrd="0" presId="urn:microsoft.com/office/officeart/2005/8/layout/hierarchy1"/>
    <dgm:cxn modelId="{8CC5E82E-F58F-4DFD-BC87-F8471A938F5A}" type="presParOf" srcId="{BDD33F69-063F-4EC0-A6C4-0AC13C770F74}" destId="{28903026-1139-458A-A10E-7EE71804A286}" srcOrd="1" destOrd="0" presId="urn:microsoft.com/office/officeart/2005/8/layout/hierarchy1"/>
    <dgm:cxn modelId="{3F58B438-F01B-487C-BCEA-1A14B39304B6}" type="presParOf" srcId="{28903026-1139-458A-A10E-7EE71804A286}" destId="{9C687982-98BA-4024-8FFB-60009E74F700}" srcOrd="0" destOrd="0" presId="urn:microsoft.com/office/officeart/2005/8/layout/hierarchy1"/>
    <dgm:cxn modelId="{493EBBE3-6CF2-4824-B586-DE03D23D0864}" type="presParOf" srcId="{9C687982-98BA-4024-8FFB-60009E74F700}" destId="{DF19532D-1CDE-40E8-B84A-E45153A9E1E1}" srcOrd="0" destOrd="0" presId="urn:microsoft.com/office/officeart/2005/8/layout/hierarchy1"/>
    <dgm:cxn modelId="{85390861-DD7A-46E1-A825-920C730ABB1C}" type="presParOf" srcId="{9C687982-98BA-4024-8FFB-60009E74F700}" destId="{7B3D3075-FD98-4733-84A3-D20974023ABF}" srcOrd="1" destOrd="0" presId="urn:microsoft.com/office/officeart/2005/8/layout/hierarchy1"/>
    <dgm:cxn modelId="{392080CC-58A8-4F07-839C-E8B43BEC6F6C}" type="presParOf" srcId="{28903026-1139-458A-A10E-7EE71804A286}" destId="{ABEE6836-8065-409B-9612-444454B93E10}" srcOrd="1" destOrd="0" presId="urn:microsoft.com/office/officeart/2005/8/layout/hierarchy1"/>
    <dgm:cxn modelId="{6B4225DE-F1AF-4D0F-970E-4E7E846EB42B}" type="presParOf" srcId="{ABEE6836-8065-409B-9612-444454B93E10}" destId="{F687EBA4-53B5-45A3-9616-00965275575E}" srcOrd="0" destOrd="0" presId="urn:microsoft.com/office/officeart/2005/8/layout/hierarchy1"/>
    <dgm:cxn modelId="{0EBC2E9E-C6AD-4032-B553-79788E912ED6}" type="presParOf" srcId="{ABEE6836-8065-409B-9612-444454B93E10}" destId="{A84555E1-E86D-4805-973E-7F3FCED7E733}" srcOrd="1" destOrd="0" presId="urn:microsoft.com/office/officeart/2005/8/layout/hierarchy1"/>
    <dgm:cxn modelId="{EEA1703D-795C-4262-AAB7-21DC6FEC1B2F}" type="presParOf" srcId="{A84555E1-E86D-4805-973E-7F3FCED7E733}" destId="{2799BB50-9383-44BC-95F0-ED2EDBF0247C}" srcOrd="0" destOrd="0" presId="urn:microsoft.com/office/officeart/2005/8/layout/hierarchy1"/>
    <dgm:cxn modelId="{418BA1FE-589E-4B6D-8D80-11C8EDD861B1}" type="presParOf" srcId="{2799BB50-9383-44BC-95F0-ED2EDBF0247C}" destId="{C28FA78F-C4F0-4202-A6B4-53013E80DF2E}" srcOrd="0" destOrd="0" presId="urn:microsoft.com/office/officeart/2005/8/layout/hierarchy1"/>
    <dgm:cxn modelId="{217A32F0-17A9-40BD-AF50-2CE2CE308027}" type="presParOf" srcId="{2799BB50-9383-44BC-95F0-ED2EDBF0247C}" destId="{42766ECE-895C-43FE-9019-D805D5522D0F}" srcOrd="1" destOrd="0" presId="urn:microsoft.com/office/officeart/2005/8/layout/hierarchy1"/>
    <dgm:cxn modelId="{5DB03952-6142-449D-9D0A-47C8C25EF560}" type="presParOf" srcId="{A84555E1-E86D-4805-973E-7F3FCED7E733}" destId="{52AF789E-9C5D-4F50-BAD9-836663D5822C}" srcOrd="1" destOrd="0" presId="urn:microsoft.com/office/officeart/2005/8/layout/hierarchy1"/>
    <dgm:cxn modelId="{4A44F908-28EC-4C8F-89DF-FE3042BC7F08}" type="presParOf" srcId="{BDD33F69-063F-4EC0-A6C4-0AC13C770F74}" destId="{BF40A65B-85C8-4F81-ADA1-2FC8C412B54F}" srcOrd="2" destOrd="0" presId="urn:microsoft.com/office/officeart/2005/8/layout/hierarchy1"/>
    <dgm:cxn modelId="{1C9B2691-ABE5-4335-A3EA-BD68503C8A5F}" type="presParOf" srcId="{BDD33F69-063F-4EC0-A6C4-0AC13C770F74}" destId="{FC0AD87E-497F-4066-85F7-6C9CFB15C5E7}" srcOrd="3" destOrd="0" presId="urn:microsoft.com/office/officeart/2005/8/layout/hierarchy1"/>
    <dgm:cxn modelId="{B3C94B80-C159-434A-82D1-316F8D577C24}" type="presParOf" srcId="{FC0AD87E-497F-4066-85F7-6C9CFB15C5E7}" destId="{691296AC-BF10-497B-BBCC-DD727FF85D1D}" srcOrd="0" destOrd="0" presId="urn:microsoft.com/office/officeart/2005/8/layout/hierarchy1"/>
    <dgm:cxn modelId="{7339AB9F-2AF8-4939-AEF5-C96FD42A4F53}" type="presParOf" srcId="{691296AC-BF10-497B-BBCC-DD727FF85D1D}" destId="{F400DC93-A1C9-4293-9404-80D675E4811F}" srcOrd="0" destOrd="0" presId="urn:microsoft.com/office/officeart/2005/8/layout/hierarchy1"/>
    <dgm:cxn modelId="{20263160-463C-4F07-B25A-3BCAEBB664AC}" type="presParOf" srcId="{691296AC-BF10-497B-BBCC-DD727FF85D1D}" destId="{151EB5DF-7D4D-4001-A4D7-5C51FCF76BB3}" srcOrd="1" destOrd="0" presId="urn:microsoft.com/office/officeart/2005/8/layout/hierarchy1"/>
    <dgm:cxn modelId="{7BDA6ADF-22F3-4174-B9F2-038AF8322E17}" type="presParOf" srcId="{FC0AD87E-497F-4066-85F7-6C9CFB15C5E7}" destId="{8C647340-87B1-458C-88E0-70313359341F}" srcOrd="1" destOrd="0" presId="urn:microsoft.com/office/officeart/2005/8/layout/hierarchy1"/>
    <dgm:cxn modelId="{AA893D40-E4FD-4F19-BB29-01A60B526B8E}" type="presParOf" srcId="{8C647340-87B1-458C-88E0-70313359341F}" destId="{8AB8703C-8903-48B3-A649-B636EA11CD0A}" srcOrd="0" destOrd="0" presId="urn:microsoft.com/office/officeart/2005/8/layout/hierarchy1"/>
    <dgm:cxn modelId="{077EAF37-9DA4-40EB-BC12-2E288212BD1C}" type="presParOf" srcId="{8C647340-87B1-458C-88E0-70313359341F}" destId="{72175A08-DB5C-420F-9937-D730508D368C}" srcOrd="1" destOrd="0" presId="urn:microsoft.com/office/officeart/2005/8/layout/hierarchy1"/>
    <dgm:cxn modelId="{1D0C213F-6E0C-4F69-A98A-C2EBBC8A351D}" type="presParOf" srcId="{72175A08-DB5C-420F-9937-D730508D368C}" destId="{83040742-B942-4C5E-A509-006C254394D0}" srcOrd="0" destOrd="0" presId="urn:microsoft.com/office/officeart/2005/8/layout/hierarchy1"/>
    <dgm:cxn modelId="{AFA0ADA8-D39D-4CC0-825A-AFB595019CCB}" type="presParOf" srcId="{83040742-B942-4C5E-A509-006C254394D0}" destId="{0DD23B8F-CD52-4EF0-A25C-7F75674A7FE8}" srcOrd="0" destOrd="0" presId="urn:microsoft.com/office/officeart/2005/8/layout/hierarchy1"/>
    <dgm:cxn modelId="{3039BE8B-721E-4212-A230-F24E0BFD2C6C}" type="presParOf" srcId="{83040742-B942-4C5E-A509-006C254394D0}" destId="{2A401F35-5BA8-40C9-8A27-1D7517552F71}" srcOrd="1" destOrd="0" presId="urn:microsoft.com/office/officeart/2005/8/layout/hierarchy1"/>
    <dgm:cxn modelId="{55FD1212-E869-4E0B-BFD4-8D6753EFB402}" type="presParOf" srcId="{72175A08-DB5C-420F-9937-D730508D368C}" destId="{2C46E292-FC11-41B1-B734-623934279E57}" srcOrd="1" destOrd="0" presId="urn:microsoft.com/office/officeart/2005/8/layout/hierarchy1"/>
    <dgm:cxn modelId="{8E5B6E6A-8ED1-4B00-9CD5-374107FCB587}" type="presParOf" srcId="{8C647340-87B1-458C-88E0-70313359341F}" destId="{025D225B-8EF8-4F24-9824-8937F4994C4E}" srcOrd="2" destOrd="0" presId="urn:microsoft.com/office/officeart/2005/8/layout/hierarchy1"/>
    <dgm:cxn modelId="{2CA16EAA-BFEF-4203-AA56-C2B2C86AEDF5}" type="presParOf" srcId="{8C647340-87B1-458C-88E0-70313359341F}" destId="{E977D147-8368-44D6-B492-908A0CE65CBE}" srcOrd="3" destOrd="0" presId="urn:microsoft.com/office/officeart/2005/8/layout/hierarchy1"/>
    <dgm:cxn modelId="{78FE4D72-23A4-4A18-B984-AA001057DE3A}" type="presParOf" srcId="{E977D147-8368-44D6-B492-908A0CE65CBE}" destId="{7B205D52-696D-4C3F-B22A-BBAD0041F8F5}" srcOrd="0" destOrd="0" presId="urn:microsoft.com/office/officeart/2005/8/layout/hierarchy1"/>
    <dgm:cxn modelId="{600E3320-7FFE-4D19-9432-62B723379677}" type="presParOf" srcId="{7B205D52-696D-4C3F-B22A-BBAD0041F8F5}" destId="{0F7B726A-4ECE-4EFF-AEBF-2F6DD563957E}" srcOrd="0" destOrd="0" presId="urn:microsoft.com/office/officeart/2005/8/layout/hierarchy1"/>
    <dgm:cxn modelId="{9E7618DF-3361-4EB9-9BDB-6367C184DA49}" type="presParOf" srcId="{7B205D52-696D-4C3F-B22A-BBAD0041F8F5}" destId="{30F9B0FE-22DA-4306-898B-BC984BF06083}" srcOrd="1" destOrd="0" presId="urn:microsoft.com/office/officeart/2005/8/layout/hierarchy1"/>
    <dgm:cxn modelId="{39281B6B-6275-44AC-8906-34BA21BD53C6}"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2891345" y="3441521"/>
          <a:ext cx="757257" cy="360385"/>
        </a:xfrm>
        <a:custGeom>
          <a:avLst/>
          <a:gdLst/>
          <a:ahLst/>
          <a:cxnLst/>
          <a:rect l="0" t="0" r="0" b="0"/>
          <a:pathLst>
            <a:path>
              <a:moveTo>
                <a:pt x="0" y="0"/>
              </a:moveTo>
              <a:lnTo>
                <a:pt x="0" y="245592"/>
              </a:lnTo>
              <a:lnTo>
                <a:pt x="757257" y="245592"/>
              </a:lnTo>
              <a:lnTo>
                <a:pt x="757257"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134088" y="3441521"/>
          <a:ext cx="757257" cy="360385"/>
        </a:xfrm>
        <a:custGeom>
          <a:avLst/>
          <a:gdLst/>
          <a:ahLst/>
          <a:cxnLst/>
          <a:rect l="0" t="0" r="0" b="0"/>
          <a:pathLst>
            <a:path>
              <a:moveTo>
                <a:pt x="757257" y="0"/>
              </a:moveTo>
              <a:lnTo>
                <a:pt x="757257" y="245592"/>
              </a:lnTo>
              <a:lnTo>
                <a:pt x="0" y="245592"/>
              </a:lnTo>
              <a:lnTo>
                <a:pt x="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E82488-BC08-48BF-B45F-C1CFD3A81BFC}">
      <dsp:nvSpPr>
        <dsp:cNvPr id="0" name=""/>
        <dsp:cNvSpPr/>
      </dsp:nvSpPr>
      <dsp:spPr>
        <a:xfrm>
          <a:off x="1755459" y="2294276"/>
          <a:ext cx="1135885" cy="360385"/>
        </a:xfrm>
        <a:custGeom>
          <a:avLst/>
          <a:gdLst/>
          <a:ahLst/>
          <a:cxnLst/>
          <a:rect l="0" t="0" r="0" b="0"/>
          <a:pathLst>
            <a:path>
              <a:moveTo>
                <a:pt x="0" y="0"/>
              </a:moveTo>
              <a:lnTo>
                <a:pt x="0" y="245592"/>
              </a:lnTo>
              <a:lnTo>
                <a:pt x="1135885" y="245592"/>
              </a:lnTo>
              <a:lnTo>
                <a:pt x="1135885"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573854" y="3441521"/>
          <a:ext cx="91440" cy="360385"/>
        </a:xfrm>
        <a:custGeom>
          <a:avLst/>
          <a:gdLst/>
          <a:ahLst/>
          <a:cxnLst/>
          <a:rect l="0" t="0" r="0" b="0"/>
          <a:pathLst>
            <a:path>
              <a:moveTo>
                <a:pt x="45720" y="0"/>
              </a:moveTo>
              <a:lnTo>
                <a:pt x="4572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BE929-2119-4C26-AF75-F37B7BBD6FCB}">
      <dsp:nvSpPr>
        <dsp:cNvPr id="0" name=""/>
        <dsp:cNvSpPr/>
      </dsp:nvSpPr>
      <dsp:spPr>
        <a:xfrm>
          <a:off x="619574" y="2294276"/>
          <a:ext cx="1135885" cy="360385"/>
        </a:xfrm>
        <a:custGeom>
          <a:avLst/>
          <a:gdLst/>
          <a:ahLst/>
          <a:cxnLst/>
          <a:rect l="0" t="0" r="0" b="0"/>
          <a:pathLst>
            <a:path>
              <a:moveTo>
                <a:pt x="1135885" y="0"/>
              </a:moveTo>
              <a:lnTo>
                <a:pt x="1135885" y="245592"/>
              </a:lnTo>
              <a:lnTo>
                <a:pt x="0" y="245592"/>
              </a:lnTo>
              <a:lnTo>
                <a:pt x="0" y="36038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B90035-E707-4575-9385-AA30E047ECB4}">
      <dsp:nvSpPr>
        <dsp:cNvPr id="0" name=""/>
        <dsp:cNvSpPr/>
      </dsp:nvSpPr>
      <dsp:spPr>
        <a:xfrm>
          <a:off x="1709739" y="1147032"/>
          <a:ext cx="91440" cy="360385"/>
        </a:xfrm>
        <a:custGeom>
          <a:avLst/>
          <a:gdLst/>
          <a:ahLst/>
          <a:cxnLst/>
          <a:rect l="0" t="0" r="0" b="0"/>
          <a:pathLst>
            <a:path>
              <a:moveTo>
                <a:pt x="45720" y="0"/>
              </a:moveTo>
              <a:lnTo>
                <a:pt x="45720" y="3603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A44A1-5403-408A-AAEF-47526FE4D43A}">
      <dsp:nvSpPr>
        <dsp:cNvPr id="0" name=""/>
        <dsp:cNvSpPr/>
      </dsp:nvSpPr>
      <dsp:spPr>
        <a:xfrm>
          <a:off x="1135885" y="360173"/>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C6F6DDE9-5503-4B15-B19C-73F272F61486}">
      <dsp:nvSpPr>
        <dsp:cNvPr id="0" name=""/>
        <dsp:cNvSpPr/>
      </dsp:nvSpPr>
      <dsp:spPr>
        <a:xfrm>
          <a:off x="1273568" y="49097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Tenant</a:t>
          </a:r>
        </a:p>
      </dsp:txBody>
      <dsp:txXfrm>
        <a:off x="1296614" y="514017"/>
        <a:ext cx="1193056" cy="740767"/>
      </dsp:txXfrm>
    </dsp:sp>
    <dsp:sp modelId="{50F4FB66-A0C8-4517-9D1C-BBC60C836596}">
      <dsp:nvSpPr>
        <dsp:cNvPr id="0" name=""/>
        <dsp:cNvSpPr/>
      </dsp:nvSpPr>
      <dsp:spPr>
        <a:xfrm>
          <a:off x="1135885" y="1507417"/>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53194CC5-FFC9-4715-92CC-6394239D95D4}">
      <dsp:nvSpPr>
        <dsp:cNvPr id="0" name=""/>
        <dsp:cNvSpPr/>
      </dsp:nvSpPr>
      <dsp:spPr>
        <a:xfrm>
          <a:off x="1273568" y="1638216"/>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296614" y="1661262"/>
        <a:ext cx="1193056" cy="740767"/>
      </dsp:txXfrm>
    </dsp:sp>
    <dsp:sp modelId="{9D37A9AE-5968-4DAE-9798-2538C7048532}">
      <dsp:nvSpPr>
        <dsp:cNvPr id="0" name=""/>
        <dsp:cNvSpPr/>
      </dsp:nvSpPr>
      <dsp:spPr>
        <a:xfrm>
          <a:off x="0" y="2654662"/>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B5CB3E57-3F15-48A1-97D2-7BC429B29A2F}">
      <dsp:nvSpPr>
        <dsp:cNvPr id="0" name=""/>
        <dsp:cNvSpPr/>
      </dsp:nvSpPr>
      <dsp:spPr>
        <a:xfrm>
          <a:off x="137683" y="278546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160729" y="2808507"/>
        <a:ext cx="1193056" cy="740767"/>
      </dsp:txXfrm>
    </dsp:sp>
    <dsp:sp modelId="{C28FA78F-C4F0-4202-A6B4-53013E80DF2E}">
      <dsp:nvSpPr>
        <dsp:cNvPr id="0" name=""/>
        <dsp:cNvSpPr/>
      </dsp:nvSpPr>
      <dsp:spPr>
        <a:xfrm>
          <a:off x="0"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137683"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160729" y="3955751"/>
        <a:ext cx="1193056" cy="740767"/>
      </dsp:txXfrm>
    </dsp:sp>
    <dsp:sp modelId="{FD468FEA-9356-402A-A46F-5375A9FD74F0}">
      <dsp:nvSpPr>
        <dsp:cNvPr id="0" name=""/>
        <dsp:cNvSpPr/>
      </dsp:nvSpPr>
      <dsp:spPr>
        <a:xfrm>
          <a:off x="2271771" y="2654662"/>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0D4652CC-EDA1-49A8-B667-D5035F012179}">
      <dsp:nvSpPr>
        <dsp:cNvPr id="0" name=""/>
        <dsp:cNvSpPr/>
      </dsp:nvSpPr>
      <dsp:spPr>
        <a:xfrm>
          <a:off x="2409454" y="2785461"/>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432500" y="2808507"/>
        <a:ext cx="1193056" cy="740767"/>
      </dsp:txXfrm>
    </dsp:sp>
    <dsp:sp modelId="{0DD23B8F-CD52-4EF0-A25C-7F75674A7FE8}">
      <dsp:nvSpPr>
        <dsp:cNvPr id="0" name=""/>
        <dsp:cNvSpPr/>
      </dsp:nvSpPr>
      <dsp:spPr>
        <a:xfrm>
          <a:off x="1514514"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1652197"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1675243" y="3955751"/>
        <a:ext cx="1193056" cy="740767"/>
      </dsp:txXfrm>
    </dsp:sp>
    <dsp:sp modelId="{0F7B726A-4ECE-4EFF-AEBF-2F6DD563957E}">
      <dsp:nvSpPr>
        <dsp:cNvPr id="0" name=""/>
        <dsp:cNvSpPr/>
      </dsp:nvSpPr>
      <dsp:spPr>
        <a:xfrm>
          <a:off x="3029028" y="3801906"/>
          <a:ext cx="1239148" cy="786859"/>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166711" y="3932705"/>
          <a:ext cx="1239148" cy="7868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t>
          </a:r>
          <a:br>
            <a:rPr lang="en-US" sz="1200" kern="1200"/>
          </a:br>
          <a:r>
            <a:rPr lang="en-US" sz="1200" kern="1200"/>
            <a:t>Desktop*</a:t>
          </a:r>
        </a:p>
      </dsp:txBody>
      <dsp:txXfrm>
        <a:off x="3189757" y="3955751"/>
        <a:ext cx="1193056" cy="74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36538-8FFD-44CC-904F-C6B73575AB8D}">
      <dsp:nvSpPr>
        <dsp:cNvPr id="0" name=""/>
        <dsp:cNvSpPr/>
      </dsp:nvSpPr>
      <dsp:spPr>
        <a:xfrm>
          <a:off x="0" y="696832"/>
          <a:ext cx="11336039" cy="1286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B5F1B-0B49-46B0-BA59-C2E6869FF1B3}">
      <dsp:nvSpPr>
        <dsp:cNvPr id="0" name=""/>
        <dsp:cNvSpPr/>
      </dsp:nvSpPr>
      <dsp:spPr>
        <a:xfrm>
          <a:off x="389153" y="986285"/>
          <a:ext cx="707552" cy="7075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68E3A8-2F88-4EF4-89D2-630A9894CE4A}">
      <dsp:nvSpPr>
        <dsp:cNvPr id="0" name=""/>
        <dsp:cNvSpPr/>
      </dsp:nvSpPr>
      <dsp:spPr>
        <a:xfrm>
          <a:off x="1485860" y="696832"/>
          <a:ext cx="5101217"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666750">
            <a:lnSpc>
              <a:spcPct val="100000"/>
            </a:lnSpc>
            <a:spcBef>
              <a:spcPct val="0"/>
            </a:spcBef>
            <a:spcAft>
              <a:spcPct val="35000"/>
            </a:spcAft>
            <a:buNone/>
          </a:pPr>
          <a:r>
            <a:rPr lang="en-US" sz="1500" kern="1200"/>
            <a:t>You can use an Azure Firewall to allow in and out traffic to the WVD service, Azure SQL and Storage only. The below urls will be changing, this is only a reference.</a:t>
          </a:r>
        </a:p>
      </dsp:txBody>
      <dsp:txXfrm>
        <a:off x="1485860" y="696832"/>
        <a:ext cx="5101217" cy="1286459"/>
      </dsp:txXfrm>
    </dsp:sp>
    <dsp:sp modelId="{F6C3AEB8-36D9-4C3C-82C8-AC03C77444B7}">
      <dsp:nvSpPr>
        <dsp:cNvPr id="0" name=""/>
        <dsp:cNvSpPr/>
      </dsp:nvSpPr>
      <dsp:spPr>
        <a:xfrm>
          <a:off x="6587077" y="696832"/>
          <a:ext cx="4748961"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533400">
            <a:lnSpc>
              <a:spcPct val="100000"/>
            </a:lnSpc>
            <a:spcBef>
              <a:spcPct val="0"/>
            </a:spcBef>
            <a:spcAft>
              <a:spcPct val="35000"/>
            </a:spcAft>
            <a:buNone/>
          </a:pPr>
          <a:r>
            <a:rPr lang="en-US" sz="1200" u="sng" kern="1200">
              <a:hlinkClick xmlns:r="http://schemas.openxmlformats.org/officeDocument/2006/relationships" r:id="rId3">
                <a:extLst>
                  <a:ext uri="{A12FA001-AC4F-418D-AE19-62706E023703}">
                    <ahyp:hlinkClr xmlns:ahyp="http://schemas.microsoft.com/office/drawing/2018/hyperlinkcolor" val="tx"/>
                  </a:ext>
                </a:extLst>
              </a:hlinkClick>
            </a:rPr>
            <a:t>https://rdbroker.wvd.microsoft.com/</a:t>
          </a:r>
          <a:endParaRPr lang="en-US" sz="1200" kern="1200"/>
        </a:p>
        <a:p>
          <a:pPr marL="0" lvl="0" indent="0" algn="l" defTabSz="533400">
            <a:lnSpc>
              <a:spcPct val="100000"/>
            </a:lnSpc>
            <a:spcBef>
              <a:spcPct val="0"/>
            </a:spcBef>
            <a:spcAft>
              <a:spcPct val="35000"/>
            </a:spcAft>
            <a:buNone/>
          </a:pPr>
          <a:r>
            <a:rPr lang="en-US" sz="1200" u="sng" kern="1200">
              <a:hlinkClick xmlns:r="http://schemas.openxmlformats.org/officeDocument/2006/relationships" r:id="rId4">
                <a:extLst>
                  <a:ext uri="{A12FA001-AC4F-418D-AE19-62706E023703}">
                    <ahyp:hlinkClr xmlns:ahyp="http://schemas.microsoft.com/office/drawing/2018/hyperlinkcolor" val="tx"/>
                  </a:ext>
                </a:extLst>
              </a:hlinkClick>
            </a:rPr>
            <a:t>https://mrs-eus2r0c001-rdbroker-prod-staging.azurewebsites.net</a:t>
          </a:r>
          <a:endParaRPr lang="en-US" sz="1200" kern="1200"/>
        </a:p>
      </dsp:txBody>
      <dsp:txXfrm>
        <a:off x="6587077" y="696832"/>
        <a:ext cx="4748961" cy="1286459"/>
      </dsp:txXfrm>
    </dsp:sp>
    <dsp:sp modelId="{AFF03DB0-D927-4358-ADA2-2C6B9CCBD149}">
      <dsp:nvSpPr>
        <dsp:cNvPr id="0" name=""/>
        <dsp:cNvSpPr/>
      </dsp:nvSpPr>
      <dsp:spPr>
        <a:xfrm>
          <a:off x="0" y="2304905"/>
          <a:ext cx="11336039" cy="1286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9947B-9ABE-472C-BB1E-7B897E35332D}">
      <dsp:nvSpPr>
        <dsp:cNvPr id="0" name=""/>
        <dsp:cNvSpPr/>
      </dsp:nvSpPr>
      <dsp:spPr>
        <a:xfrm>
          <a:off x="389153" y="2594359"/>
          <a:ext cx="707552" cy="7075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3BA58-0396-4255-848A-51C1EC187612}">
      <dsp:nvSpPr>
        <dsp:cNvPr id="0" name=""/>
        <dsp:cNvSpPr/>
      </dsp:nvSpPr>
      <dsp:spPr>
        <a:xfrm>
          <a:off x="1485860" y="2304905"/>
          <a:ext cx="9850178"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666750">
            <a:lnSpc>
              <a:spcPct val="100000"/>
            </a:lnSpc>
            <a:spcBef>
              <a:spcPct val="0"/>
            </a:spcBef>
            <a:spcAft>
              <a:spcPct val="35000"/>
            </a:spcAft>
            <a:buNone/>
          </a:pPr>
          <a:r>
            <a:rPr lang="en-US" sz="1500" kern="1200" dirty="0"/>
            <a:t>Service endpoint tunneling will also be needed for access to Azure SQL and Storage. </a:t>
          </a:r>
          <a:r>
            <a:rPr lang="en-US" sz="1500" kern="1200" dirty="0">
              <a:hlinkClick xmlns:r="http://schemas.openxmlformats.org/officeDocument/2006/relationships" r:id="rId7">
                <a:extLst>
                  <a:ext uri="{A12FA001-AC4F-418D-AE19-62706E023703}">
                    <ahyp:hlinkClr xmlns:ahyp="http://schemas.microsoft.com/office/drawing/2018/hyperlinkcolor" val="tx"/>
                  </a:ext>
                </a:extLst>
              </a:hlinkClick>
            </a:rPr>
            <a:t>https://docs.microsoft.com/en-us/azure/virtual-network/virtual-network-service-endpoints-overview</a:t>
          </a:r>
          <a:r>
            <a:rPr lang="en-US" sz="1500" kern="1200" dirty="0"/>
            <a:t>  </a:t>
          </a:r>
        </a:p>
      </dsp:txBody>
      <dsp:txXfrm>
        <a:off x="1485860" y="2304905"/>
        <a:ext cx="9850178" cy="1286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236800" y="4160902"/>
          <a:ext cx="745089" cy="354594"/>
        </a:xfrm>
        <a:custGeom>
          <a:avLst/>
          <a:gdLst/>
          <a:ahLst/>
          <a:cxnLst/>
          <a:rect l="0" t="0" r="0" b="0"/>
          <a:pathLst>
            <a:path>
              <a:moveTo>
                <a:pt x="0" y="0"/>
              </a:moveTo>
              <a:lnTo>
                <a:pt x="0" y="241645"/>
              </a:lnTo>
              <a:lnTo>
                <a:pt x="745089" y="241645"/>
              </a:lnTo>
              <a:lnTo>
                <a:pt x="745089"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491711" y="4160902"/>
          <a:ext cx="745089" cy="354594"/>
        </a:xfrm>
        <a:custGeom>
          <a:avLst/>
          <a:gdLst/>
          <a:ahLst/>
          <a:cxnLst/>
          <a:rect l="0" t="0" r="0" b="0"/>
          <a:pathLst>
            <a:path>
              <a:moveTo>
                <a:pt x="745089" y="0"/>
              </a:moveTo>
              <a:lnTo>
                <a:pt x="745089"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40A65B-85C8-4F81-ADA1-2FC8C412B54F}">
      <dsp:nvSpPr>
        <dsp:cNvPr id="0" name=""/>
        <dsp:cNvSpPr/>
      </dsp:nvSpPr>
      <dsp:spPr>
        <a:xfrm>
          <a:off x="2119167" y="3032092"/>
          <a:ext cx="1117633" cy="354594"/>
        </a:xfrm>
        <a:custGeom>
          <a:avLst/>
          <a:gdLst/>
          <a:ahLst/>
          <a:cxnLst/>
          <a:rect l="0" t="0" r="0" b="0"/>
          <a:pathLst>
            <a:path>
              <a:moveTo>
                <a:pt x="0" y="0"/>
              </a:moveTo>
              <a:lnTo>
                <a:pt x="0" y="241645"/>
              </a:lnTo>
              <a:lnTo>
                <a:pt x="1117633" y="241645"/>
              </a:lnTo>
              <a:lnTo>
                <a:pt x="1117633"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955813" y="416090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D2CDC-EC2A-44DE-BE23-8F4FC93A755C}">
      <dsp:nvSpPr>
        <dsp:cNvPr id="0" name=""/>
        <dsp:cNvSpPr/>
      </dsp:nvSpPr>
      <dsp:spPr>
        <a:xfrm>
          <a:off x="1001533" y="3032092"/>
          <a:ext cx="1117633" cy="354594"/>
        </a:xfrm>
        <a:custGeom>
          <a:avLst/>
          <a:gdLst/>
          <a:ahLst/>
          <a:cxnLst/>
          <a:rect l="0" t="0" r="0" b="0"/>
          <a:pathLst>
            <a:path>
              <a:moveTo>
                <a:pt x="1117633" y="0"/>
              </a:moveTo>
              <a:lnTo>
                <a:pt x="1117633"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FC78B1-B136-4523-8B05-E7CD5EB5A173}">
      <dsp:nvSpPr>
        <dsp:cNvPr id="0" name=""/>
        <dsp:cNvSpPr/>
      </dsp:nvSpPr>
      <dsp:spPr>
        <a:xfrm>
          <a:off x="2073447" y="190328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B72E87-8736-4021-B702-CA35E50BF41A}">
      <dsp:nvSpPr>
        <dsp:cNvPr id="0" name=""/>
        <dsp:cNvSpPr/>
      </dsp:nvSpPr>
      <dsp:spPr>
        <a:xfrm>
          <a:off x="2073447" y="774472"/>
          <a:ext cx="91440" cy="354594"/>
        </a:xfrm>
        <a:custGeom>
          <a:avLst/>
          <a:gdLst/>
          <a:ahLst/>
          <a:cxnLst/>
          <a:rect l="0" t="0" r="0" b="0"/>
          <a:pathLst>
            <a:path>
              <a:moveTo>
                <a:pt x="45720" y="0"/>
              </a:moveTo>
              <a:lnTo>
                <a:pt x="45720" y="3545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433600-5AA5-45BD-B035-37FBC5A7FA11}">
      <dsp:nvSpPr>
        <dsp:cNvPr id="0" name=""/>
        <dsp:cNvSpPr/>
      </dsp:nvSpPr>
      <dsp:spPr>
        <a:xfrm>
          <a:off x="1509548" y="25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F10B0D4-B718-4809-AB7D-0D1674A1B519}">
      <dsp:nvSpPr>
        <dsp:cNvPr id="0" name=""/>
        <dsp:cNvSpPr/>
      </dsp:nvSpPr>
      <dsp:spPr>
        <a:xfrm>
          <a:off x="1645019" y="12895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TenantGroup</a:t>
          </a:r>
          <a:endParaRPr lang="en-US" sz="1200" kern="1200" dirty="0"/>
        </a:p>
      </dsp:txBody>
      <dsp:txXfrm>
        <a:off x="1667695" y="151630"/>
        <a:ext cx="1173884" cy="728863"/>
      </dsp:txXfrm>
    </dsp:sp>
    <dsp:sp modelId="{B551797E-BF9B-433E-8A29-FDBD5420392C}">
      <dsp:nvSpPr>
        <dsp:cNvPr id="0" name=""/>
        <dsp:cNvSpPr/>
      </dsp:nvSpPr>
      <dsp:spPr>
        <a:xfrm>
          <a:off x="1509548" y="112906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E532E12-D5C4-4839-B5E2-6628C543E294}">
      <dsp:nvSpPr>
        <dsp:cNvPr id="0" name=""/>
        <dsp:cNvSpPr/>
      </dsp:nvSpPr>
      <dsp:spPr>
        <a:xfrm>
          <a:off x="1645019" y="125776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Tenant</a:t>
          </a:r>
        </a:p>
      </dsp:txBody>
      <dsp:txXfrm>
        <a:off x="1667695" y="1280440"/>
        <a:ext cx="1173884" cy="728863"/>
      </dsp:txXfrm>
    </dsp:sp>
    <dsp:sp modelId="{30562E8C-C669-4BBD-A83C-425FF1FB8E24}">
      <dsp:nvSpPr>
        <dsp:cNvPr id="0" name=""/>
        <dsp:cNvSpPr/>
      </dsp:nvSpPr>
      <dsp:spPr>
        <a:xfrm>
          <a:off x="1509548" y="225787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B972832-A969-4A16-B8F4-8CC5C41945FF}">
      <dsp:nvSpPr>
        <dsp:cNvPr id="0" name=""/>
        <dsp:cNvSpPr/>
      </dsp:nvSpPr>
      <dsp:spPr>
        <a:xfrm>
          <a:off x="1645019" y="238657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667695" y="2409250"/>
        <a:ext cx="1173884" cy="728863"/>
      </dsp:txXfrm>
    </dsp:sp>
    <dsp:sp modelId="{DF19532D-1CDE-40E8-B84A-E45153A9E1E1}">
      <dsp:nvSpPr>
        <dsp:cNvPr id="0" name=""/>
        <dsp:cNvSpPr/>
      </dsp:nvSpPr>
      <dsp:spPr>
        <a:xfrm>
          <a:off x="391915"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7B3D3075-FD98-4733-84A3-D20974023ABF}">
      <dsp:nvSpPr>
        <dsp:cNvPr id="0" name=""/>
        <dsp:cNvSpPr/>
      </dsp:nvSpPr>
      <dsp:spPr>
        <a:xfrm>
          <a:off x="527386"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550062" y="3538060"/>
        <a:ext cx="1173884" cy="728863"/>
      </dsp:txXfrm>
    </dsp:sp>
    <dsp:sp modelId="{C28FA78F-C4F0-4202-A6B4-53013E80DF2E}">
      <dsp:nvSpPr>
        <dsp:cNvPr id="0" name=""/>
        <dsp:cNvSpPr/>
      </dsp:nvSpPr>
      <dsp:spPr>
        <a:xfrm>
          <a:off x="391915"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527386"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550062" y="4666870"/>
        <a:ext cx="1173884" cy="728863"/>
      </dsp:txXfrm>
    </dsp:sp>
    <dsp:sp modelId="{F400DC93-A1C9-4293-9404-80D675E4811F}">
      <dsp:nvSpPr>
        <dsp:cNvPr id="0" name=""/>
        <dsp:cNvSpPr/>
      </dsp:nvSpPr>
      <dsp:spPr>
        <a:xfrm>
          <a:off x="2627182"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51EB5DF-7D4D-4001-A4D7-5C51FCF76BB3}">
      <dsp:nvSpPr>
        <dsp:cNvPr id="0" name=""/>
        <dsp:cNvSpPr/>
      </dsp:nvSpPr>
      <dsp:spPr>
        <a:xfrm>
          <a:off x="2762653"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785329" y="3538060"/>
        <a:ext cx="1173884" cy="728863"/>
      </dsp:txXfrm>
    </dsp:sp>
    <dsp:sp modelId="{0DD23B8F-CD52-4EF0-A25C-7F75674A7FE8}">
      <dsp:nvSpPr>
        <dsp:cNvPr id="0" name=""/>
        <dsp:cNvSpPr/>
      </dsp:nvSpPr>
      <dsp:spPr>
        <a:xfrm>
          <a:off x="1882093"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2017564"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2040240" y="4666870"/>
        <a:ext cx="1173884" cy="728863"/>
      </dsp:txXfrm>
    </dsp:sp>
    <dsp:sp modelId="{0F7B726A-4ECE-4EFF-AEBF-2F6DD563957E}">
      <dsp:nvSpPr>
        <dsp:cNvPr id="0" name=""/>
        <dsp:cNvSpPr/>
      </dsp:nvSpPr>
      <dsp:spPr>
        <a:xfrm>
          <a:off x="3372271"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507742"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Remote</a:t>
          </a:r>
          <a:br>
            <a:rPr lang="en-US" sz="1200" kern="1200"/>
          </a:br>
          <a:r>
            <a:rPr lang="en-US" sz="1200" kern="1200"/>
            <a:t>Desktop*</a:t>
          </a:r>
          <a:endParaRPr lang="en-US" sz="1200" kern="1200" dirty="0"/>
        </a:p>
      </dsp:txBody>
      <dsp:txXfrm>
        <a:off x="3530418" y="4666870"/>
        <a:ext cx="1173884" cy="7288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4DDB4-9577-4C99-BCCE-72B64365D4DB}" type="datetimeFigureOut">
              <a:rPr lang="en-US" smtClean="0"/>
              <a:t>3/26/2020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C2BDF-43F5-495D-87FC-E2D6AE0A710A}" type="slidenum">
              <a:rPr lang="en-US" smtClean="0"/>
              <a:t>‹#›</a:t>
            </a:fld>
            <a:endParaRPr lang="en-US"/>
          </a:p>
        </p:txBody>
      </p:sp>
    </p:spTree>
    <p:extLst>
      <p:ext uri="{BB962C8B-B14F-4D97-AF65-F5344CB8AC3E}">
        <p14:creationId xmlns:p14="http://schemas.microsoft.com/office/powerpoint/2010/main" val="333503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04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prem storage vs. the cloud. </a:t>
            </a:r>
          </a:p>
          <a:p>
            <a:endParaRPr lang="en-US" dirty="0"/>
          </a:p>
          <a:p>
            <a:r>
              <a:rPr lang="en-US" dirty="0"/>
              <a:t>Classic VDI VM</a:t>
            </a:r>
          </a:p>
          <a:p>
            <a:pPr marL="285750" indent="-285750">
              <a:buFont typeface="Arial" panose="020B0604020202020204" pitchFamily="34" charset="0"/>
              <a:buChar char="•"/>
            </a:pPr>
            <a:r>
              <a:rPr lang="en-US" dirty="0"/>
              <a:t>Typical file share. VM / Data disk (this is where you have storage) </a:t>
            </a:r>
          </a:p>
          <a:p>
            <a:pPr marL="285750" indent="-285750">
              <a:buFont typeface="Arial" panose="020B0604020202020204" pitchFamily="34" charset="0"/>
              <a:buChar char="•"/>
            </a:pPr>
            <a:r>
              <a:rPr lang="en-US" dirty="0"/>
              <a:t>When move into the cloud, want to ensure you have same resiliency and redundancy that you would with a standard file share.</a:t>
            </a:r>
          </a:p>
          <a:p>
            <a:endParaRPr lang="en-US" dirty="0"/>
          </a:p>
          <a:p>
            <a:r>
              <a:rPr lang="en-US" dirty="0"/>
              <a:t>VM with </a:t>
            </a:r>
            <a:r>
              <a:rPr lang="en-US" dirty="0" err="1"/>
              <a:t>FSLogix</a:t>
            </a:r>
            <a:r>
              <a:rPr lang="en-US" dirty="0"/>
              <a:t> profile</a:t>
            </a:r>
          </a:p>
          <a:p>
            <a:pPr marL="285750" indent="-285750">
              <a:buFont typeface="Arial" panose="020B0604020202020204" pitchFamily="34" charset="0"/>
              <a:buChar char="•"/>
            </a:pPr>
            <a:r>
              <a:rPr lang="en-US" dirty="0" err="1"/>
              <a:t>FSLogix</a:t>
            </a:r>
            <a:r>
              <a:rPr lang="en-US" dirty="0"/>
              <a:t> acts as file share</a:t>
            </a:r>
          </a:p>
          <a:p>
            <a:pPr marL="285750" indent="-285750">
              <a:buFont typeface="Arial" panose="020B0604020202020204" pitchFamily="34" charset="0"/>
              <a:buChar char="•"/>
            </a:pPr>
            <a:r>
              <a:rPr lang="en-US" dirty="0"/>
              <a:t>Can use data disks. With Azure these disks are resilient and will have same SLA’s that Azure provides for other resources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VM with </a:t>
            </a:r>
            <a:r>
              <a:rPr lang="en-US" dirty="0" err="1"/>
              <a:t>FSLogix</a:t>
            </a:r>
            <a:r>
              <a:rPr lang="en-US" dirty="0"/>
              <a:t> profile and Azure Files (How to leverage </a:t>
            </a:r>
            <a:r>
              <a:rPr lang="en-US" dirty="0" err="1"/>
              <a:t>FSLogix</a:t>
            </a:r>
            <a:r>
              <a:rPr lang="en-US" dirty="0"/>
              <a:t>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10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endParaRPr lang="en-US" sz="16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10106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77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IAN -------</a:t>
            </a:r>
          </a:p>
          <a:p>
            <a:endParaRPr lang="en-US" dirty="0"/>
          </a:p>
          <a:p>
            <a:pPr marL="241653" indent="-241653">
              <a:buAutoNum type="arabicPeriod"/>
            </a:pPr>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39AAF5E-B7D9-4970-ACF6-8BEA26F0046B}"/>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10DADBC5-307D-46DF-A451-4A860BBB8AAE}"/>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32688"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Segoe UI Semibold"/>
                <a:ea typeface="+mn-ea"/>
                <a:cs typeface="+mn-cs"/>
              </a:rPr>
              <a:t>Key points to land</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895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618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Breadth-first load balancing is the default configuration for new non-persistent host pools. Breadth-first load balancing distributes new user sessions across all available session hosts in the host pool. When configuring breadth-first load balancing, you may set a maximum session limit per session host in the host pool.</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Depth-first load balancing distributes new user sessions to an available session host with the highest number of connections but has not reached its maximum session limit threshold. When configuring depth-first load balancing, you </a:t>
            </a:r>
            <a:r>
              <a:rPr lang="en-US" sz="882" b="1" i="0" kern="1200" dirty="0">
                <a:solidFill>
                  <a:schemeClr val="tx1"/>
                </a:solidFill>
                <a:effectLst/>
                <a:latin typeface="Segoe UI Light" pitchFamily="34" charset="0"/>
                <a:ea typeface="+mn-ea"/>
                <a:cs typeface="+mn-cs"/>
              </a:rPr>
              <a:t>must</a:t>
            </a:r>
            <a:r>
              <a:rPr lang="en-US" sz="882" b="0" i="0" kern="1200" dirty="0">
                <a:solidFill>
                  <a:schemeClr val="tx1"/>
                </a:solidFill>
                <a:effectLst/>
                <a:latin typeface="Segoe UI Light" pitchFamily="34" charset="0"/>
                <a:ea typeface="+mn-ea"/>
                <a:cs typeface="+mn-cs"/>
              </a:rPr>
              <a:t> set a maximum session limit per session host in the host pool.</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30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46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Clr>
                <a:srgbClr val="2984BF"/>
              </a:buClr>
              <a:buFont typeface="Wingdings" panose="05000000000000000000" pitchFamily="2" charset="2"/>
              <a:buChar char="§"/>
            </a:pPr>
            <a:r>
              <a:rPr lang="en-GB" sz="1200" dirty="0">
                <a:solidFill>
                  <a:schemeClr val="accent3">
                    <a:lumMod val="75000"/>
                  </a:schemeClr>
                </a:solidFill>
                <a:latin typeface="Helvetica Neue" panose="02000503000000020004" pitchFamily="2" charset="0"/>
                <a:ea typeface="Helvetica Neue" panose="02000503000000020004" pitchFamily="2" charset="0"/>
                <a:cs typeface="Helvetica Neue" panose="02000503000000020004" pitchFamily="2" charset="0"/>
              </a:rPr>
              <a:t>We wish we could have a single image for all our desktops and servers, but we don’t. We have one for each department, and we have application silos for our servers. </a:t>
            </a:r>
          </a:p>
          <a:p>
            <a:pPr marL="285750" indent="-285750">
              <a:spcAft>
                <a:spcPts val="600"/>
              </a:spcAft>
              <a:buClr>
                <a:srgbClr val="2984BF"/>
              </a:buClr>
              <a:buFont typeface="Wingdings" panose="05000000000000000000" pitchFamily="2" charset="2"/>
              <a:buChar char="§"/>
            </a:pPr>
            <a:r>
              <a:rPr lang="en-GB" sz="1200" dirty="0">
                <a:solidFill>
                  <a:schemeClr val="accent3">
                    <a:lumMod val="75000"/>
                  </a:schemeClr>
                </a:solidFill>
                <a:latin typeface="Helvetica Neue" panose="02000503000000020004" pitchFamily="2" charset="0"/>
                <a:ea typeface="Helvetica Neue" panose="02000503000000020004" pitchFamily="2" charset="0"/>
                <a:cs typeface="Helvetica Neue" panose="02000503000000020004" pitchFamily="2" charset="0"/>
              </a:rPr>
              <a:t>Our first product, App Masking was aimed at solving problems organizations had with having to manage this environment.</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3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BE1B6-1B37-436F-8919-C5677835DA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822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App masking allows you to consolidate your base images.</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Works at the kernel level to dynamically mask the presence of apps, plugins, fonts, and more from specific users/groups/computers/processes/network locations, </a:t>
            </a:r>
            <a:r>
              <a:rPr lang="en-US" sz="1200" b="1" err="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etc</a:t>
            </a: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License compliance for all users and all apps on any Windows infrastructure</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Simplify application version control and rollback for application updates</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Massively reduce the number of Windows gold images in your environment</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More effective management of Windows applications without a large backend or packaging/sequencing</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Works on physical, non-persistent, and persistent VDI desktops, and RDSH desktops and applications</a:t>
            </a:r>
            <a:endParaRPr lang="en-GB" sz="1200">
              <a:solidFill>
                <a:schemeClr val="accent3">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379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This is Profile Container before Cloud Cache. </a:t>
            </a:r>
          </a:p>
          <a:p>
            <a:pPr marL="285750" indent="-285750">
              <a:spcAft>
                <a:spcPts val="600"/>
              </a:spcAft>
              <a:buFont typeface="Arial" panose="020B0604020202020204" pitchFamily="34" charset="0"/>
              <a:buChar char="•"/>
            </a:pPr>
            <a:r>
              <a:rPr lang="en-US"/>
              <a:t>This was revolutionary...industry ranked us first, but there were problems. If storage goes offline, users don't get their profile.</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Any type of redirection technology (FSLogix included, but also Folder Redirection and UPD) suffers from this!</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Applications that want to interact with data in the remote container will often become unstable during and after an outage, and users won’t have access to any of their data. </a:t>
            </a:r>
            <a:endPar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7117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Cloud Cache solves this by adding a local cache component.</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Applications talk to the local cache, and the cache talks to the remote container</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If the connection to the remote container is interrupted, the apps still work because they’re talking to the cache.</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If the interruption is short, or no data that isn’t in the cache is requested during the outage, everything behaves normally.</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When connection comes back online, we reconnect and re-sync if necessary.</a:t>
            </a:r>
            <a:endPar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12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Cloud Cache also lets us configure additional locations to use simultaneously. </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If a connection to the primary location drops, it seamlessly starts using the next location.</a:t>
            </a:r>
          </a:p>
          <a:p>
            <a:pPr marL="285750" indent="-285750">
              <a:spcAft>
                <a:spcPts val="600"/>
              </a:spcAft>
              <a:buFont typeface="Arial" panose="020B0604020202020204" pitchFamily="34" charset="0"/>
              <a:buChar char="•"/>
            </a:pPr>
            <a:r>
              <a:rPr lang="en-US" sz="1200" b="1">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When the primary comes back online, Cloud Cache ensures it’s all in sync, then resumes using it</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826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Additionally, we’ve added support for native cloud storage via REST APIs. </a:t>
            </a:r>
          </a:p>
          <a:p>
            <a:pPr marL="285750" indent="-285750">
              <a:spcAft>
                <a:spcPts val="600"/>
              </a:spcAft>
              <a:buFont typeface="Arial" panose="020B0604020202020204" pitchFamily="34" charset="0"/>
              <a:buChar char="•"/>
            </a:pPr>
            <a:r>
              <a:rPr lang="en-US" sz="1200">
                <a:solidFill>
                  <a:schemeClr val="accent3">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The first cloud to be supported will be Azure Blob, and future platforms will be determined by customer feedback</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A68BCC8-1726-464B-A97C-8F45DBB4018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277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094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436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This is what we are hearing from you.</a:t>
            </a:r>
          </a:p>
          <a:p>
            <a:pPr>
              <a:lnSpc>
                <a:spcPct val="107000"/>
              </a:lnSpc>
              <a:spcAft>
                <a:spcPts val="800"/>
              </a:spcAft>
            </a:pPr>
            <a:endParaRPr lang="en-US"/>
          </a:p>
          <a:p>
            <a:pPr>
              <a:lnSpc>
                <a:spcPct val="107000"/>
              </a:lnSpc>
              <a:spcAft>
                <a:spcPts val="800"/>
              </a:spcAft>
            </a:pPr>
            <a:r>
              <a:rPr lang="en-US"/>
              <a:t>WHY VIRTUALIZE? </a:t>
            </a:r>
          </a:p>
          <a:p>
            <a:pPr marL="171450" indent="-171450">
              <a:lnSpc>
                <a:spcPct val="107000"/>
              </a:lnSpc>
              <a:spcAft>
                <a:spcPts val="800"/>
              </a:spcAft>
              <a:buFontTx/>
              <a:buChar char="-"/>
            </a:pPr>
            <a:r>
              <a:rPr lang="en-US"/>
              <a:t>SECURITY. APP COMPAT, MOBILITY, PERFORMANCE, SIMPLIFIED MGMT. </a:t>
            </a:r>
          </a:p>
          <a:p>
            <a:pPr marL="171450" indent="-171450">
              <a:lnSpc>
                <a:spcPct val="107000"/>
              </a:lnSpc>
              <a:spcAft>
                <a:spcPts val="800"/>
              </a:spcAft>
              <a:buFontTx/>
              <a:buChar char="-"/>
            </a:pPr>
            <a:r>
              <a:rPr lang="en-US"/>
              <a:t>Problems in the past</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7433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88000"/>
              </a:lnSpc>
              <a:spcBef>
                <a:spcPts val="800"/>
              </a:spcBef>
              <a:spcAft>
                <a:spcPts val="0"/>
              </a:spcAft>
              <a:buClrTx/>
              <a:buSzTx/>
              <a:buFontTx/>
              <a:buNone/>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Round trip network latency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 120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acceptable for continual use of VDI.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&lt;75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rich interactive multimedia and unified communications </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cost effective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performant </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We recommend mix of the two. During logon storms (9 AM) have breadth first as the scaling algorithm and flip to breadth first algorithm when the peak hours have passed.</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400" b="0" i="0" u="none" strike="noStrike" kern="1200" cap="none" spc="0" normalizeH="0" baseline="0" noProof="0">
              <a:ln>
                <a:noFill/>
              </a:ln>
              <a:solidFill>
                <a:srgbClr val="0078D7"/>
              </a:solidFill>
              <a:effectLst/>
              <a:uLnTx/>
              <a:uFillTx/>
              <a:latin typeface="Segoe UI Semibold"/>
              <a:ea typeface="+mn-ea"/>
              <a:cs typeface="Segoe UI" pitchFamily="34" charset="0"/>
            </a:endParaRPr>
          </a:p>
          <a:p>
            <a:pPr marL="0" marR="0" lvl="0" indent="0" algn="l" defTabSz="932472" rtl="0" eaLnBrk="1" fontAlgn="base" latinLnBrk="0" hangingPunct="1">
              <a:lnSpc>
                <a:spcPct val="88000"/>
              </a:lnSpc>
              <a:spcBef>
                <a:spcPts val="1800"/>
              </a:spcBef>
              <a:spcAft>
                <a:spcPts val="0"/>
              </a:spcAft>
              <a:buClrTx/>
              <a:buSzTx/>
              <a:buFontTx/>
              <a:buNone/>
              <a:tabLst/>
              <a:defRPr/>
            </a:pPr>
            <a:r>
              <a:rPr kumimoji="0" lang="en-US" sz="2000" b="0" i="0" u="none" strike="noStrike" kern="1200" cap="none" spc="-20" normalizeH="0" baseline="0" noProof="0">
                <a:ln>
                  <a:noFill/>
                </a:ln>
                <a:solidFill>
                  <a:srgbClr val="0078D7"/>
                </a:solidFill>
                <a:effectLst/>
                <a:uLnTx/>
                <a:uFillTx/>
                <a:latin typeface="Segoe UI Semibold"/>
                <a:ea typeface="+mn-ea"/>
                <a:cs typeface="Segoe UI" pitchFamily="34" charset="0"/>
              </a:rPr>
              <a:t>Recommended user density in multisession. Recommended VM size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should have a minimum of 4 cores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3 users/core is recommended user to core ratio for knowledge worker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pitchFamily="34" charset="0"/>
              </a:rPr>
              <a:t>Eg</a:t>
            </a: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 Standard_D4s_v3 offer a combination of vCPU, memory, and temporary storage for most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production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in a host pool need to be placed in an availability set and should be configured to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use managed disks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Its recommended to have minimum 4 VM’s running in a host pool at any point of time </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61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TALKING POINTS:</a:t>
            </a:r>
          </a:p>
          <a:p>
            <a:pPr marL="171450" indent="-171450">
              <a:buFont typeface="Arial" panose="020B0604020202020204" pitchFamily="34" charset="0"/>
              <a:buChar char="•"/>
            </a:pPr>
            <a:r>
              <a:rPr lang="en-US" dirty="0"/>
              <a:t>The job of a control plane is to orchestrate the creation and management of desktop and app session hosts, authenticate users and to determine where to “land” a user’s desktop connection (meaning what desktop VM to patch the user through to). </a:t>
            </a:r>
          </a:p>
          <a:p>
            <a:pPr marL="171450" indent="-171450">
              <a:buFont typeface="Arial" panose="020B0604020202020204" pitchFamily="34" charset="0"/>
              <a:buChar char="•"/>
            </a:pPr>
            <a:r>
              <a:rPr lang="en-US" dirty="0"/>
              <a:t>In the RDS world, this was handled through a number of “RDS roles” namely: RD License Server, RD Web, RD </a:t>
            </a:r>
            <a:r>
              <a:rPr lang="en-US" dirty="0" err="1"/>
              <a:t>Webclient</a:t>
            </a:r>
            <a:r>
              <a:rPr lang="en-US" dirty="0"/>
              <a:t>, RD Connection Broker and RD Gateway. </a:t>
            </a:r>
          </a:p>
          <a:p>
            <a:pPr marL="171450" indent="-171450">
              <a:buFont typeface="Arial" panose="020B0604020202020204" pitchFamily="34" charset="0"/>
              <a:buChar char="•"/>
            </a:pPr>
            <a:r>
              <a:rPr lang="en-US" dirty="0"/>
              <a:t>With WVD, it is no longer necessary to install and manage any of these roles as they are now part of the WVD Management Service. Microsoft do the work and deliver you a PaaS product that can be controlled via </a:t>
            </a:r>
            <a:r>
              <a:rPr lang="en-US" dirty="0" err="1"/>
              <a:t>RestAPI</a:t>
            </a:r>
            <a:r>
              <a:rPr lang="en-US" dirty="0"/>
              <a:t>, PowerShell and soon the Azure admin portal.</a:t>
            </a:r>
          </a:p>
          <a:p>
            <a:pPr marL="171450" indent="-171450">
              <a:buFont typeface="Arial" panose="020B0604020202020204" pitchFamily="34" charset="0"/>
              <a:buChar char="•"/>
            </a:pPr>
            <a:r>
              <a:rPr lang="en-US" dirty="0"/>
              <a:t>There are cost savings associated with elimination of separate VMs for web access, diagnostics, gateway, and broker,</a:t>
            </a:r>
          </a:p>
          <a:p>
            <a:pPr marL="171450" indent="-171450">
              <a:buFont typeface="Arial" panose="020B0604020202020204" pitchFamily="34" charset="0"/>
              <a:buChar char="•"/>
            </a:pPr>
            <a:r>
              <a:rPr lang="en-US" dirty="0"/>
              <a:t>WVD’s evergreen control plane allows customers (and partners) to focus on value-added services like advanced desktop management, monitoring, health checks/life-cycle management, image management, etc.</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846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All Session Hosts within a Host Pool must be identical (patch-level, apps, data)</a:t>
            </a:r>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94304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88000"/>
              </a:lnSpc>
              <a:spcBef>
                <a:spcPts val="800"/>
              </a:spcBef>
              <a:spcAft>
                <a:spcPts val="0"/>
              </a:spcAft>
              <a:buClrTx/>
              <a:buSzTx/>
              <a:buFontTx/>
              <a:buNone/>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Round trip network latency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 120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acceptable for continual use of VDI. </a:t>
            </a:r>
          </a:p>
          <a:p>
            <a:pPr marL="285750" marR="0" lvl="0" indent="-285750" algn="l" defTabSz="932472" rtl="0" eaLnBrk="1" fontAlgn="base" latinLnBrk="0" hangingPunct="1">
              <a:lnSpc>
                <a:spcPct val="88000"/>
              </a:lnSpc>
              <a:spcBef>
                <a:spcPts val="8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&lt;75 </a:t>
            </a:r>
            <a:r>
              <a:rPr kumimoji="0" lang="en-US" sz="11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rPr>
              <a:t>ms</a:t>
            </a:r>
            <a:r>
              <a:rPr kumimoji="0" lang="en-US" sz="11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rich interactive multimedia and unified communications </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Segoe UI" pitchFamily="34" charset="0"/>
            </a:endParaRP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cost effective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Depth first user sessions scaling is more performant </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We recommend mix of the two. During logon storms (9 AM) have breadth first as the scaling algorithm and flip to breadth first algorithm when the peak hours have passed.</a:t>
            </a:r>
          </a:p>
          <a:p>
            <a:pPr marL="0" marR="0" lvl="0" indent="0" algn="l" defTabSz="932472" rtl="0" eaLnBrk="1" fontAlgn="base" latinLnBrk="0" hangingPunct="1">
              <a:lnSpc>
                <a:spcPct val="88000"/>
              </a:lnSpc>
              <a:spcBef>
                <a:spcPts val="800"/>
              </a:spcBef>
              <a:spcAft>
                <a:spcPts val="0"/>
              </a:spcAft>
              <a:buClrTx/>
              <a:buSzTx/>
              <a:buFontTx/>
              <a:buNone/>
              <a:tabLst/>
              <a:defRPr/>
            </a:pPr>
            <a:endParaRPr kumimoji="0" lang="en-US" sz="1400" b="0" i="0" u="none" strike="noStrike" kern="1200" cap="none" spc="0" normalizeH="0" baseline="0" noProof="0">
              <a:ln>
                <a:noFill/>
              </a:ln>
              <a:solidFill>
                <a:srgbClr val="0078D7"/>
              </a:solidFill>
              <a:effectLst/>
              <a:uLnTx/>
              <a:uFillTx/>
              <a:latin typeface="Segoe UI Semibold"/>
              <a:ea typeface="+mn-ea"/>
              <a:cs typeface="Segoe UI" pitchFamily="34" charset="0"/>
            </a:endParaRPr>
          </a:p>
          <a:p>
            <a:pPr marL="0" marR="0" lvl="0" indent="0" algn="l" defTabSz="932472" rtl="0" eaLnBrk="1" fontAlgn="base" latinLnBrk="0" hangingPunct="1">
              <a:lnSpc>
                <a:spcPct val="88000"/>
              </a:lnSpc>
              <a:spcBef>
                <a:spcPts val="1800"/>
              </a:spcBef>
              <a:spcAft>
                <a:spcPts val="0"/>
              </a:spcAft>
              <a:buClrTx/>
              <a:buSzTx/>
              <a:buFontTx/>
              <a:buNone/>
              <a:tabLst/>
              <a:defRPr/>
            </a:pPr>
            <a:r>
              <a:rPr kumimoji="0" lang="en-US" sz="2000" b="0" i="0" u="none" strike="noStrike" kern="1200" cap="none" spc="-20" normalizeH="0" baseline="0" noProof="0">
                <a:ln>
                  <a:noFill/>
                </a:ln>
                <a:solidFill>
                  <a:srgbClr val="0078D7"/>
                </a:solidFill>
                <a:effectLst/>
                <a:uLnTx/>
                <a:uFillTx/>
                <a:latin typeface="Segoe UI Semibold"/>
                <a:ea typeface="+mn-ea"/>
                <a:cs typeface="Segoe UI" pitchFamily="34" charset="0"/>
              </a:rPr>
              <a:t>Recommended user density in multisession. Recommended VM size</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should have a minimum of 4 cores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3 users/core is recommended user to core ratio for knowledge worker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pitchFamily="34" charset="0"/>
              </a:rPr>
              <a:t>Eg</a:t>
            </a: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 Standard_D4s_v3 offer a combination of vCPU, memory, and temporary storage for most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production workloads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Session Host VM’s in a host pool need to be placed in an availability set and should be configured to </a:t>
            </a:r>
            <a:b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use managed disks</a:t>
            </a:r>
          </a:p>
          <a:p>
            <a:pPr marL="285750" marR="0" lvl="0" indent="-285750" algn="l" defTabSz="932688" rtl="0" eaLnBrk="1" fontAlgn="auto" latinLnBrk="0" hangingPunct="1">
              <a:lnSpc>
                <a:spcPct val="88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Its recommended to have minimum 4 VM’s running in a host pool at any point of time </a:t>
            </a:r>
          </a:p>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617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696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John</a:t>
            </a:r>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2738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430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7" name="Notes Placeholder 46">
            <a:extLst>
              <a:ext uri="{FF2B5EF4-FFF2-40B4-BE49-F238E27FC236}">
                <a16:creationId xmlns:a16="http://schemas.microsoft.com/office/drawing/2014/main" id="{AB030FA2-8C02-4408-AF1F-1DED8F361EB1}"/>
              </a:ext>
            </a:extLst>
          </p:cNvPr>
          <p:cNvSpPr>
            <a:spLocks noGrp="1"/>
          </p:cNvSpPr>
          <p:nvPr>
            <p:ph type="body" idx="1"/>
          </p:nvPr>
        </p:nvSpPr>
        <p:spPr/>
        <p:txBody>
          <a:bodyPr/>
          <a:lstStyle/>
          <a:p>
            <a:r>
              <a:rPr lang="en-US"/>
              <a:t>John</a:t>
            </a:r>
          </a:p>
        </p:txBody>
      </p:sp>
    </p:spTree>
    <p:extLst>
      <p:ext uri="{BB962C8B-B14F-4D97-AF65-F5344CB8AC3E}">
        <p14:creationId xmlns:p14="http://schemas.microsoft.com/office/powerpoint/2010/main" val="3867119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Quick overview as this is already covered</a:t>
            </a:r>
          </a:p>
          <a:p>
            <a:r>
              <a:rPr lang="en-US"/>
              <a:t>Mention multi tenancy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655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Endpoint tunneling information and Azure Firewall information.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22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10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8974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834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493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611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49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Create WVD Tenant</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Create Host Pool</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Publish Desktop</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Assign user to desktop</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Publish Application</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Assign user to App</a:t>
            </a:r>
          </a:p>
          <a:p>
            <a:endParaRPr lang="en-US" dirty="0"/>
          </a:p>
          <a:p>
            <a:r>
              <a:rPr lang="en-US"/>
              <a:t>To remove a host pool – you have to decommission each piece separate after removing all permissions and published applications.  </a:t>
            </a:r>
          </a:p>
          <a:p>
            <a:r>
              <a:rPr lang="en-US"/>
              <a:t>	there are changes coming – big changes so this might change in the future.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5D4896-5C59-4717-95D8-078D8C735B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568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3/26/2020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035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3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a:t>John</a:t>
            </a:r>
          </a:p>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large organizations, these are typically different people, but if you’re just starting out or run a small IT department, these can be the same person if needed. </a:t>
            </a:r>
          </a:p>
          <a:p>
            <a:r>
              <a:rPr lang="en-US" dirty="0"/>
              <a:t>-Azure subscription admin: to grant access to Azure portal and resources</a:t>
            </a:r>
          </a:p>
          <a:p>
            <a:r>
              <a:rPr lang="en-US" dirty="0"/>
              <a:t>-Azure Active Directory admin: to provision users and manager user and admin access</a:t>
            </a:r>
          </a:p>
          <a:p>
            <a:r>
              <a:rPr lang="en-US" dirty="0"/>
              <a:t>-Windows Virtual Desktop tenant admin: to provision and maintain WVD-specific settings. </a:t>
            </a:r>
          </a:p>
          <a:p>
            <a:r>
              <a:rPr lang="en-US" dirty="0"/>
              <a:t>-Virtual machine admin: to provision virtual machines once the WVD tenant is set up.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6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6.xml"/><Relationship Id="rId4" Type="http://schemas.openxmlformats.org/officeDocument/2006/relationships/image" Target="../media/image22.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7.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 Id="rId4" Type="http://schemas.openxmlformats.org/officeDocument/2006/relationships/image" Target="../media/image35.jpeg"/></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8.xml"/><Relationship Id="rId5" Type="http://schemas.openxmlformats.org/officeDocument/2006/relationships/image" Target="../media/image39.png"/><Relationship Id="rId4" Type="http://schemas.openxmlformats.org/officeDocument/2006/relationships/image" Target="../media/image25.sv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9.xml"/><Relationship Id="rId4" Type="http://schemas.openxmlformats.org/officeDocument/2006/relationships/image" Target="../media/image50.jp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9.xml"/><Relationship Id="rId4" Type="http://schemas.openxmlformats.org/officeDocument/2006/relationships/image" Target="../media/image50.jp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9.xml"/><Relationship Id="rId4" Type="http://schemas.openxmlformats.org/officeDocument/2006/relationships/image" Target="../media/image5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50.jpg"/></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4.emf"/><Relationship Id="rId5" Type="http://schemas.openxmlformats.org/officeDocument/2006/relationships/oleObject" Target="../embeddings/oleObject4.bin"/><Relationship Id="rId4"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Master" Target="../slideMasters/slideMaster13.xml"/><Relationship Id="rId4" Type="http://schemas.openxmlformats.org/officeDocument/2006/relationships/image" Target="../media/image58.png"/></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 Id="rId4" Type="http://schemas.openxmlformats.org/officeDocument/2006/relationships/image" Target="../media/image50.jp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 Id="rId4" Type="http://schemas.openxmlformats.org/officeDocument/2006/relationships/image" Target="../media/image50.jp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 Id="rId4" Type="http://schemas.openxmlformats.org/officeDocument/2006/relationships/image" Target="../media/image50.jpg"/></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4.xml"/><Relationship Id="rId5" Type="http://schemas.openxmlformats.org/officeDocument/2006/relationships/image" Target="../media/image39.png"/><Relationship Id="rId4" Type="http://schemas.openxmlformats.org/officeDocument/2006/relationships/image" Target="../media/image25.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 Id="rId4" Type="http://schemas.openxmlformats.org/officeDocument/2006/relationships/image" Target="../media/image6.emf"/></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 Id="rId4" Type="http://schemas.openxmlformats.org/officeDocument/2006/relationships/image" Target="../media/image4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4.xml"/><Relationship Id="rId4" Type="http://schemas.openxmlformats.org/officeDocument/2006/relationships/image" Target="../media/image45.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54.emf"/><Relationship Id="rId5" Type="http://schemas.openxmlformats.org/officeDocument/2006/relationships/oleObject" Target="../embeddings/oleObject6.bin"/><Relationship Id="rId4"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6.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54.emf"/><Relationship Id="rId5" Type="http://schemas.openxmlformats.org/officeDocument/2006/relationships/oleObject" Target="../embeddings/oleObject7.bin"/><Relationship Id="rId4"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54.emf"/><Relationship Id="rId5" Type="http://schemas.openxmlformats.org/officeDocument/2006/relationships/oleObject" Target="../embeddings/oleObject8.bin"/><Relationship Id="rId4"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54.emf"/><Relationship Id="rId5" Type="http://schemas.openxmlformats.org/officeDocument/2006/relationships/oleObject" Target="../embeddings/oleObject9.bin"/><Relationship Id="rId4"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54.emf"/><Relationship Id="rId5" Type="http://schemas.openxmlformats.org/officeDocument/2006/relationships/oleObject" Target="../embeddings/oleObject10.bin"/><Relationship Id="rId4"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image" Target="../media/image54.emf"/><Relationship Id="rId5" Type="http://schemas.openxmlformats.org/officeDocument/2006/relationships/oleObject" Target="../embeddings/oleObject11.bin"/><Relationship Id="rId4"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54.emf"/><Relationship Id="rId5" Type="http://schemas.openxmlformats.org/officeDocument/2006/relationships/oleObject" Target="../embeddings/oleObject12.bin"/><Relationship Id="rId4"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54.emf"/><Relationship Id="rId5" Type="http://schemas.openxmlformats.org/officeDocument/2006/relationships/oleObject" Target="../embeddings/oleObject13.bin"/><Relationship Id="rId4"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54.emf"/><Relationship Id="rId5" Type="http://schemas.openxmlformats.org/officeDocument/2006/relationships/oleObject" Target="../embeddings/oleObject14.bin"/><Relationship Id="rId4"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image" Target="../media/image54.emf"/><Relationship Id="rId5" Type="http://schemas.openxmlformats.org/officeDocument/2006/relationships/oleObject" Target="../embeddings/oleObject15.bin"/><Relationship Id="rId4"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9.xml"/><Relationship Id="rId1" Type="http://schemas.openxmlformats.org/officeDocument/2006/relationships/vmlDrawing" Target="../drawings/vmlDrawing16.vml"/><Relationship Id="rId5" Type="http://schemas.openxmlformats.org/officeDocument/2006/relationships/image" Target="../media/image54.emf"/><Relationship Id="rId4" Type="http://schemas.openxmlformats.org/officeDocument/2006/relationships/oleObject" Target="../embeddings/oleObject16.bin"/></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xml"/><Relationship Id="rId1" Type="http://schemas.openxmlformats.org/officeDocument/2006/relationships/vmlDrawing" Target="../drawings/vmlDrawing17.vml"/><Relationship Id="rId5" Type="http://schemas.openxmlformats.org/officeDocument/2006/relationships/image" Target="../media/image54.emf"/><Relationship Id="rId4" Type="http://schemas.openxmlformats.org/officeDocument/2006/relationships/oleObject" Target="../embeddings/oleObject17.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1.xml"/><Relationship Id="rId1" Type="http://schemas.openxmlformats.org/officeDocument/2006/relationships/vmlDrawing" Target="../drawings/vmlDrawing18.vml"/><Relationship Id="rId5" Type="http://schemas.openxmlformats.org/officeDocument/2006/relationships/image" Target="../media/image54.emf"/><Relationship Id="rId4" Type="http://schemas.openxmlformats.org/officeDocument/2006/relationships/oleObject" Target="../embeddings/oleObject18.bin"/></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19.vml"/><Relationship Id="rId6" Type="http://schemas.openxmlformats.org/officeDocument/2006/relationships/image" Target="../media/image54.emf"/><Relationship Id="rId5" Type="http://schemas.openxmlformats.org/officeDocument/2006/relationships/oleObject" Target="../embeddings/oleObject19.bin"/><Relationship Id="rId4"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image" Target="../media/image54.emf"/><Relationship Id="rId5" Type="http://schemas.openxmlformats.org/officeDocument/2006/relationships/oleObject" Target="../embeddings/oleObject20.bin"/><Relationship Id="rId4"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image" Target="../media/image54.emf"/><Relationship Id="rId5" Type="http://schemas.openxmlformats.org/officeDocument/2006/relationships/oleObject" Target="../embeddings/oleObject21.bin"/><Relationship Id="rId4"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image" Target="../media/image54.emf"/><Relationship Id="rId5" Type="http://schemas.openxmlformats.org/officeDocument/2006/relationships/oleObject" Target="../embeddings/oleObject22.bin"/><Relationship Id="rId4"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3.vml"/><Relationship Id="rId6" Type="http://schemas.openxmlformats.org/officeDocument/2006/relationships/image" Target="../media/image54.emf"/><Relationship Id="rId5" Type="http://schemas.openxmlformats.org/officeDocument/2006/relationships/oleObject" Target="../embeddings/oleObject23.bin"/><Relationship Id="rId4"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24.vml"/><Relationship Id="rId6" Type="http://schemas.openxmlformats.org/officeDocument/2006/relationships/image" Target="../media/image54.emf"/><Relationship Id="rId5" Type="http://schemas.openxmlformats.org/officeDocument/2006/relationships/oleObject" Target="../embeddings/oleObject24.bin"/><Relationship Id="rId4"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5.xml"/><Relationship Id="rId7" Type="http://schemas.openxmlformats.org/officeDocument/2006/relationships/image" Target="../media/image55.png"/><Relationship Id="rId2" Type="http://schemas.openxmlformats.org/officeDocument/2006/relationships/tags" Target="../tags/tag44.xml"/><Relationship Id="rId1" Type="http://schemas.openxmlformats.org/officeDocument/2006/relationships/vmlDrawing" Target="../drawings/vmlDrawing25.vml"/><Relationship Id="rId6" Type="http://schemas.openxmlformats.org/officeDocument/2006/relationships/image" Target="../media/image54.emf"/><Relationship Id="rId5" Type="http://schemas.openxmlformats.org/officeDocument/2006/relationships/oleObject" Target="../embeddings/oleObject25.bin"/><Relationship Id="rId4"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6.vml"/><Relationship Id="rId6" Type="http://schemas.openxmlformats.org/officeDocument/2006/relationships/image" Target="../media/image54.emf"/><Relationship Id="rId5" Type="http://schemas.openxmlformats.org/officeDocument/2006/relationships/oleObject" Target="../embeddings/oleObject26.bin"/><Relationship Id="rId4"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8.xml"/><Relationship Id="rId1" Type="http://schemas.openxmlformats.org/officeDocument/2006/relationships/vmlDrawing" Target="../drawings/vmlDrawing27.vml"/><Relationship Id="rId5" Type="http://schemas.openxmlformats.org/officeDocument/2006/relationships/image" Target="../media/image54.emf"/><Relationship Id="rId4" Type="http://schemas.openxmlformats.org/officeDocument/2006/relationships/oleObject" Target="../embeddings/oleObject27.bin"/></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54.emf"/><Relationship Id="rId5" Type="http://schemas.openxmlformats.org/officeDocument/2006/relationships/oleObject" Target="../embeddings/oleObject29.bin"/><Relationship Id="rId4"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9.xml"/><Relationship Id="rId4" Type="http://schemas.openxmlformats.org/officeDocument/2006/relationships/image" Target="../media/image7.png"/></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47524-5699-4766-A494-741B4506F8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99390B-B966-459F-8C8F-011539D21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C1D3BF-1A8E-414E-B929-F21E88111544}"/>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48813A61-3F63-4C41-8408-6AB160E29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F0554-AB1C-4519-A31C-7AEDDAE3F7E1}"/>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295396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9C33-4760-4C0B-A07D-2E2FDEAC9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BF10F-3EE0-4333-8931-39FA88F2B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41EEE-A502-443F-B519-8386685E214D}"/>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84221B54-5E23-4A56-9118-64837F182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40AC9-84CD-4843-878B-0EB2A769896B}"/>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37045092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4967068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35583186"/>
      </p:ext>
    </p:extLst>
  </p:cSld>
  <p:clrMapOvr>
    <a:masterClrMapping/>
  </p:clrMapOvr>
  <p:transition>
    <p:fade/>
  </p:transition>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631458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76296958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079738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6203911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726300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70479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9069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4322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9654B-DE90-4684-9E47-2950A03E87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EC55BB-2B04-43C4-A07B-D476C84E58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062AF4-D8DF-4AC9-B435-176999EE3991}"/>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04026F8D-164A-489A-850C-CCD6428F8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43962-AB9E-42E9-9CD9-C5230E930B0E}"/>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15469472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1974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0711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334008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5790356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3/26/2020</a:t>
            </a:fld>
            <a:endParaRPr lang="en-US"/>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a:p>
        </p:txBody>
      </p:sp>
    </p:spTree>
    <p:extLst>
      <p:ext uri="{BB962C8B-B14F-4D97-AF65-F5344CB8AC3E}">
        <p14:creationId xmlns:p14="http://schemas.microsoft.com/office/powerpoint/2010/main" val="8436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6485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495832"/>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4053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86FCC-3777-4E6E-9B7B-DAF16F55E9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p:cNvSpPr/>
          <p:nvPr userDrawn="1"/>
        </p:nvSpPr>
        <p:spPr bwMode="auto">
          <a:xfrm>
            <a:off x="269239" y="2935289"/>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3" tIns="143395" rIns="179243" bIns="143395"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898" baseline="0">
                <a:solidFill>
                  <a:schemeClr val="bg1"/>
                </a:solidFill>
              </a:defRPr>
            </a:lvl1pPr>
          </a:lstStyle>
          <a:p>
            <a:r>
              <a:rPr lang="en-US"/>
              <a:t>Click to edit Master title style</a:t>
            </a:r>
          </a:p>
        </p:txBody>
      </p:sp>
      <p:sp>
        <p:nvSpPr>
          <p:cNvPr id="16" name="Subtitle 2"/>
          <p:cNvSpPr>
            <a:spLocks noGrp="1"/>
          </p:cNvSpPr>
          <p:nvPr>
            <p:ph type="subTitle" idx="1" hasCustomPrompt="1"/>
          </p:nvPr>
        </p:nvSpPr>
        <p:spPr>
          <a:xfrm>
            <a:off x="375956"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065" indent="0" algn="ctr">
              <a:buNone/>
              <a:defRPr>
                <a:solidFill>
                  <a:schemeClr val="tx1">
                    <a:tint val="75000"/>
                  </a:schemeClr>
                </a:solidFill>
              </a:defRPr>
            </a:lvl2pPr>
            <a:lvl3pPr marL="896129" indent="0" algn="ctr">
              <a:buNone/>
              <a:defRPr>
                <a:solidFill>
                  <a:schemeClr val="tx1">
                    <a:tint val="75000"/>
                  </a:schemeClr>
                </a:solidFill>
              </a:defRPr>
            </a:lvl3pPr>
            <a:lvl4pPr marL="1344195" indent="0" algn="ctr">
              <a:buNone/>
              <a:defRPr>
                <a:solidFill>
                  <a:schemeClr val="tx1">
                    <a:tint val="75000"/>
                  </a:schemeClr>
                </a:solidFill>
              </a:defRPr>
            </a:lvl4pPr>
            <a:lvl5pPr marL="1792260" indent="0" algn="ctr">
              <a:buNone/>
              <a:defRPr>
                <a:solidFill>
                  <a:schemeClr val="tx1">
                    <a:tint val="75000"/>
                  </a:schemeClr>
                </a:solidFill>
              </a:defRPr>
            </a:lvl5pPr>
            <a:lvl6pPr marL="2240325" indent="0" algn="ctr">
              <a:buNone/>
              <a:defRPr>
                <a:solidFill>
                  <a:schemeClr val="tx1">
                    <a:tint val="75000"/>
                  </a:schemeClr>
                </a:solidFill>
              </a:defRPr>
            </a:lvl6pPr>
            <a:lvl7pPr marL="2688389" indent="0" algn="ctr">
              <a:buNone/>
              <a:defRPr>
                <a:solidFill>
                  <a:schemeClr val="tx1">
                    <a:tint val="75000"/>
                  </a:schemeClr>
                </a:solidFill>
              </a:defRPr>
            </a:lvl7pPr>
            <a:lvl8pPr marL="3136454" indent="0" algn="ctr">
              <a:buNone/>
              <a:defRPr>
                <a:solidFill>
                  <a:schemeClr val="tx1">
                    <a:tint val="75000"/>
                  </a:schemeClr>
                </a:solidFill>
              </a:defRPr>
            </a:lvl8pPr>
            <a:lvl9pPr marL="3584520" indent="0" algn="ctr">
              <a:buNone/>
              <a:defRPr>
                <a:solidFill>
                  <a:schemeClr val="tx1">
                    <a:tint val="75000"/>
                  </a:schemeClr>
                </a:solidFill>
              </a:defRPr>
            </a:lvl9pPr>
          </a:lstStyle>
          <a:p>
            <a:r>
              <a:rPr lang="en-US"/>
              <a:t>Name</a:t>
            </a:r>
          </a:p>
          <a:p>
            <a:r>
              <a:rPr lang="en-US"/>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6" y="524546"/>
            <a:ext cx="1229472" cy="2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40" y="5002887"/>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2077912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8"/>
            <a:ext cx="11653523" cy="1884298"/>
          </a:xfrm>
        </p:spPr>
        <p:txBody>
          <a:bodyPr lIns="146304"/>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lIns="146304"/>
          <a:lstStyle>
            <a:lvl1pPr>
              <a:defRPr sz="4400"/>
            </a:lvl1pPr>
          </a:lstStyle>
          <a:p>
            <a:r>
              <a:rPr lang="en-US"/>
              <a:t>Click to edit Master title style</a:t>
            </a:r>
          </a:p>
        </p:txBody>
      </p:sp>
    </p:spTree>
    <p:extLst>
      <p:ext uri="{BB962C8B-B14F-4D97-AF65-F5344CB8AC3E}">
        <p14:creationId xmlns:p14="http://schemas.microsoft.com/office/powerpoint/2010/main" val="36660520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Tree>
    <p:extLst>
      <p:ext uri="{BB962C8B-B14F-4D97-AF65-F5344CB8AC3E}">
        <p14:creationId xmlns:p14="http://schemas.microsoft.com/office/powerpoint/2010/main" val="34810963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8779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1" y="685801"/>
            <a:ext cx="11655078" cy="899665"/>
          </a:xfrm>
        </p:spPr>
        <p:txBody>
          <a:bodyPr/>
          <a:lstStyle/>
          <a:p>
            <a:r>
              <a:rPr lang="en-US"/>
              <a:t>Click to edit Master title style</a:t>
            </a:r>
          </a:p>
        </p:txBody>
      </p:sp>
      <p:sp>
        <p:nvSpPr>
          <p:cNvPr id="5" name="Text Placeholder 3"/>
          <p:cNvSpPr>
            <a:spLocks noGrp="1"/>
          </p:cNvSpPr>
          <p:nvPr>
            <p:ph type="body" sz="quarter" idx="10" hasCustomPrompt="1"/>
          </p:nvPr>
        </p:nvSpPr>
        <p:spPr>
          <a:xfrm>
            <a:off x="269240" y="13833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
        <p:nvSpPr>
          <p:cNvPr id="4" name="Text Placeholder 5"/>
          <p:cNvSpPr>
            <a:spLocks noGrp="1"/>
          </p:cNvSpPr>
          <p:nvPr>
            <p:ph type="body" sz="quarter" idx="11"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Tree>
    <p:extLst>
      <p:ext uri="{BB962C8B-B14F-4D97-AF65-F5344CB8AC3E}">
        <p14:creationId xmlns:p14="http://schemas.microsoft.com/office/powerpoint/2010/main" val="16503704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Tree>
    <p:extLst>
      <p:ext uri="{BB962C8B-B14F-4D97-AF65-F5344CB8AC3E}">
        <p14:creationId xmlns:p14="http://schemas.microsoft.com/office/powerpoint/2010/main" val="392825536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282869141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97993866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9112171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2891074"/>
            <a:ext cx="11653523" cy="1158793"/>
          </a:xfrm>
          <a:noFill/>
        </p:spPr>
        <p:txBody>
          <a:bodyPr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5852004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Rectangle 9"/>
          <p:cNvSpPr/>
          <p:nvPr userDrawn="1"/>
        </p:nvSpPr>
        <p:spPr bwMode="auto">
          <a:xfrm>
            <a:off x="0" y="0"/>
            <a:ext cx="5175504" cy="688027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Text Placeholder 2"/>
          <p:cNvSpPr>
            <a:spLocks noGrp="1"/>
          </p:cNvSpPr>
          <p:nvPr>
            <p:ph type="body" sz="quarter" idx="10" hasCustomPrompt="1"/>
          </p:nvPr>
        </p:nvSpPr>
        <p:spPr>
          <a:xfrm>
            <a:off x="381001" y="481546"/>
            <a:ext cx="4556760" cy="655564"/>
          </a:xfrm>
        </p:spPr>
        <p:txBody>
          <a:bodyPr/>
          <a:lstStyle>
            <a:lvl1pPr marL="0" indent="0">
              <a:buNone/>
              <a:defRPr sz="3400">
                <a:solidFill>
                  <a:schemeClr val="bg1"/>
                </a:solidFill>
              </a:defRPr>
            </a:lvl1pPr>
          </a:lstStyle>
          <a:p>
            <a:pPr lvl="0"/>
            <a:r>
              <a:rPr lang="en-US"/>
              <a:t>Title</a:t>
            </a:r>
          </a:p>
        </p:txBody>
      </p:sp>
      <p:sp>
        <p:nvSpPr>
          <p:cNvPr id="15" name="Text Placeholder 15"/>
          <p:cNvSpPr>
            <a:spLocks noGrp="1"/>
          </p:cNvSpPr>
          <p:nvPr>
            <p:ph type="body" sz="quarter" idx="11" hasCustomPrompt="1"/>
          </p:nvPr>
        </p:nvSpPr>
        <p:spPr>
          <a:xfrm>
            <a:off x="381001" y="2438399"/>
            <a:ext cx="4556760" cy="458060"/>
          </a:xfrm>
        </p:spPr>
        <p:txBody>
          <a:bodyPr/>
          <a:lstStyle>
            <a:lvl1pPr marL="0" indent="0">
              <a:buNone/>
              <a:defRPr sz="2000">
                <a:solidFill>
                  <a:schemeClr val="bg1"/>
                </a:solidFill>
              </a:defRPr>
            </a:lvl1pPr>
          </a:lstStyle>
          <a:p>
            <a:pPr lvl="0"/>
            <a:r>
              <a:rPr lang="en-US"/>
              <a:t>Body text</a:t>
            </a:r>
          </a:p>
        </p:txBody>
      </p:sp>
    </p:spTree>
    <p:extLst>
      <p:ext uri="{BB962C8B-B14F-4D97-AF65-F5344CB8AC3E}">
        <p14:creationId xmlns:p14="http://schemas.microsoft.com/office/powerpoint/2010/main" val="153730348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_Title Slide 9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66DB8-4DB4-469A-B72B-469F17C7B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p:cNvSpPr/>
          <p:nvPr userDrawn="1"/>
        </p:nvSpPr>
        <p:spPr bwMode="auto">
          <a:xfrm>
            <a:off x="269239" y="2935289"/>
            <a:ext cx="8120699" cy="363475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3" tIns="143395" rIns="179243" bIns="143395"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898" baseline="0">
                <a:solidFill>
                  <a:schemeClr val="bg1"/>
                </a:solidFill>
              </a:defRPr>
            </a:lvl1pPr>
          </a:lstStyle>
          <a:p>
            <a:r>
              <a:rPr lang="en-US"/>
              <a:t>Click to edit Master title style</a:t>
            </a:r>
          </a:p>
        </p:txBody>
      </p:sp>
      <p:sp>
        <p:nvSpPr>
          <p:cNvPr id="16" name="Subtitle 2"/>
          <p:cNvSpPr>
            <a:spLocks noGrp="1"/>
          </p:cNvSpPr>
          <p:nvPr>
            <p:ph type="subTitle" idx="1" hasCustomPrompt="1"/>
          </p:nvPr>
        </p:nvSpPr>
        <p:spPr>
          <a:xfrm>
            <a:off x="375956"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065" indent="0" algn="ctr">
              <a:buNone/>
              <a:defRPr>
                <a:solidFill>
                  <a:schemeClr val="tx1">
                    <a:tint val="75000"/>
                  </a:schemeClr>
                </a:solidFill>
              </a:defRPr>
            </a:lvl2pPr>
            <a:lvl3pPr marL="896129" indent="0" algn="ctr">
              <a:buNone/>
              <a:defRPr>
                <a:solidFill>
                  <a:schemeClr val="tx1">
                    <a:tint val="75000"/>
                  </a:schemeClr>
                </a:solidFill>
              </a:defRPr>
            </a:lvl3pPr>
            <a:lvl4pPr marL="1344195" indent="0" algn="ctr">
              <a:buNone/>
              <a:defRPr>
                <a:solidFill>
                  <a:schemeClr val="tx1">
                    <a:tint val="75000"/>
                  </a:schemeClr>
                </a:solidFill>
              </a:defRPr>
            </a:lvl4pPr>
            <a:lvl5pPr marL="1792260" indent="0" algn="ctr">
              <a:buNone/>
              <a:defRPr>
                <a:solidFill>
                  <a:schemeClr val="tx1">
                    <a:tint val="75000"/>
                  </a:schemeClr>
                </a:solidFill>
              </a:defRPr>
            </a:lvl5pPr>
            <a:lvl6pPr marL="2240325" indent="0" algn="ctr">
              <a:buNone/>
              <a:defRPr>
                <a:solidFill>
                  <a:schemeClr val="tx1">
                    <a:tint val="75000"/>
                  </a:schemeClr>
                </a:solidFill>
              </a:defRPr>
            </a:lvl6pPr>
            <a:lvl7pPr marL="2688389" indent="0" algn="ctr">
              <a:buNone/>
              <a:defRPr>
                <a:solidFill>
                  <a:schemeClr val="tx1">
                    <a:tint val="75000"/>
                  </a:schemeClr>
                </a:solidFill>
              </a:defRPr>
            </a:lvl7pPr>
            <a:lvl8pPr marL="3136454" indent="0" algn="ctr">
              <a:buNone/>
              <a:defRPr>
                <a:solidFill>
                  <a:schemeClr val="tx1">
                    <a:tint val="75000"/>
                  </a:schemeClr>
                </a:solidFill>
              </a:defRPr>
            </a:lvl8pPr>
            <a:lvl9pPr marL="3584520" indent="0" algn="ctr">
              <a:buNone/>
              <a:defRPr>
                <a:solidFill>
                  <a:schemeClr val="tx1">
                    <a:tint val="75000"/>
                  </a:schemeClr>
                </a:solidFill>
              </a:defRPr>
            </a:lvl9pPr>
          </a:lstStyle>
          <a:p>
            <a:r>
              <a:rPr lang="en-US"/>
              <a:t>Name</a:t>
            </a:r>
          </a:p>
          <a:p>
            <a:r>
              <a:rPr lang="en-US"/>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6" y="524546"/>
            <a:ext cx="1229472" cy="2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40" y="5002887"/>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2177573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0263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359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3828467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65261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9"/>
            <a:ext cx="10758655" cy="612823"/>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pitchFamily="34" charset="0"/>
              </a:rPr>
              <a:t>© 2017 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703"/>
            <a:ext cx="3223861" cy="690597"/>
          </a:xfrm>
          <a:prstGeom prst="rect">
            <a:avLst/>
          </a:prstGeom>
        </p:spPr>
      </p:pic>
    </p:spTree>
    <p:extLst>
      <p:ext uri="{BB962C8B-B14F-4D97-AF65-F5344CB8AC3E}">
        <p14:creationId xmlns:p14="http://schemas.microsoft.com/office/powerpoint/2010/main" val="2241537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rvice Menu - Landing Page">
    <p:spTree>
      <p:nvGrpSpPr>
        <p:cNvPr id="1" name=""/>
        <p:cNvGrpSpPr/>
        <p:nvPr/>
      </p:nvGrpSpPr>
      <p:grpSpPr>
        <a:xfrm>
          <a:off x="0" y="0"/>
          <a:ext cx="0" cy="0"/>
          <a:chOff x="0" y="0"/>
          <a:chExt cx="0" cy="0"/>
        </a:xfrm>
      </p:grpSpPr>
      <p:grpSp>
        <p:nvGrpSpPr>
          <p:cNvPr id="5" name="Group 4"/>
          <p:cNvGrpSpPr/>
          <p:nvPr userDrawn="1"/>
        </p:nvGrpSpPr>
        <p:grpSpPr>
          <a:xfrm>
            <a:off x="825" y="366286"/>
            <a:ext cx="2015752" cy="6491716"/>
            <a:chOff x="825" y="366285"/>
            <a:chExt cx="2015752" cy="6491716"/>
          </a:xfrm>
        </p:grpSpPr>
        <p:sp>
          <p:nvSpPr>
            <p:cNvPr id="8" name="Rectangle 7"/>
            <p:cNvSpPr/>
            <p:nvPr/>
          </p:nvSpPr>
          <p:spPr>
            <a:xfrm>
              <a:off x="1205" y="366285"/>
              <a:ext cx="2015372" cy="6491716"/>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p:cNvGrpSpPr/>
            <p:nvPr userDrawn="1"/>
          </p:nvGrpSpPr>
          <p:grpSpPr>
            <a:xfrm>
              <a:off x="825" y="531755"/>
              <a:ext cx="2015752" cy="588692"/>
              <a:chOff x="825" y="531755"/>
              <a:chExt cx="2015752" cy="588692"/>
            </a:xfrm>
          </p:grpSpPr>
          <p:grpSp>
            <p:nvGrpSpPr>
              <p:cNvPr id="10" name="Group 9"/>
              <p:cNvGrpSpPr/>
              <p:nvPr/>
            </p:nvGrpSpPr>
            <p:grpSpPr>
              <a:xfrm>
                <a:off x="127979" y="531755"/>
                <a:ext cx="128016" cy="60943"/>
                <a:chOff x="3161563" y="1656744"/>
                <a:chExt cx="128016" cy="60943"/>
              </a:xfrm>
            </p:grpSpPr>
            <p:cxnSp>
              <p:nvCxnSpPr>
                <p:cNvPr id="11" name="Straight Connector 10"/>
                <p:cNvCxnSpPr/>
                <p:nvPr/>
              </p:nvCxnSpPr>
              <p:spPr>
                <a:xfrm>
                  <a:off x="3161563" y="1656744"/>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61563" y="1687595"/>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161563" y="1717687"/>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userDrawn="1"/>
            </p:nvGrpSpPr>
            <p:grpSpPr>
              <a:xfrm>
                <a:off x="825" y="797248"/>
                <a:ext cx="2011680" cy="323199"/>
                <a:chOff x="825" y="797248"/>
                <a:chExt cx="2011680" cy="323199"/>
              </a:xfrm>
            </p:grpSpPr>
            <p:cxnSp>
              <p:nvCxnSpPr>
                <p:cNvPr id="18" name="Straight Connector 17"/>
                <p:cNvCxnSpPr/>
                <p:nvPr userDrawn="1"/>
              </p:nvCxnSpPr>
              <p:spPr>
                <a:xfrm flipH="1">
                  <a:off x="825" y="1120447"/>
                  <a:ext cx="2011680" cy="0"/>
                </a:xfrm>
                <a:prstGeom prst="line">
                  <a:avLst/>
                </a:prstGeom>
                <a:ln>
                  <a:solidFill>
                    <a:srgbClr val="44484D"/>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287292" y="828048"/>
                  <a:ext cx="393056" cy="217880"/>
                </a:xfrm>
                <a:prstGeom prst="rect">
                  <a:avLst/>
                </a:prstGeom>
                <a:noFill/>
              </p:spPr>
              <p:txBody>
                <a:bodyPr wrap="none" rtlCol="0">
                  <a:sp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New</a:t>
                  </a:r>
                </a:p>
              </p:txBody>
            </p:sp>
            <p:sp>
              <p:nvSpPr>
                <p:cNvPr id="20" name="TextBox 19"/>
                <p:cNvSpPr txBox="1"/>
                <p:nvPr userDrawn="1"/>
              </p:nvSpPr>
              <p:spPr>
                <a:xfrm>
                  <a:off x="31799" y="797248"/>
                  <a:ext cx="316112" cy="249299"/>
                </a:xfrm>
                <a:prstGeom prst="rect">
                  <a:avLst/>
                </a:prstGeom>
                <a:noFill/>
              </p:spPr>
              <p:txBody>
                <a:bodyPr wrap="none" rtlCol="0">
                  <a:sp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BB303"/>
                      </a:solidFill>
                      <a:effectLst/>
                      <a:uLnTx/>
                      <a:uFillTx/>
                      <a:latin typeface="Segoe MDL2 Assets" panose="050A0102010101010101" pitchFamily="18" charset="0"/>
                      <a:ea typeface="+mn-ea"/>
                      <a:cs typeface="+mn-cs"/>
                    </a:rPr>
                    <a:t></a:t>
                  </a:r>
                </a:p>
              </p:txBody>
            </p:sp>
          </p:grpSp>
          <p:cxnSp>
            <p:nvCxnSpPr>
              <p:cNvPr id="22" name="Straight Connector 21"/>
              <p:cNvCxnSpPr>
                <a:cxnSpLocks/>
              </p:cNvCxnSpPr>
              <p:nvPr userDrawn="1"/>
            </p:nvCxnSpPr>
            <p:spPr>
              <a:xfrm flipH="1">
                <a:off x="9236" y="772522"/>
                <a:ext cx="2007341" cy="0"/>
              </a:xfrm>
              <a:prstGeom prst="line">
                <a:avLst/>
              </a:prstGeom>
              <a:ln>
                <a:solidFill>
                  <a:srgbClr val="44484D"/>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109230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Ful Screen View - Overview Blade with command bar">
    <p:spTree>
      <p:nvGrpSpPr>
        <p:cNvPr id="1" name=""/>
        <p:cNvGrpSpPr/>
        <p:nvPr/>
      </p:nvGrpSpPr>
      <p:grpSpPr>
        <a:xfrm>
          <a:off x="0" y="0"/>
          <a:ext cx="0" cy="0"/>
          <a:chOff x="0" y="0"/>
          <a:chExt cx="0" cy="0"/>
        </a:xfrm>
      </p:grpSpPr>
      <p:sp>
        <p:nvSpPr>
          <p:cNvPr id="2" name="Rectangle 1"/>
          <p:cNvSpPr/>
          <p:nvPr userDrawn="1"/>
        </p:nvSpPr>
        <p:spPr>
          <a:xfrm>
            <a:off x="2775267" y="770675"/>
            <a:ext cx="9424484" cy="6089051"/>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2784241" y="770675"/>
            <a:ext cx="9407759" cy="348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3" name="Straight Connector 2"/>
          <p:cNvCxnSpPr>
            <a:cxnSpLocks/>
          </p:cNvCxnSpPr>
          <p:nvPr userDrawn="1"/>
        </p:nvCxnSpPr>
        <p:spPr>
          <a:xfrm>
            <a:off x="2784241" y="529360"/>
            <a:ext cx="0" cy="6328641"/>
          </a:xfrm>
          <a:prstGeom prst="line">
            <a:avLst/>
          </a:prstGeom>
          <a:ln w="12700">
            <a:solidFill>
              <a:srgbClr val="D1D1D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1" y="356618"/>
            <a:ext cx="12199750" cy="41853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 name="Group 4"/>
          <p:cNvGrpSpPr/>
          <p:nvPr userDrawn="1"/>
        </p:nvGrpSpPr>
        <p:grpSpPr>
          <a:xfrm>
            <a:off x="-1176" y="356617"/>
            <a:ext cx="393192" cy="6501384"/>
            <a:chOff x="-1176" y="356617"/>
            <a:chExt cx="393192" cy="6501384"/>
          </a:xfrm>
        </p:grpSpPr>
        <p:grpSp>
          <p:nvGrpSpPr>
            <p:cNvPr id="6" name="Group 5"/>
            <p:cNvGrpSpPr/>
            <p:nvPr userDrawn="1"/>
          </p:nvGrpSpPr>
          <p:grpSpPr>
            <a:xfrm>
              <a:off x="-1176" y="366285"/>
              <a:ext cx="393192" cy="6491716"/>
              <a:chOff x="1205" y="366285"/>
              <a:chExt cx="393192" cy="6491716"/>
            </a:xfrm>
          </p:grpSpPr>
          <p:sp>
            <p:nvSpPr>
              <p:cNvPr id="8" name="Rectangle 7"/>
              <p:cNvSpPr/>
              <p:nvPr/>
            </p:nvSpPr>
            <p:spPr>
              <a:xfrm>
                <a:off x="1205" y="366285"/>
                <a:ext cx="393192" cy="6491716"/>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p:cNvGrpSpPr/>
              <p:nvPr/>
            </p:nvGrpSpPr>
            <p:grpSpPr>
              <a:xfrm>
                <a:off x="127979" y="520325"/>
                <a:ext cx="128016" cy="60943"/>
                <a:chOff x="3161563" y="1656744"/>
                <a:chExt cx="128016" cy="60943"/>
              </a:xfrm>
            </p:grpSpPr>
            <p:cxnSp>
              <p:nvCxnSpPr>
                <p:cNvPr id="11" name="Straight Connector 10"/>
                <p:cNvCxnSpPr/>
                <p:nvPr/>
              </p:nvCxnSpPr>
              <p:spPr>
                <a:xfrm>
                  <a:off x="3161563" y="1656744"/>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61563" y="1687595"/>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161563" y="1717687"/>
                  <a:ext cx="1280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userDrawn="1"/>
          </p:nvCxnSpPr>
          <p:spPr>
            <a:xfrm flipV="1">
              <a:off x="389635" y="356617"/>
              <a:ext cx="0" cy="418537"/>
            </a:xfrm>
            <a:prstGeom prst="line">
              <a:avLst/>
            </a:prstGeom>
            <a:ln>
              <a:solidFill>
                <a:srgbClr val="44484D"/>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userDrawn="1"/>
        </p:nvGrpSpPr>
        <p:grpSpPr>
          <a:xfrm>
            <a:off x="825" y="797249"/>
            <a:ext cx="388810" cy="323199"/>
            <a:chOff x="825" y="797248"/>
            <a:chExt cx="388810" cy="323199"/>
          </a:xfrm>
        </p:grpSpPr>
        <p:cxnSp>
          <p:nvCxnSpPr>
            <p:cNvPr id="17" name="Straight Connector 16"/>
            <p:cNvCxnSpPr>
              <a:cxnSpLocks/>
            </p:cNvCxnSpPr>
            <p:nvPr userDrawn="1"/>
          </p:nvCxnSpPr>
          <p:spPr>
            <a:xfrm flipH="1">
              <a:off x="825" y="1120447"/>
              <a:ext cx="388810" cy="0"/>
            </a:xfrm>
            <a:prstGeom prst="line">
              <a:avLst/>
            </a:prstGeom>
            <a:ln>
              <a:solidFill>
                <a:srgbClr val="44484D"/>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31799" y="797248"/>
              <a:ext cx="316112" cy="249299"/>
            </a:xfrm>
            <a:prstGeom prst="rect">
              <a:avLst/>
            </a:prstGeom>
            <a:noFill/>
          </p:spPr>
          <p:txBody>
            <a:bodyPr wrap="none" rtlCol="0">
              <a:sp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BB303"/>
                  </a:solidFill>
                  <a:effectLst/>
                  <a:uLnTx/>
                  <a:uFillTx/>
                  <a:latin typeface="Segoe MDL2 Assets" panose="050A0102010101010101" pitchFamily="18" charset="0"/>
                  <a:ea typeface="+mn-ea"/>
                  <a:cs typeface="+mn-cs"/>
                </a:rPr>
                <a:t></a:t>
              </a:r>
            </a:p>
          </p:txBody>
        </p:sp>
      </p:grpSp>
      <p:cxnSp>
        <p:nvCxnSpPr>
          <p:cNvPr id="19" name="Straight Connector 18"/>
          <p:cNvCxnSpPr>
            <a:cxnSpLocks/>
          </p:cNvCxnSpPr>
          <p:nvPr userDrawn="1"/>
        </p:nvCxnSpPr>
        <p:spPr>
          <a:xfrm>
            <a:off x="2784242" y="1120447"/>
            <a:ext cx="9415510" cy="0"/>
          </a:xfrm>
          <a:prstGeom prst="line">
            <a:avLst/>
          </a:prstGeom>
          <a:ln w="9525">
            <a:solidFill>
              <a:srgbClr val="C5CBC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flipH="1">
            <a:off x="9237" y="772522"/>
            <a:ext cx="380398" cy="0"/>
          </a:xfrm>
          <a:prstGeom prst="line">
            <a:avLst/>
          </a:prstGeom>
          <a:ln>
            <a:solidFill>
              <a:srgbClr val="44484D"/>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userDrawn="1"/>
        </p:nvGrpSpPr>
        <p:grpSpPr>
          <a:xfrm>
            <a:off x="11327752" y="392245"/>
            <a:ext cx="801090" cy="137115"/>
            <a:chOff x="2417228" y="396533"/>
            <a:chExt cx="801090" cy="137160"/>
          </a:xfrm>
        </p:grpSpPr>
        <p:pic>
          <p:nvPicPr>
            <p:cNvPr id="22" name="Picture 21"/>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3127138" y="419393"/>
              <a:ext cx="91180" cy="91440"/>
            </a:xfrm>
            <a:prstGeom prst="rect">
              <a:avLst/>
            </a:prstGeom>
          </p:spPr>
        </p:pic>
        <p:pic>
          <p:nvPicPr>
            <p:cNvPr id="23" name="Picture 22"/>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2895171" y="419393"/>
              <a:ext cx="91180" cy="91440"/>
            </a:xfrm>
            <a:prstGeom prst="rect">
              <a:avLst/>
            </a:prstGeom>
          </p:spPr>
        </p:pic>
        <p:pic>
          <p:nvPicPr>
            <p:cNvPr id="24" name="Picture 23"/>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2657754" y="455470"/>
              <a:ext cx="118872" cy="17882"/>
            </a:xfrm>
            <a:prstGeom prst="rect">
              <a:avLst/>
            </a:prstGeom>
          </p:spPr>
        </p:pic>
        <p:pic>
          <p:nvPicPr>
            <p:cNvPr id="25" name="Picture 24"/>
            <p:cNvPicPr>
              <a:picLocks noChangeAspect="1"/>
            </p:cNvPicPr>
            <p:nvPr/>
          </p:nvPicPr>
          <p:blipFill>
            <a:blip r:embed="rId5">
              <a:lum bright="70000" contrast="-70000"/>
            </a:blip>
            <a:stretch>
              <a:fillRect/>
            </a:stretch>
          </p:blipFill>
          <p:spPr>
            <a:xfrm>
              <a:off x="2417228" y="396533"/>
              <a:ext cx="136770" cy="137160"/>
            </a:xfrm>
            <a:prstGeom prst="rect">
              <a:avLst/>
            </a:prstGeom>
          </p:spPr>
        </p:pic>
      </p:grpSp>
    </p:spTree>
    <p:extLst>
      <p:ext uri="{BB962C8B-B14F-4D97-AF65-F5344CB8AC3E}">
        <p14:creationId xmlns:p14="http://schemas.microsoft.com/office/powerpoint/2010/main" val="14140892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269239" y="1187621"/>
            <a:ext cx="11155093" cy="1961500"/>
          </a:xfrm>
        </p:spPr>
        <p:txBody>
          <a:bodyPr/>
          <a:lstStyle>
            <a:lvl1pPr marL="0" indent="0">
              <a:buNone/>
              <a:defRPr sz="3234">
                <a:gradFill>
                  <a:gsLst>
                    <a:gs pos="1250">
                      <a:schemeClr val="tx1"/>
                    </a:gs>
                    <a:gs pos="100000">
                      <a:schemeClr val="tx1"/>
                    </a:gs>
                  </a:gsLst>
                  <a:lin ang="5400000" scaled="0"/>
                </a:gradFill>
                <a:latin typeface="Consolas" pitchFamily="49" charset="0"/>
                <a:cs typeface="Consolas" pitchFamily="49" charset="0"/>
              </a:defRPr>
            </a:lvl1pPr>
            <a:lvl2pPr marL="339630" indent="0">
              <a:buNone/>
              <a:defRPr>
                <a:gradFill>
                  <a:gsLst>
                    <a:gs pos="1250">
                      <a:schemeClr val="tx1"/>
                    </a:gs>
                    <a:gs pos="100000">
                      <a:schemeClr val="tx1"/>
                    </a:gs>
                  </a:gsLst>
                  <a:lin ang="5400000" scaled="0"/>
                </a:gradFill>
                <a:latin typeface="Consolas" pitchFamily="49" charset="0"/>
                <a:cs typeface="Consolas" pitchFamily="49" charset="0"/>
              </a:defRPr>
            </a:lvl2pPr>
            <a:lvl3pPr marL="572926" indent="0">
              <a:buNone/>
              <a:defRPr>
                <a:gradFill>
                  <a:gsLst>
                    <a:gs pos="1250">
                      <a:schemeClr val="tx1"/>
                    </a:gs>
                    <a:gs pos="100000">
                      <a:schemeClr val="tx1"/>
                    </a:gs>
                  </a:gsLst>
                  <a:lin ang="5400000" scaled="0"/>
                </a:gradFill>
                <a:latin typeface="Consolas" pitchFamily="49" charset="0"/>
                <a:cs typeface="Consolas" pitchFamily="49" charset="0"/>
              </a:defRPr>
            </a:lvl3pPr>
            <a:lvl4pPr marL="798288" indent="0">
              <a:buNone/>
              <a:defRPr>
                <a:gradFill>
                  <a:gsLst>
                    <a:gs pos="1250">
                      <a:schemeClr val="tx1"/>
                    </a:gs>
                    <a:gs pos="100000">
                      <a:schemeClr val="tx1"/>
                    </a:gs>
                  </a:gsLst>
                  <a:lin ang="5400000" scaled="0"/>
                </a:gradFill>
                <a:latin typeface="Consolas" pitchFamily="49" charset="0"/>
                <a:cs typeface="Consolas" pitchFamily="49" charset="0"/>
              </a:defRPr>
            </a:lvl4pPr>
            <a:lvl5pPr marL="1029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31851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2743-4B51-49B4-AEBA-E8BF06CC1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D1769-E030-4110-A6F9-CA793AD1F8FA}"/>
              </a:ext>
            </a:extLst>
          </p:cNvPr>
          <p:cNvSpPr>
            <a:spLocks noGrp="1"/>
          </p:cNvSpPr>
          <p:nvPr>
            <p:ph idx="1"/>
          </p:nvPr>
        </p:nvSpPr>
        <p:spPr>
          <a:xfrm>
            <a:off x="269240" y="1189178"/>
            <a:ext cx="11653523" cy="186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1063D-5B76-4DDD-A9E8-91D389B865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7149279-9853-4683-A7CB-8066A4E6FFDE}"/>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E998FE63-FE07-4F4A-B590-CCC6D4F8F1C7}"/>
              </a:ext>
            </a:extLst>
          </p:cNvPr>
          <p:cNvSpPr>
            <a:spLocks noGrp="1"/>
          </p:cNvSpPr>
          <p:nvPr>
            <p:ph type="sldNum" sz="quarter" idx="12"/>
          </p:nvPr>
        </p:nvSpPr>
        <p:spPr/>
        <p:txBody>
          <a:bodyPr/>
          <a:lstStyle/>
          <a:p>
            <a:fld id="{7B7B57C7-11C3-4E90-AC82-C6A7DE5E0806}" type="slidenum">
              <a:rPr lang="en-US" smtClean="0"/>
              <a:t>‹#›</a:t>
            </a:fld>
            <a:endParaRPr lang="en-US"/>
          </a:p>
        </p:txBody>
      </p:sp>
    </p:spTree>
    <p:extLst>
      <p:ext uri="{BB962C8B-B14F-4D97-AF65-F5344CB8AC3E}">
        <p14:creationId xmlns:p14="http://schemas.microsoft.com/office/powerpoint/2010/main" val="5859952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cSld name="4_Section Header">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68777" y="1709740"/>
            <a:ext cx="6994483" cy="2852737"/>
          </a:xfrm>
        </p:spPr>
        <p:txBody>
          <a:bodyPr lIns="0" rIns="0" anchor="b"/>
          <a:lstStyle>
            <a:lvl1pPr>
              <a:defRPr sz="2941">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userDrawn="1">
            <p:ph type="body" idx="1"/>
          </p:nvPr>
        </p:nvSpPr>
        <p:spPr>
          <a:xfrm>
            <a:off x="468777" y="4589464"/>
            <a:ext cx="6994483" cy="833276"/>
          </a:xfrm>
          <a:prstGeom prst="rect">
            <a:avLst/>
          </a:prstGeom>
        </p:spPr>
        <p:txBody>
          <a:bodyPr lIns="0" rIns="0">
            <a:normAutofit/>
          </a:bodyPr>
          <a:lstStyle>
            <a:lvl1pPr marL="0" indent="0">
              <a:buNone/>
              <a:defRPr sz="1371">
                <a:solidFill>
                  <a:srgbClr val="505050"/>
                </a:solidFill>
                <a:latin typeface="Segoe UI Semilight" panose="020B0402040204020203" pitchFamily="34" charset="0"/>
                <a:cs typeface="Segoe UI Semilight" panose="020B0402040204020203" pitchFamily="34" charset="0"/>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Edit Master text styles</a:t>
            </a:r>
          </a:p>
        </p:txBody>
      </p:sp>
      <p:pic>
        <p:nvPicPr>
          <p:cNvPr id="5" name="Picture 4" descr="Windows10_rgb_Blue_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25" y="6026034"/>
            <a:ext cx="1730100" cy="349655"/>
          </a:xfrm>
          <a:prstGeom prst="rect">
            <a:avLst/>
          </a:prstGeom>
        </p:spPr>
      </p:pic>
      <p:grpSp>
        <p:nvGrpSpPr>
          <p:cNvPr id="12" name="Group 11">
            <a:extLst>
              <a:ext uri="{FF2B5EF4-FFF2-40B4-BE49-F238E27FC236}">
                <a16:creationId xmlns:a16="http://schemas.microsoft.com/office/drawing/2014/main" id="{D93ADD69-A40C-4F21-A971-2804F8470080}"/>
              </a:ext>
            </a:extLst>
          </p:cNvPr>
          <p:cNvGrpSpPr/>
          <p:nvPr userDrawn="1"/>
        </p:nvGrpSpPr>
        <p:grpSpPr>
          <a:xfrm>
            <a:off x="7637893" y="883700"/>
            <a:ext cx="4554107" cy="5090601"/>
            <a:chOff x="7637893" y="883699"/>
            <a:chExt cx="4554107" cy="5090601"/>
          </a:xfrm>
        </p:grpSpPr>
        <p:pic>
          <p:nvPicPr>
            <p:cNvPr id="11" name="Picture 10">
              <a:extLst>
                <a:ext uri="{FF2B5EF4-FFF2-40B4-BE49-F238E27FC236}">
                  <a16:creationId xmlns:a16="http://schemas.microsoft.com/office/drawing/2014/main" id="{62434248-FD4E-4C8F-9922-AB08EF803E2A}"/>
                </a:ext>
              </a:extLst>
            </p:cNvPr>
            <p:cNvPicPr>
              <a:picLocks noChangeAspect="1"/>
            </p:cNvPicPr>
            <p:nvPr userDrawn="1"/>
          </p:nvPicPr>
          <p:blipFill>
            <a:blip r:embed="rId3"/>
            <a:stretch>
              <a:fillRect/>
            </a:stretch>
          </p:blipFill>
          <p:spPr>
            <a:xfrm>
              <a:off x="7637893" y="883699"/>
              <a:ext cx="4554107" cy="5090601"/>
            </a:xfrm>
            <a:prstGeom prst="rect">
              <a:avLst/>
            </a:prstGeom>
          </p:spPr>
        </p:pic>
        <p:pic>
          <p:nvPicPr>
            <p:cNvPr id="4" name="Picture 3">
              <a:extLst>
                <a:ext uri="{FF2B5EF4-FFF2-40B4-BE49-F238E27FC236}">
                  <a16:creationId xmlns:a16="http://schemas.microsoft.com/office/drawing/2014/main" id="{0CFFDB3B-3057-41E4-A036-DFC73DBE47E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671560" y="1211580"/>
              <a:ext cx="3520440" cy="2918459"/>
            </a:xfrm>
            <a:prstGeom prst="rect">
              <a:avLst/>
            </a:prstGeom>
          </p:spPr>
        </p:pic>
      </p:grpSp>
    </p:spTree>
    <p:extLst>
      <p:ext uri="{BB962C8B-B14F-4D97-AF65-F5344CB8AC3E}">
        <p14:creationId xmlns:p14="http://schemas.microsoft.com/office/powerpoint/2010/main" val="1733368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a:xfrm>
            <a:off x="278842" y="302867"/>
            <a:ext cx="11643920" cy="884754"/>
          </a:xfrm>
        </p:spPr>
        <p:txBody>
          <a:bodyPr/>
          <a:lstStyle/>
          <a:p>
            <a:r>
              <a:rPr lang="en-US"/>
              <a:t>Click to edit Master title style</a:t>
            </a:r>
          </a:p>
        </p:txBody>
      </p:sp>
      <p:sp>
        <p:nvSpPr>
          <p:cNvPr id="6" name="Footer Placeholder 2"/>
          <p:cNvSpPr txBox="1">
            <a:spLocks/>
          </p:cNvSpPr>
          <p:nvPr userDrawn="1"/>
        </p:nvSpPr>
        <p:spPr>
          <a:xfrm>
            <a:off x="4038582" y="6566932"/>
            <a:ext cx="4114839" cy="291068"/>
          </a:xfrm>
          <a:prstGeom prst="rect">
            <a:avLst/>
          </a:prstGeom>
        </p:spPr>
        <p:txBody>
          <a:bodyPr vert="horz" lIns="179234" tIns="44808" rIns="179234" bIns="44808"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0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gradFill>
                  <a:gsLst>
                    <a:gs pos="55752">
                      <a:schemeClr val="tx1"/>
                    </a:gs>
                    <a:gs pos="27000">
                      <a:schemeClr val="tx1"/>
                    </a:gs>
                  </a:gsLst>
                  <a:lin ang="0" scaled="0"/>
                </a:gradFill>
                <a:effectLst/>
                <a:uLnTx/>
                <a:uFillTx/>
                <a:latin typeface="Segoe UI"/>
                <a:ea typeface="+mn-ea"/>
                <a:cs typeface="+mn-cs"/>
              </a:rPr>
              <a:t>Microsoft Confidential, Shared under NDA</a:t>
            </a:r>
          </a:p>
        </p:txBody>
      </p:sp>
      <p:sp>
        <p:nvSpPr>
          <p:cNvPr id="8" name="Slide Number Placeholder 5"/>
          <p:cNvSpPr>
            <a:spLocks noGrp="1"/>
          </p:cNvSpPr>
          <p:nvPr>
            <p:ph type="sldNum" sz="quarter" idx="4"/>
          </p:nvPr>
        </p:nvSpPr>
        <p:spPr>
          <a:xfrm>
            <a:off x="9295742" y="6566932"/>
            <a:ext cx="2896261" cy="291068"/>
          </a:xfrm>
          <a:prstGeom prst="rect">
            <a:avLst/>
          </a:prstGeom>
        </p:spPr>
        <p:txBody>
          <a:bodyPr vert="horz" lIns="182880" tIns="45720" rIns="182880" bIns="45720" rtlCol="0" anchor="ctr"/>
          <a:lstStyle>
            <a:lvl1pPr algn="r">
              <a:defRPr sz="980">
                <a:solidFill>
                  <a:schemeClr val="tx1"/>
                </a:solidFill>
              </a:defRPr>
            </a:lvl1pPr>
          </a:lstStyle>
          <a:p>
            <a:pPr defTabSz="896009">
              <a:defRPr/>
            </a:pPr>
            <a:fld id="{6503E857-4F15-4ECA-BD4D-D22AAAB9E67A}" type="slidenum">
              <a:rPr lang="en-US" smtClean="0">
                <a:solidFill>
                  <a:srgbClr val="505050"/>
                </a:solidFill>
              </a:rPr>
              <a:pPr defTabSz="896009">
                <a:defRPr/>
              </a:pPr>
              <a:t>‹#›</a:t>
            </a:fld>
            <a:endParaRPr lang="en-US">
              <a:solidFill>
                <a:srgbClr val="505050"/>
              </a:solidFill>
            </a:endParaRPr>
          </a:p>
        </p:txBody>
      </p:sp>
    </p:spTree>
    <p:extLst>
      <p:ext uri="{BB962C8B-B14F-4D97-AF65-F5344CB8AC3E}">
        <p14:creationId xmlns:p14="http://schemas.microsoft.com/office/powerpoint/2010/main" val="11741594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A8F4C3ED-758A-430D-9CDE-C76CA32E341C}" type="slidenum">
              <a:rPr lang="en-US" smtClean="0"/>
              <a:pPr>
                <a:defRPr/>
              </a:pPr>
              <a:t>‹#›</a:t>
            </a:fld>
            <a:endParaRPr lang="en-US"/>
          </a:p>
        </p:txBody>
      </p:sp>
      <p:sp>
        <p:nvSpPr>
          <p:cNvPr id="7" name="Text Placeholder 6"/>
          <p:cNvSpPr>
            <a:spLocks noGrp="1"/>
          </p:cNvSpPr>
          <p:nvPr>
            <p:ph type="body" sz="quarter" idx="11"/>
          </p:nvPr>
        </p:nvSpPr>
        <p:spPr>
          <a:xfrm>
            <a:off x="440267" y="1276350"/>
            <a:ext cx="11311467" cy="18690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1915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8" y="1590"/>
                        <a:ext cx="2116" cy="1587"/>
                      </a:xfrm>
                      <a:prstGeom prst="rect">
                        <a:avLst/>
                      </a:prstGeom>
                    </p:spPr>
                  </p:pic>
                </p:oleObj>
              </mc:Fallback>
            </mc:AlternateContent>
          </a:graphicData>
        </a:graphic>
      </p:graphicFrame>
      <p:sp>
        <p:nvSpPr>
          <p:cNvPr id="7" name="Title 6"/>
          <p:cNvSpPr>
            <a:spLocks noGrp="1"/>
          </p:cNvSpPr>
          <p:nvPr>
            <p:ph type="title"/>
          </p:nvPr>
        </p:nvSpPr>
        <p:spPr/>
        <p:txBody>
          <a:bodyPr lIns="146304"/>
          <a:lstStyle>
            <a:lvl1pPr marL="0" indent="0">
              <a:defRPr/>
            </a:lvl1pPr>
          </a:lstStyle>
          <a:p>
            <a:r>
              <a:rPr lang="en-US"/>
              <a:t>Click to edit Master title style</a:t>
            </a:r>
          </a:p>
        </p:txBody>
      </p:sp>
    </p:spTree>
    <p:extLst>
      <p:ext uri="{BB962C8B-B14F-4D97-AF65-F5344CB8AC3E}">
        <p14:creationId xmlns:p14="http://schemas.microsoft.com/office/powerpoint/2010/main" val="12329005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2546471"/>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564723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43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532065879"/>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1463591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43265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681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27959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827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0130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12641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9926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3861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9DF33F-BDEF-1F42-8B16-D3548DDA517C}"/>
              </a:ext>
            </a:extLst>
          </p:cNvPr>
          <p:cNvPicPr>
            <a:picLocks noChangeAspect="1"/>
          </p:cNvPicPr>
          <p:nvPr userDrawn="1"/>
        </p:nvPicPr>
        <p:blipFill rotWithShape="1">
          <a:blip r:embed="rId2"/>
          <a:srcRect l="1517" t="112" b="16772"/>
          <a:stretch/>
        </p:blipFill>
        <p:spPr>
          <a:xfrm>
            <a:off x="0" y="1"/>
            <a:ext cx="12192000" cy="685800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513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14606059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7650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9017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0197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88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9146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889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4634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3738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976723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8705257"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0279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104619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80777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8675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3414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69792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2199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0782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3360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7951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088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9605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039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34680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7201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8981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4293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53211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22197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71572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4610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31498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1537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43641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119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449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444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97806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93017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45217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71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827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78601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7705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8"/>
            <a:ext cx="11339774" cy="1259768"/>
          </a:xfrm>
        </p:spPr>
        <p:txBody>
          <a:bodyPr wrap="square" lIns="0" tIns="0" rIns="0" bIns="0">
            <a:spAutoFit/>
          </a:bodyPr>
          <a:lstStyle>
            <a:lvl1pPr marL="268812" indent="-268812">
              <a:lnSpc>
                <a:spcPct val="90000"/>
              </a:lnSpc>
              <a:spcBef>
                <a:spcPts val="0"/>
              </a:spcBef>
              <a:spcAft>
                <a:spcPts val="1272"/>
              </a:spcAft>
              <a:buClr>
                <a:srgbClr val="000000"/>
              </a:buClr>
              <a:buSzPct val="77000"/>
              <a:buFont typeface="Arial" panose="020B0604020202020204" pitchFamily="34" charset="0"/>
              <a:buChar char="•"/>
              <a:defRPr sz="2549" b="0" i="0">
                <a:solidFill>
                  <a:srgbClr val="000000"/>
                </a:solidFill>
                <a:latin typeface="+mn-lt"/>
              </a:defRPr>
            </a:lvl1pPr>
            <a:lvl2pPr marL="537626" indent="-224011">
              <a:lnSpc>
                <a:spcPct val="90000"/>
              </a:lnSpc>
              <a:spcBef>
                <a:spcPts val="0"/>
              </a:spcBef>
              <a:spcAft>
                <a:spcPts val="1272"/>
              </a:spcAft>
              <a:buClr>
                <a:srgbClr val="000000"/>
              </a:buClr>
              <a:buSzPct val="77000"/>
              <a:buFont typeface="Arial" panose="020B0604020202020204" pitchFamily="34" charset="0"/>
              <a:buChar char="•"/>
              <a:defRPr sz="1961">
                <a:solidFill>
                  <a:srgbClr val="000000"/>
                </a:solidFill>
              </a:defRPr>
            </a:lvl2pPr>
            <a:lvl3pPr marL="806438" indent="-224011">
              <a:spcBef>
                <a:spcPts val="0"/>
              </a:spcBef>
              <a:spcAft>
                <a:spcPts val="1272"/>
              </a:spcAft>
              <a:buClr>
                <a:srgbClr val="000000"/>
              </a:buClr>
              <a:buSzPct val="77000"/>
              <a:buFont typeface="Arial" panose="020B0604020202020204" pitchFamily="34" charset="0"/>
              <a:buChar char="•"/>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chemeClr val="tx2"/>
                </a:solidFill>
              </a:defRPr>
            </a:lvl2pPr>
            <a:lvl3pPr marL="448021" indent="0">
              <a:spcBef>
                <a:spcPts val="0"/>
              </a:spcBef>
              <a:spcAft>
                <a:spcPts val="1272"/>
              </a:spcAft>
              <a:buNone/>
              <a:defRPr sz="1961"/>
            </a:lvl3pPr>
            <a:lvl4pPr marL="672032" indent="0">
              <a:spcBef>
                <a:spcPts val="0"/>
              </a:spcBef>
              <a:spcAft>
                <a:spcPts val="1272"/>
              </a:spcAft>
              <a:buNone/>
              <a:defRPr sz="1961"/>
            </a:lvl4pPr>
            <a:lvl5pPr marL="896042" indent="0">
              <a:buNone/>
              <a:defRPr/>
            </a:lvl5pPr>
          </a:lstStyle>
          <a:p>
            <a:pPr lvl="0"/>
            <a:r>
              <a:rPr lang="en-US"/>
              <a:t>Subtitle Segoe UI 26pt</a:t>
            </a:r>
          </a:p>
        </p:txBody>
      </p:sp>
    </p:spTree>
    <p:extLst>
      <p:ext uri="{BB962C8B-B14F-4D97-AF65-F5344CB8AC3E}">
        <p14:creationId xmlns:p14="http://schemas.microsoft.com/office/powerpoint/2010/main" val="250638283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8328178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3"/>
            <a:ext cx="7477989" cy="3535032"/>
          </a:xfrm>
          <a:noFill/>
        </p:spPr>
        <p:txBody>
          <a:bodyPr vert="horz" wrap="square" lIns="0" tIns="0" rIns="0" bIns="0" rtlCol="0" anchor="t" anchorCtr="0">
            <a:noAutofit/>
          </a:bodyPr>
          <a:lstStyle>
            <a:lvl1pPr>
              <a:lnSpc>
                <a:spcPct val="90000"/>
              </a:lnSpc>
              <a:defRPr lang="en-US" sz="5292" spc="-147"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1889425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4204490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59768"/>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3732710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2"/>
            <a:ext cx="7477989" cy="392287"/>
          </a:xfrm>
          <a:noFill/>
        </p:spPr>
        <p:txBody>
          <a:bodyPr lIns="0" tIns="0" rIns="0" bIns="0" anchor="t" anchorCtr="0"/>
          <a:lstStyle>
            <a:lvl1pPr>
              <a:lnSpc>
                <a:spcPct val="100000"/>
              </a:lnSpc>
              <a:spcAft>
                <a:spcPts val="1272"/>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40"/>
            <a:ext cx="1364901" cy="224637"/>
          </a:xfrm>
          <a:prstGeom prst="rect">
            <a:avLst/>
          </a:prstGeom>
        </p:spPr>
      </p:pic>
    </p:spTree>
    <p:extLst>
      <p:ext uri="{BB962C8B-B14F-4D97-AF65-F5344CB8AC3E}">
        <p14:creationId xmlns:p14="http://schemas.microsoft.com/office/powerpoint/2010/main" val="19922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13524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62845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857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48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10C7-8E69-4AFE-81DB-D43A3CB07A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2D247-B37A-4B13-9278-CED8BD741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2CC15-10FA-4004-ACE7-14E371057025}"/>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1EC8C60F-90E2-40EC-9568-C2438EC55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D7F54-4B99-479A-813D-719F90643EB5}"/>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2508290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0311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023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166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2274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6327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8406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632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6739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6571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48415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90546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7786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920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6359637"/>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75370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32786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4225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2473715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022525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580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22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3115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696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04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521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664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042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8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34351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1345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873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541F-55FC-4C09-B001-E4E6CDA37B91}"/>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NL"/>
          </a:p>
        </p:txBody>
      </p:sp>
      <p:sp>
        <p:nvSpPr>
          <p:cNvPr id="3" name="Subtitle 2">
            <a:extLst>
              <a:ext uri="{FF2B5EF4-FFF2-40B4-BE49-F238E27FC236}">
                <a16:creationId xmlns:a16="http://schemas.microsoft.com/office/drawing/2014/main" id="{AF7264C1-A87F-49EC-A5AD-BB4CB71266CF}"/>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C6B437DB-BE7B-47AB-A4DF-BDA8F2473852}"/>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DCC2293A-864C-4A87-AD09-6E2FBE83EE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338EFC0-978F-4E42-A71F-2C3C7C93060D}"/>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4485010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8566-791F-4008-BB02-DD66CF2158F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7F868AA-6C05-4EED-AC48-464A18F4E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99692CE-E259-4E49-8684-FB68068D4DA2}"/>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886FDE10-F8A2-45DB-8DC1-726BAD4D495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F007039-CA83-472C-A2CE-FED2E9135B91}"/>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22924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7581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DD57-0856-44BE-A134-37FF2869BEA0}"/>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D689E6E2-508C-4678-A504-840FBD02006E}"/>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DB86E-D4D3-4984-ABD9-0EA0459C7876}"/>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8727E85B-6B5D-441F-A708-DB813CE565E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798B76F-12D1-4DC0-BBC1-534285FEAC15}"/>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36863360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8904-1599-44EF-873A-E530D29F671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8687D5C-4D6A-4E09-B25C-2363DD3C8B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CAAEE725-4C5C-4A9E-A97F-A780C39D2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579C3C9F-753A-4552-9FB4-AD22675153D6}"/>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6" name="Footer Placeholder 5">
            <a:extLst>
              <a:ext uri="{FF2B5EF4-FFF2-40B4-BE49-F238E27FC236}">
                <a16:creationId xmlns:a16="http://schemas.microsoft.com/office/drawing/2014/main" id="{2E4F9C06-D482-46D6-BCF6-EB283C6630F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3A75837-A39D-4545-B753-4C020DA86ABE}"/>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77836673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B72F-2530-4BE5-8DBD-4FDCEED4F440}"/>
              </a:ext>
            </a:extLst>
          </p:cNvPr>
          <p:cNvSpPr>
            <a:spLocks noGrp="1"/>
          </p:cNvSpPr>
          <p:nvPr>
            <p:ph type="title"/>
          </p:nvPr>
        </p:nvSpPr>
        <p:spPr>
          <a:xfrm>
            <a:off x="839788" y="365126"/>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A24AD953-2F49-4350-9B78-DCB043385FD5}"/>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0B8842-9A3D-4B4C-9836-3E561A314E4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E20AB62-422D-4772-9FF0-202EE6D9C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C5A356-E727-486F-9F23-2749457912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FE28BE5D-1C7F-4A51-B910-A048B5CDFA2A}"/>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8" name="Footer Placeholder 7">
            <a:extLst>
              <a:ext uri="{FF2B5EF4-FFF2-40B4-BE49-F238E27FC236}">
                <a16:creationId xmlns:a16="http://schemas.microsoft.com/office/drawing/2014/main" id="{1FB1C91D-A2AC-4EC3-BD34-451EB939F9A9}"/>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0D7A557C-17D0-4B95-8060-97648F233BE4}"/>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180284949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33B-8DB2-4420-A4CA-8ABA54C144D3}"/>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3357AD7-E5DF-4D63-8B46-D295C661A7CE}"/>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4" name="Footer Placeholder 3">
            <a:extLst>
              <a:ext uri="{FF2B5EF4-FFF2-40B4-BE49-F238E27FC236}">
                <a16:creationId xmlns:a16="http://schemas.microsoft.com/office/drawing/2014/main" id="{6969DD07-D2ED-4919-B07E-53B62D637196}"/>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9F2EBF15-E9B8-4047-A566-4F0D7DE6227C}"/>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80741887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45620-5958-4EBE-8EC0-D28663B239AE}"/>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3" name="Footer Placeholder 2">
            <a:extLst>
              <a:ext uri="{FF2B5EF4-FFF2-40B4-BE49-F238E27FC236}">
                <a16:creationId xmlns:a16="http://schemas.microsoft.com/office/drawing/2014/main" id="{B9615A88-C4C9-4920-9DDB-694FE13957FD}"/>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60D18AEC-CC87-4848-BB90-B10D1593C899}"/>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232050795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63C0-393D-4DC1-B372-8CFAECDB7AF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A01B349-688D-4C83-A4F3-19FE4FB9EE83}"/>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4BD273AB-95C1-468D-8316-3F78BC802496}"/>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F6CCA-11A8-4334-A645-ADF5F83B64C4}"/>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6" name="Footer Placeholder 5">
            <a:extLst>
              <a:ext uri="{FF2B5EF4-FFF2-40B4-BE49-F238E27FC236}">
                <a16:creationId xmlns:a16="http://schemas.microsoft.com/office/drawing/2014/main" id="{8FF44FB0-4EEB-42B9-8362-A3A09D92524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737A4D-711A-4849-B88C-37C133905C3F}"/>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4529119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5B07-E5A1-4DA3-B66B-8FD23A479AB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EA906E0-E342-4831-9132-87590DC1B70D}"/>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NL"/>
          </a:p>
        </p:txBody>
      </p:sp>
      <p:sp>
        <p:nvSpPr>
          <p:cNvPr id="4" name="Text Placeholder 3">
            <a:extLst>
              <a:ext uri="{FF2B5EF4-FFF2-40B4-BE49-F238E27FC236}">
                <a16:creationId xmlns:a16="http://schemas.microsoft.com/office/drawing/2014/main" id="{06AE1DE2-5CB3-403D-B8F0-74C9AFB1D109}"/>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E36C5-09FD-494F-A453-50FCD45C09A2}"/>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6" name="Footer Placeholder 5">
            <a:extLst>
              <a:ext uri="{FF2B5EF4-FFF2-40B4-BE49-F238E27FC236}">
                <a16:creationId xmlns:a16="http://schemas.microsoft.com/office/drawing/2014/main" id="{9FC00242-F58B-4A51-9BA1-E7457D21A69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7B0D73C-40A0-4953-90D0-02E4B381AEA6}"/>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6695952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94D0-0CF9-4234-8BD4-350A7DEA6ECC}"/>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E9F40E4-3963-46A1-9A58-7730052101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A702C6A-20CA-4186-AF0D-58A38781BB32}"/>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0F894210-46C1-4781-9FBB-61F39B893A9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6082AF2-A3DB-4391-A85F-D6B441229FCC}"/>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356668813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783EC2-D8AC-4658-8F8A-CEB9E2E043E0}"/>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F065A72-DDA0-4E92-9E48-6F8AA9DE6BE4}"/>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6FE0F9F-BCE2-4393-813B-C6556E9FE3BE}"/>
              </a:ext>
            </a:extLst>
          </p:cNvPr>
          <p:cNvSpPr>
            <a:spLocks noGrp="1"/>
          </p:cNvSpPr>
          <p:nvPr>
            <p:ph type="dt" sz="half" idx="10"/>
          </p:nvPr>
        </p:nvSpPr>
        <p:spPr/>
        <p:txBody>
          <a:body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2FEB62FB-2BAB-4970-A037-4ECC4B45391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62B599B-9FDD-4C29-85BF-B55842A9BB67}"/>
              </a:ext>
            </a:extLst>
          </p:cNvPr>
          <p:cNvSpPr>
            <a:spLocks noGrp="1"/>
          </p:cNvSpPr>
          <p:nvPr>
            <p:ph type="sldNum" sz="quarter" idx="12"/>
          </p:nvPr>
        </p:nvSpPr>
        <p:spPr/>
        <p:txBody>
          <a:bodyPr/>
          <a:lstStyle/>
          <a:p>
            <a:fld id="{B37A0111-DF81-46B3-B0A1-3DFE8599D5D0}" type="slidenum">
              <a:rPr lang="en-NL" smtClean="0"/>
              <a:t>‹#›</a:t>
            </a:fld>
            <a:endParaRPr lang="en-NL"/>
          </a:p>
        </p:txBody>
      </p:sp>
    </p:spTree>
    <p:extLst>
      <p:ext uri="{BB962C8B-B14F-4D97-AF65-F5344CB8AC3E}">
        <p14:creationId xmlns:p14="http://schemas.microsoft.com/office/powerpoint/2010/main" val="409289248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2054703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115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51579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3"/>
            <a:ext cx="7477989" cy="3535032"/>
          </a:xfrm>
          <a:noFill/>
        </p:spPr>
        <p:txBody>
          <a:bodyPr vert="horz" wrap="square" lIns="0" tIns="0" rIns="0" bIns="0" rtlCol="0" anchor="t" anchorCtr="0">
            <a:noAutofit/>
          </a:bodyPr>
          <a:lstStyle>
            <a:lvl1pPr>
              <a:lnSpc>
                <a:spcPct val="90000"/>
              </a:lnSpc>
              <a:defRPr lang="en-US" sz="5292" spc="-147"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80727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6491143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2"/>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40"/>
            <a:ext cx="1364901" cy="224637"/>
          </a:xfrm>
          <a:prstGeom prst="rect">
            <a:avLst/>
          </a:prstGeom>
        </p:spPr>
      </p:pic>
    </p:spTree>
    <p:extLst>
      <p:ext uri="{BB962C8B-B14F-4D97-AF65-F5344CB8AC3E}">
        <p14:creationId xmlns:p14="http://schemas.microsoft.com/office/powerpoint/2010/main" val="397208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0B9E6D6-E4E3-475F-9DAB-585DE912659B}"/>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876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504949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4286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135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2924842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41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669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141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342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205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14099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0980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9407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15576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442355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174784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2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07007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8696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1968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694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19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403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455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33243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548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192000" cy="914400"/>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85800" y="1143000"/>
            <a:ext cx="10131425" cy="495922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35" y="112687"/>
            <a:ext cx="1030313" cy="1030313"/>
          </a:xfrm>
          <a:prstGeom prst="rect">
            <a:avLst/>
          </a:prstGeom>
        </p:spPr>
      </p:pic>
    </p:spTree>
    <p:extLst>
      <p:ext uri="{BB962C8B-B14F-4D97-AF65-F5344CB8AC3E}">
        <p14:creationId xmlns:p14="http://schemas.microsoft.com/office/powerpoint/2010/main" val="205844664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6531982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54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0872602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165408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1" y="2913427"/>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4" y="0"/>
            <a:ext cx="6712307" cy="6858000"/>
          </a:xfrm>
          <a:prstGeom prst="rect">
            <a:avLst/>
          </a:prstGeom>
        </p:spPr>
      </p:pic>
    </p:spTree>
    <p:extLst>
      <p:ext uri="{BB962C8B-B14F-4D97-AF65-F5344CB8AC3E}">
        <p14:creationId xmlns:p14="http://schemas.microsoft.com/office/powerpoint/2010/main" val="61937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14781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754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554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112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24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399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6492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25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7132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5509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34222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10457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75859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9097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5688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77897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62308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280868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89974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4738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763300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1438097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634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71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4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33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59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95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991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4417-1AAB-46B5-90CE-A117E313B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34C32F-C457-4447-9469-EE2724E69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F635BA-D1BD-4A31-A9CE-1D4CB19D7CD1}"/>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C5034DF6-6B6A-484D-A2B6-B08CC11F6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DDA98-9F01-4B17-851C-CABE239935B5}"/>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902127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801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11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170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2573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55133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4200534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63467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80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2403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246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681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7731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4197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716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0255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98206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0793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084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065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915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451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615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372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2330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93951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4074433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pPr/>
              <a:t>3/26/2020</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pPr algn="ctr"/>
            <a:fld id="{8F82E0A0-C266-4798-8C8F-B9F91E9DA37E}" type="slidenum">
              <a:rPr lang="en-US" sz="1867" b="1" smtClean="0">
                <a:solidFill>
                  <a:srgbClr val="FFFFFF"/>
                </a:solidFill>
              </a:rPr>
              <a:pPr algn="ctr"/>
              <a:t>‹#›</a:t>
            </a:fld>
            <a:endParaRPr lang="en-US"/>
          </a:p>
        </p:txBody>
      </p:sp>
      <p:sp>
        <p:nvSpPr>
          <p:cNvPr id="7" name="Rectangle 6"/>
          <p:cNvSpPr>
            <a:spLocks noGrp="1"/>
          </p:cNvSpPr>
          <p:nvPr>
            <p:ph sz="quarter" idx="13" hasCustomPrompt="1"/>
          </p:nvPr>
        </p:nvSpPr>
        <p:spPr>
          <a:xfrm>
            <a:off x="711202" y="1461067"/>
            <a:ext cx="10972799" cy="4671379"/>
          </a:xfrm>
        </p:spPr>
        <p:txBody>
          <a:bodyPr/>
          <a:lstStyle>
            <a:lvl1pPr>
              <a:spcBef>
                <a:spcPts val="533"/>
              </a:spcBef>
              <a:defRPr/>
            </a:lvl1pPr>
            <a:lvl2pPr>
              <a:spcBef>
                <a:spcPts val="533"/>
              </a:spcBef>
              <a:defRPr/>
            </a:lvl2pPr>
            <a:lvl3pPr>
              <a:spcBef>
                <a:spcPts val="800"/>
              </a:spcBef>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7417539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82131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653687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38532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36681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582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18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45968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002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320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8563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842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3172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82508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4041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2109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3925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27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5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9622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8210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8639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3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165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03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3796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7116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41058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65305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669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1961011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9206344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7594020"/>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936133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7538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5791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48837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97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54465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340F29-83F6-41D3-B2F8-D8D458C61EA0}"/>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FB340F29-83F6-41D3-B2F8-D8D458C61EA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CB8E94E-3DBE-4131-9EC7-F011C0FD1733}"/>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7"/>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330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75268FC-F645-406E-8BED-66BF44B7F42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D75268FC-F645-406E-8BED-66BF44B7F42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45209E9-C0D9-40F4-9B8A-552B8CAC0B6C}"/>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7"/>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09391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4550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C6380E-D5F9-4EFD-8B60-FBDD5C65BCF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05C6380E-D5F9-4EFD-8B60-FBDD5C65BCF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1D996B8-01E5-485D-9E29-DFFFB268D787}"/>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6707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DD1706-54AD-4A86-847C-6E3B2752233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54DD1706-54AD-4A86-847C-6E3B275223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922768D-AFA0-4BF0-B3D4-CAD1848825AC}"/>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93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7776B7-FDFE-4A70-B6C1-49139C930D51}"/>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887776B7-FDFE-4A70-B6C1-49139C930D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E528C23-BEEB-436C-98F0-4588AC38D8F1}"/>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939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439A5F-B7CB-4F08-AB5A-AF074EF1F7A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2F439A5F-B7CB-4F08-AB5A-AF074EF1F7A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D72AB23-4ED8-4B8C-8424-9E925DFF72D7}"/>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70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97B16AA-8130-4B89-BC31-A3C86D210E5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597B16AA-8130-4B89-BC31-A3C86D210E5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9E6A128-3FF5-4D87-8961-2542FB0A6C85}"/>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923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7632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04E0794-A9F8-427F-87CF-D7BC82F7466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E04E0794-A9F8-427F-87CF-D7BC82F7466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378F214-8427-4CC9-8928-D9A1511E5135}"/>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0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898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00BB8E8-0810-4A19-8940-FF44AC8B8FB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A00BB8E8-0810-4A19-8940-FF44AC8B8F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F8876AF-4D0A-4175-A3E0-0E7408CD5993}"/>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1456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47BE53F-26D7-4023-BACD-FA687AD613C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747BE53F-26D7-4023-BACD-FA687AD613C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81764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64341D-0732-461F-ADED-B74E69F685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2D64341D-0732-461F-ADED-B74E69F685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890208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A2415EA-8BB2-43EE-9D83-54769BE1220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4" imgW="425" imgH="424" progId="TCLayout.ActiveDocument.1">
                  <p:embed/>
                </p:oleObj>
              </mc:Choice>
              <mc:Fallback>
                <p:oleObj name="think-cell Slide" r:id="rId4" imgW="425" imgH="424" progId="TCLayout.ActiveDocument.1">
                  <p:embed/>
                  <p:pic>
                    <p:nvPicPr>
                      <p:cNvPr id="4" name="Object 3" hidden="1">
                        <a:extLst>
                          <a:ext uri="{FF2B5EF4-FFF2-40B4-BE49-F238E27FC236}">
                            <a16:creationId xmlns:a16="http://schemas.microsoft.com/office/drawing/2014/main" id="{3A2415EA-8BB2-43EE-9D83-54769BE122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4100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6AFBC3-3141-469E-962D-DD9B3CFF68A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366AFBC3-3141-469E-962D-DD9B3CFF68A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402B0C5-866E-448D-9393-CB396C4B6DE4}"/>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939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66820F-DD95-4D8F-BFE4-8BABB918BE5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D966820F-DD95-4D8F-BFE4-8BABB918BE5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F10DF4A-E96D-4331-9F14-609A5BF5F865}"/>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7848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31F65A6-AB45-45B9-A800-7244A9119FF5}"/>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6"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931F65A6-AB45-45B9-A800-7244A9119FF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32B4A02-8C53-4236-AFFA-6F0B3BE45EC6}"/>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400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D2B57C-B673-46D7-B4EE-9CE1B9A7AEE5}"/>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1FD2B57C-B673-46D7-B4EE-9CE1B9A7AEE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61953EB-1146-4AB2-83EE-2BB2396FB862}"/>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28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384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10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B24BA3D-6003-4118-A460-F4D161FBF80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6B24BA3D-6003-4118-A460-F4D161FBF8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C73153-712E-4821-AFB5-F397792C76AE}"/>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7101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6000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61A251-FA9C-45A6-A929-CF3853CEAA6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B161A251-FA9C-45A6-A929-CF3853CEAA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C81490A-BA08-4A46-A4AA-B7D2B276C592}"/>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sym typeface="Segoe UI" panose="020B0502040204020203" pitchFamily="34" charset="0"/>
            </a:endParaRP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8803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0415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2D0394-5C98-45A7-9D33-6EEF420EF88E}"/>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CB2D0394-5C98-45A7-9D33-6EEF420EF88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655029E-8F90-48AB-96BA-3732D77F0A46}"/>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grpSp>
        <p:nvGrpSpPr>
          <p:cNvPr id="8" name="Group 7"/>
          <p:cNvGrpSpPr/>
          <p:nvPr/>
        </p:nvGrpSpPr>
        <p:grpSpPr>
          <a:xfrm>
            <a:off x="0" y="0"/>
            <a:ext cx="12192000" cy="914400"/>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85800" y="1143000"/>
            <a:ext cx="10131425" cy="495922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8135" y="112687"/>
            <a:ext cx="1030313" cy="1030313"/>
          </a:xfrm>
          <a:prstGeom prst="rect">
            <a:avLst/>
          </a:prstGeom>
        </p:spPr>
      </p:pic>
    </p:spTree>
    <p:extLst>
      <p:ext uri="{BB962C8B-B14F-4D97-AF65-F5344CB8AC3E}">
        <p14:creationId xmlns:p14="http://schemas.microsoft.com/office/powerpoint/2010/main" val="355899586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9E581C1-67B1-438F-88A4-AEF6E6F3582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F9E581C1-67B1-438F-88A4-AEF6E6F3582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B235681-A966-46BC-A138-9DE10FB2509F}"/>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342389705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AEAB60B-C5FE-4ADD-A34D-ED00223540C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0"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BAEAB60B-C5FE-4ADD-A34D-ED00223540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2795323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69568768"/>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155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5147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325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68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928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530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976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773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089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481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7833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6270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9850431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7854851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315336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3769787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279810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1C9A-300F-4B0A-9C61-D7F357330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77B76-E3F7-4FF2-9549-CC073A7A73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0AB68E-5C88-4B0E-9CB6-23E59B667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51B241-1DEB-48D5-8085-935C72D0035B}"/>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6" name="Footer Placeholder 5">
            <a:extLst>
              <a:ext uri="{FF2B5EF4-FFF2-40B4-BE49-F238E27FC236}">
                <a16:creationId xmlns:a16="http://schemas.microsoft.com/office/drawing/2014/main" id="{B3C937AD-1F22-4910-A8D4-937C93FFF2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F4EE2-498D-4C95-8B93-207CB99D4979}"/>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13192989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444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685792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737748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5027846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603001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9386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683910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1494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133471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5580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0773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34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3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13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39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102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6632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94431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548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192000" cy="914400"/>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85800" y="1143000"/>
            <a:ext cx="10131425" cy="495922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98114F-A7FB-41CB-B3C8-E6593CED10A2}" type="datetime1">
              <a:rPr lang="en-US" smtClean="0"/>
              <a:t>3/26/2020</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9A5C5EED-4C26-4E0F-971E-EBF34ECA35D9}" type="slidenum">
              <a:rPr lang="en-US" smtClean="0"/>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35" y="112687"/>
            <a:ext cx="1030313" cy="1030313"/>
          </a:xfrm>
          <a:prstGeom prst="rect">
            <a:avLst/>
          </a:prstGeom>
        </p:spPr>
      </p:pic>
    </p:spTree>
    <p:extLst>
      <p:ext uri="{BB962C8B-B14F-4D97-AF65-F5344CB8AC3E}">
        <p14:creationId xmlns:p14="http://schemas.microsoft.com/office/powerpoint/2010/main" val="359868632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60960841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609442986"/>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066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4811-3A34-4A90-AFDC-049F66C25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21C0E-237B-4E3E-AECC-8DB0CCC96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DE7CE-8922-4F0F-BB63-8A16F7B106B1}"/>
              </a:ext>
            </a:extLst>
          </p:cNvPr>
          <p:cNvSpPr>
            <a:spLocks noGrp="1"/>
          </p:cNvSpPr>
          <p:nvPr>
            <p:ph type="dt" sz="half" idx="10"/>
          </p:nvPr>
        </p:nvSpPr>
        <p:spPr/>
        <p:txBody>
          <a:bodyPr/>
          <a:lstStyle/>
          <a:p>
            <a:fld id="{A43F2E5C-5690-48C8-B22D-F46E4E63B03C}" type="datetimeFigureOut">
              <a:rPr lang="en-US" smtClean="0"/>
              <a:t>3/26/2020</a:t>
            </a:fld>
            <a:endParaRPr lang="en-US"/>
          </a:p>
        </p:txBody>
      </p:sp>
      <p:sp>
        <p:nvSpPr>
          <p:cNvPr id="5" name="Footer Placeholder 4">
            <a:extLst>
              <a:ext uri="{FF2B5EF4-FFF2-40B4-BE49-F238E27FC236}">
                <a16:creationId xmlns:a16="http://schemas.microsoft.com/office/drawing/2014/main" id="{E6F51358-FF3F-409D-B742-551D8F486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95406-51DC-49F5-8816-F842033DC9E8}"/>
              </a:ext>
            </a:extLst>
          </p:cNvPr>
          <p:cNvSpPr>
            <a:spLocks noGrp="1"/>
          </p:cNvSpPr>
          <p:nvPr>
            <p:ph type="sldNum" sz="quarter" idx="12"/>
          </p:nvPr>
        </p:nvSpPr>
        <p:spPr/>
        <p:txBody>
          <a:bodyPr/>
          <a:lstStyle/>
          <a:p>
            <a:fld id="{C2011ABA-AF85-4A3C-8064-3E4321C4965B}" type="slidenum">
              <a:rPr lang="en-US" smtClean="0"/>
              <a:t>‹#›</a:t>
            </a:fld>
            <a:endParaRPr lang="en-US"/>
          </a:p>
        </p:txBody>
      </p:sp>
    </p:spTree>
    <p:extLst>
      <p:ext uri="{BB962C8B-B14F-4D97-AF65-F5344CB8AC3E}">
        <p14:creationId xmlns:p14="http://schemas.microsoft.com/office/powerpoint/2010/main" val="77698272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457" b="14169"/>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83846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4078698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2191107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459370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46777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64225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2433057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06651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0660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05820" y="6571846"/>
            <a:ext cx="1571263" cy="261610"/>
          </a:xfrm>
          <a:prstGeom prst="rect">
            <a:avLst/>
          </a:prstGeom>
        </p:spPr>
        <p:txBody>
          <a:bodyPr wrap="none">
            <a:spAutoFit/>
          </a:bodyPr>
          <a:lstStyle/>
          <a:p>
            <a:pPr algn="r" defTabSz="914225"/>
            <a:r>
              <a:rPr lang="en-US" sz="1100" b="0" kern="1200" spc="0" dirty="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9407168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411084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2343034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0854490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75743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758315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14180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285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347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437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2115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066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1790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86689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2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2192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438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50502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611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1850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4701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72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7226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79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8818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62687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315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451948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5250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727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7770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06028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BF699-A7A2-BB4E-968A-32BC5E7442BB}"/>
              </a:ext>
            </a:extLst>
          </p:cNvPr>
          <p:cNvSpPr>
            <a:spLocks noGrp="1"/>
          </p:cNvSpPr>
          <p:nvPr>
            <p:ph sz="half" idx="1"/>
          </p:nvPr>
        </p:nvSpPr>
        <p:spPr>
          <a:xfrm>
            <a:off x="838200" y="1429628"/>
            <a:ext cx="5181600" cy="4747335"/>
          </a:xfrm>
        </p:spPr>
        <p:txBody>
          <a:bodyPr/>
          <a:lstStyle>
            <a:lvl1pPr>
              <a:defRPr>
                <a:solidFill>
                  <a:schemeClr val="accent3">
                    <a:lumMod val="75000"/>
                  </a:schemeClr>
                </a:solidFill>
              </a:defRPr>
            </a:lvl1pPr>
            <a:lvl2pPr>
              <a:defRPr>
                <a:solidFill>
                  <a:schemeClr val="accent3">
                    <a:lumMod val="75000"/>
                  </a:schemeClr>
                </a:solidFill>
              </a:defRPr>
            </a:lvl2pPr>
            <a:lvl3pPr>
              <a:defRPr>
                <a:solidFill>
                  <a:schemeClr val="accent3">
                    <a:lumMod val="75000"/>
                  </a:schemeClr>
                </a:solidFill>
              </a:defRPr>
            </a:lvl3pPr>
            <a:lvl4pPr>
              <a:defRPr>
                <a:solidFill>
                  <a:schemeClr val="accent3">
                    <a:lumMod val="75000"/>
                  </a:schemeClr>
                </a:solidFill>
              </a:defRPr>
            </a:lvl4pPr>
            <a:lvl5pPr>
              <a:defRPr>
                <a:solidFill>
                  <a:schemeClr val="accent3">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260D02-CB14-4842-94BF-5742A29614B4}"/>
              </a:ext>
            </a:extLst>
          </p:cNvPr>
          <p:cNvSpPr>
            <a:spLocks noGrp="1"/>
          </p:cNvSpPr>
          <p:nvPr>
            <p:ph sz="half" idx="2"/>
          </p:nvPr>
        </p:nvSpPr>
        <p:spPr>
          <a:xfrm>
            <a:off x="6172200" y="1429628"/>
            <a:ext cx="5181600" cy="4747335"/>
          </a:xfrm>
        </p:spPr>
        <p:txBody>
          <a:bodyPr/>
          <a:lstStyle>
            <a:lvl1pPr>
              <a:defRPr>
                <a:solidFill>
                  <a:schemeClr val="accent3">
                    <a:lumMod val="75000"/>
                  </a:schemeClr>
                </a:solidFill>
              </a:defRPr>
            </a:lvl1pPr>
            <a:lvl2pPr>
              <a:defRPr>
                <a:solidFill>
                  <a:schemeClr val="accent3">
                    <a:lumMod val="75000"/>
                  </a:schemeClr>
                </a:solidFill>
              </a:defRPr>
            </a:lvl2pPr>
            <a:lvl3pPr>
              <a:defRPr>
                <a:solidFill>
                  <a:schemeClr val="accent3">
                    <a:lumMod val="75000"/>
                  </a:schemeClr>
                </a:solidFill>
              </a:defRPr>
            </a:lvl3pPr>
            <a:lvl4pPr>
              <a:defRPr>
                <a:solidFill>
                  <a:schemeClr val="accent3">
                    <a:lumMod val="75000"/>
                  </a:schemeClr>
                </a:solidFill>
              </a:defRPr>
            </a:lvl4pPr>
            <a:lvl5pPr>
              <a:defRPr>
                <a:solidFill>
                  <a:schemeClr val="accent3">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76E99ED-1257-AB4A-BF1B-FDC09DC05E53}"/>
              </a:ext>
            </a:extLst>
          </p:cNvPr>
          <p:cNvSpPr>
            <a:spLocks noGrp="1"/>
          </p:cNvSpPr>
          <p:nvPr>
            <p:ph type="title" hasCustomPrompt="1"/>
          </p:nvPr>
        </p:nvSpPr>
        <p:spPr>
          <a:xfrm>
            <a:off x="890750" y="217981"/>
            <a:ext cx="10463050" cy="286516"/>
          </a:xfrm>
        </p:spPr>
        <p:txBody>
          <a:bodyPr>
            <a:noAutofit/>
          </a:bodyPr>
          <a:lstStyle>
            <a:lvl1pPr>
              <a:defRPr sz="1800">
                <a:solidFill>
                  <a:schemeClr val="accent3"/>
                </a:solidFill>
              </a:defRPr>
            </a:lvl1pPr>
          </a:lstStyle>
          <a:p>
            <a:r>
              <a:rPr lang="en-US"/>
              <a:t>Click to edit heading</a:t>
            </a:r>
          </a:p>
        </p:txBody>
      </p:sp>
      <p:sp>
        <p:nvSpPr>
          <p:cNvPr id="11" name="Text Placeholder 6">
            <a:extLst>
              <a:ext uri="{FF2B5EF4-FFF2-40B4-BE49-F238E27FC236}">
                <a16:creationId xmlns:a16="http://schemas.microsoft.com/office/drawing/2014/main" id="{0BC3F17D-143F-9848-8DF0-D57B8A0A3812}"/>
              </a:ext>
            </a:extLst>
          </p:cNvPr>
          <p:cNvSpPr>
            <a:spLocks noGrp="1"/>
          </p:cNvSpPr>
          <p:nvPr>
            <p:ph type="body" sz="quarter" idx="10" hasCustomPrompt="1"/>
          </p:nvPr>
        </p:nvSpPr>
        <p:spPr>
          <a:xfrm>
            <a:off x="865350" y="539095"/>
            <a:ext cx="10488450" cy="667078"/>
          </a:xfrm>
        </p:spPr>
        <p:txBody>
          <a:bodyPr>
            <a:noAutofit/>
          </a:bodyPr>
          <a:lstStyle>
            <a:lvl1pPr marL="0" indent="0">
              <a:buNone/>
              <a:defRPr sz="3600" b="1" i="0">
                <a:gradFill flip="none" rotWithShape="1">
                  <a:gsLst>
                    <a:gs pos="0">
                      <a:schemeClr val="accent2"/>
                    </a:gs>
                    <a:gs pos="100000">
                      <a:schemeClr val="accent1"/>
                    </a:gs>
                  </a:gsLst>
                  <a:lin ang="0" scaled="1"/>
                  <a:tileRect/>
                </a:gra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Click to edit slide title</a:t>
            </a:r>
          </a:p>
        </p:txBody>
      </p:sp>
    </p:spTree>
    <p:extLst>
      <p:ext uri="{BB962C8B-B14F-4D97-AF65-F5344CB8AC3E}">
        <p14:creationId xmlns:p14="http://schemas.microsoft.com/office/powerpoint/2010/main" val="3064705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088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74340D-BF87-8247-82F3-32BD07A94C9D}"/>
              </a:ext>
            </a:extLst>
          </p:cNvPr>
          <p:cNvSpPr>
            <a:spLocks noGrp="1"/>
          </p:cNvSpPr>
          <p:nvPr>
            <p:ph type="title" hasCustomPrompt="1"/>
          </p:nvPr>
        </p:nvSpPr>
        <p:spPr>
          <a:xfrm>
            <a:off x="890750" y="217981"/>
            <a:ext cx="10611986" cy="286516"/>
          </a:xfrm>
        </p:spPr>
        <p:txBody>
          <a:bodyPr>
            <a:noAutofit/>
          </a:bodyPr>
          <a:lstStyle>
            <a:lvl1pPr>
              <a:defRPr sz="1800" b="0" i="0">
                <a:solidFill>
                  <a:schemeClr val="accent3"/>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a:t>Click to edit heading</a:t>
            </a:r>
          </a:p>
        </p:txBody>
      </p:sp>
      <p:sp>
        <p:nvSpPr>
          <p:cNvPr id="7" name="Text Placeholder 6">
            <a:extLst>
              <a:ext uri="{FF2B5EF4-FFF2-40B4-BE49-F238E27FC236}">
                <a16:creationId xmlns:a16="http://schemas.microsoft.com/office/drawing/2014/main" id="{EFEB5C82-4854-674E-88E7-01CFDFB15425}"/>
              </a:ext>
            </a:extLst>
          </p:cNvPr>
          <p:cNvSpPr>
            <a:spLocks noGrp="1"/>
          </p:cNvSpPr>
          <p:nvPr>
            <p:ph type="body" sz="quarter" idx="10" hasCustomPrompt="1"/>
          </p:nvPr>
        </p:nvSpPr>
        <p:spPr>
          <a:xfrm>
            <a:off x="865350" y="539095"/>
            <a:ext cx="10637386" cy="667078"/>
          </a:xfrm>
        </p:spPr>
        <p:txBody>
          <a:bodyPr>
            <a:noAutofit/>
          </a:bodyPr>
          <a:lstStyle>
            <a:lvl1pPr marL="0" indent="0">
              <a:buNone/>
              <a:defRPr sz="3600" b="1" i="0">
                <a:gradFill flip="none" rotWithShape="1">
                  <a:gsLst>
                    <a:gs pos="0">
                      <a:schemeClr val="accent2"/>
                    </a:gs>
                    <a:gs pos="100000">
                      <a:schemeClr val="accent1"/>
                    </a:gs>
                  </a:gsLst>
                  <a:lin ang="0" scaled="1"/>
                  <a:tileRect/>
                </a:gra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Click to edit slide title</a:t>
            </a:r>
          </a:p>
        </p:txBody>
      </p:sp>
    </p:spTree>
    <p:extLst>
      <p:ext uri="{BB962C8B-B14F-4D97-AF65-F5344CB8AC3E}">
        <p14:creationId xmlns:p14="http://schemas.microsoft.com/office/powerpoint/2010/main" val="85989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78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73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6936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AD17-6C87-4C2E-9574-95C2E6CA37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A54E16-69E7-48B1-9565-809D16F1BF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5540C9-E068-4E31-B06A-E4A1326AE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602F63-2CE5-4AD7-8144-07A3B71EC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ADEE59-DD5D-40B7-A079-0D040D171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204569-174F-4BDC-9AA3-6F507F6A7B1A}"/>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8" name="Footer Placeholder 7">
            <a:extLst>
              <a:ext uri="{FF2B5EF4-FFF2-40B4-BE49-F238E27FC236}">
                <a16:creationId xmlns:a16="http://schemas.microsoft.com/office/drawing/2014/main" id="{7B59D640-2843-4240-BF70-E07F6D6E3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780C6-4099-46E1-930C-98822368F2B1}"/>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10904652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26256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93205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1148108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2297287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ivider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3CB86-0090-6C40-8CF1-204008C53189}"/>
              </a:ext>
            </a:extLst>
          </p:cNvPr>
          <p:cNvPicPr>
            <a:picLocks noChangeAspect="1"/>
          </p:cNvPicPr>
          <p:nvPr userDrawn="1"/>
        </p:nvPicPr>
        <p:blipFill rotWithShape="1">
          <a:blip r:embed="rId2"/>
          <a:srcRect t="7799" b="7847"/>
          <a:stretch/>
        </p:blipFill>
        <p:spPr>
          <a:xfrm>
            <a:off x="-6130" y="0"/>
            <a:ext cx="12198130" cy="6858000"/>
          </a:xfrm>
          <a:prstGeom prst="rect">
            <a:avLst/>
          </a:prstGeom>
        </p:spPr>
      </p:pic>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2940068"/>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65933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ivider Blue">
    <p:bg>
      <p:bgPr>
        <a:solidFill>
          <a:srgbClr val="02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chemeClr val="bg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solidFill>
                  <a:schemeClr val="bg1"/>
                </a:solidFill>
              </a:defRPr>
            </a:lvl1pPr>
          </a:lstStyle>
          <a:p>
            <a:r>
              <a:rPr lang="en-US" dirty="0"/>
              <a:t>Divider Title</a:t>
            </a:r>
          </a:p>
        </p:txBody>
      </p:sp>
      <p:pic>
        <p:nvPicPr>
          <p:cNvPr id="11" name="Picture 10">
            <a:extLst>
              <a:ext uri="{FF2B5EF4-FFF2-40B4-BE49-F238E27FC236}">
                <a16:creationId xmlns:a16="http://schemas.microsoft.com/office/drawing/2014/main" id="{E6D73012-BA5D-4155-BC9B-2B6E6CBF0D6B}"/>
              </a:ext>
            </a:extLst>
          </p:cNvPr>
          <p:cNvPicPr>
            <a:picLocks noChangeAspect="1"/>
          </p:cNvPicPr>
          <p:nvPr userDrawn="1"/>
        </p:nvPicPr>
        <p:blipFill>
          <a:blip r:embed="rId2"/>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235584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ivider Grey">
    <p:bg>
      <p:bgPr>
        <a:solidFill>
          <a:srgbClr val="E6E6E6"/>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sp>
        <p:nvSpPr>
          <p:cNvPr id="9" name="Text Placeholder 3">
            <a:extLst>
              <a:ext uri="{FF2B5EF4-FFF2-40B4-BE49-F238E27FC236}">
                <a16:creationId xmlns:a16="http://schemas.microsoft.com/office/drawing/2014/main" id="{FF3DACA3-CF2B-4959-97D9-85E3E6A9A1EA}"/>
              </a:ext>
            </a:extLst>
          </p:cNvPr>
          <p:cNvSpPr>
            <a:spLocks noGrp="1"/>
          </p:cNvSpPr>
          <p:nvPr>
            <p:ph type="body" sz="quarter" idx="11" hasCustomPrompt="1"/>
          </p:nvPr>
        </p:nvSpPr>
        <p:spPr>
          <a:xfrm>
            <a:off x="429383" y="3287590"/>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a:t>
            </a:r>
          </a:p>
        </p:txBody>
      </p:sp>
      <p:sp>
        <p:nvSpPr>
          <p:cNvPr id="10" name="Title 2">
            <a:extLst>
              <a:ext uri="{FF2B5EF4-FFF2-40B4-BE49-F238E27FC236}">
                <a16:creationId xmlns:a16="http://schemas.microsoft.com/office/drawing/2014/main" id="{F5C55AB9-B239-4450-B645-1E792A6EA471}"/>
              </a:ext>
            </a:extLst>
          </p:cNvPr>
          <p:cNvSpPr>
            <a:spLocks noGrp="1"/>
          </p:cNvSpPr>
          <p:nvPr>
            <p:ph type="title" hasCustomPrompt="1"/>
          </p:nvPr>
        </p:nvSpPr>
        <p:spPr>
          <a:xfrm>
            <a:off x="429383" y="2546537"/>
            <a:ext cx="5553007" cy="553998"/>
          </a:xfrm>
        </p:spPr>
        <p:txBody>
          <a:bodyPr/>
          <a:lstStyle>
            <a:lvl1pPr>
              <a:defRPr/>
            </a:lvl1pPr>
          </a:lstStyle>
          <a:p>
            <a:r>
              <a:rPr lang="en-US" dirty="0"/>
              <a:t>Divider Title</a:t>
            </a:r>
          </a:p>
        </p:txBody>
      </p:sp>
      <p:pic>
        <p:nvPicPr>
          <p:cNvPr id="13" name="Picture 12">
            <a:extLst>
              <a:ext uri="{FF2B5EF4-FFF2-40B4-BE49-F238E27FC236}">
                <a16:creationId xmlns:a16="http://schemas.microsoft.com/office/drawing/2014/main" id="{CC81160E-C77C-4A5F-A67B-FC1B401941F8}"/>
              </a:ext>
            </a:extLst>
          </p:cNvPr>
          <p:cNvPicPr>
            <a:picLocks noChangeAspect="1"/>
          </p:cNvPicPr>
          <p:nvPr userDrawn="1"/>
        </p:nvPicPr>
        <p:blipFill>
          <a:blip r:embed="rId2"/>
          <a:stretch>
            <a:fillRect/>
          </a:stretch>
        </p:blipFill>
        <p:spPr>
          <a:xfrm>
            <a:off x="176374" y="207822"/>
            <a:ext cx="1848223" cy="679391"/>
          </a:xfrm>
          <a:prstGeom prst="rect">
            <a:avLst/>
          </a:prstGeom>
        </p:spPr>
      </p:pic>
    </p:spTree>
    <p:extLst>
      <p:ext uri="{BB962C8B-B14F-4D97-AF65-F5344CB8AC3E}">
        <p14:creationId xmlns:p14="http://schemas.microsoft.com/office/powerpoint/2010/main" val="2052981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287"/>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254444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1557057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83583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C40C-6029-4208-A76B-29CA857F1A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13C2F7-55E6-407E-8C35-D538783E29DD}"/>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4" name="Footer Placeholder 3">
            <a:extLst>
              <a:ext uri="{FF2B5EF4-FFF2-40B4-BE49-F238E27FC236}">
                <a16:creationId xmlns:a16="http://schemas.microsoft.com/office/drawing/2014/main" id="{120A433D-0722-4909-9867-F0646C0B2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6D8DF-76E9-4EBC-97EF-71A74084799D}"/>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979629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857407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1062100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1379778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091632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05391648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339563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47026723"/>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583703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793079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308440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87389-60CC-4157-A875-BFCD544510E8}"/>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3" name="Footer Placeholder 2">
            <a:extLst>
              <a:ext uri="{FF2B5EF4-FFF2-40B4-BE49-F238E27FC236}">
                <a16:creationId xmlns:a16="http://schemas.microsoft.com/office/drawing/2014/main" id="{887F4B31-49B0-46FD-9321-5F5C0EDDB3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1583DF-57D1-40F2-8946-59EDA7670B99}"/>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254965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4097150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6027478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22562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89432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974784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373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015686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36389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474166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904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7116-FE80-46BA-882F-B1B1343BC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78B2DA-F646-4AFB-8AD3-192F12EEE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7D0033-3B72-4E52-B9F5-020E77559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B5F67-1D0B-4560-BA3A-7F50CB565E96}"/>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6" name="Footer Placeholder 5">
            <a:extLst>
              <a:ext uri="{FF2B5EF4-FFF2-40B4-BE49-F238E27FC236}">
                <a16:creationId xmlns:a16="http://schemas.microsoft.com/office/drawing/2014/main" id="{D4B1BC3E-E6D8-4F99-A70C-87C9A4C5B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655D3-DF77-4D71-B7B4-91A47804C7F4}"/>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21408460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434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45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54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142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402154" y="6437377"/>
            <a:ext cx="1600118" cy="265009"/>
          </a:xfrm>
          <a:prstGeom prst="rect">
            <a:avLst/>
          </a:prstGeom>
        </p:spPr>
        <p:txBody>
          <a:bodyPr wrap="none">
            <a:spAutoFit/>
          </a:bodyPr>
          <a:lstStyle/>
          <a:p>
            <a:pPr algn="r" defTabSz="914049"/>
            <a:r>
              <a:rPr lang="en-US" sz="1100" b="0" kern="1200" spc="0" dirty="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41585487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9463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6374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906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137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6017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E88E-4B45-4857-AF0C-34B514604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CA0F5-C035-43DE-BDEF-4D440F939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B299DC-A5A3-4BEC-9C9D-D95761C55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A8394-034A-4B0C-AEA9-5DF3BD5B7117}"/>
              </a:ext>
            </a:extLst>
          </p:cNvPr>
          <p:cNvSpPr>
            <a:spLocks noGrp="1"/>
          </p:cNvSpPr>
          <p:nvPr>
            <p:ph type="dt" sz="half" idx="10"/>
          </p:nvPr>
        </p:nvSpPr>
        <p:spPr/>
        <p:txBody>
          <a:bodyPr/>
          <a:lstStyle/>
          <a:p>
            <a:fld id="{32243C01-04EF-4757-872F-51130E05FC7F}" type="datetimeFigureOut">
              <a:rPr lang="en-US" smtClean="0"/>
              <a:t>3/26/2020</a:t>
            </a:fld>
            <a:endParaRPr lang="en-US"/>
          </a:p>
        </p:txBody>
      </p:sp>
      <p:sp>
        <p:nvSpPr>
          <p:cNvPr id="6" name="Footer Placeholder 5">
            <a:extLst>
              <a:ext uri="{FF2B5EF4-FFF2-40B4-BE49-F238E27FC236}">
                <a16:creationId xmlns:a16="http://schemas.microsoft.com/office/drawing/2014/main" id="{5E413127-E9E4-4D60-B806-5AD6B34B8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76C824-ADA3-4201-8F48-EE8FE15672D4}"/>
              </a:ext>
            </a:extLst>
          </p:cNvPr>
          <p:cNvSpPr>
            <a:spLocks noGrp="1"/>
          </p:cNvSpPr>
          <p:nvPr>
            <p:ph type="sldNum" sz="quarter" idx="12"/>
          </p:nvPr>
        </p:nvSpPr>
        <p:spPr/>
        <p:txBody>
          <a:bodyPr/>
          <a:lstStyle/>
          <a:p>
            <a:fld id="{303ABEAD-FB31-475C-8F95-A4BFB45259FA}" type="slidenum">
              <a:rPr lang="en-US" smtClean="0"/>
              <a:t>‹#›</a:t>
            </a:fld>
            <a:endParaRPr lang="en-US"/>
          </a:p>
        </p:txBody>
      </p:sp>
    </p:spTree>
    <p:extLst>
      <p:ext uri="{BB962C8B-B14F-4D97-AF65-F5344CB8AC3E}">
        <p14:creationId xmlns:p14="http://schemas.microsoft.com/office/powerpoint/2010/main" val="36324496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2552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5330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03919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3005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96625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742320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67326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00425789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1393235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1425839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image" Target="../media/image46.emf"/><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theme" Target="../theme/theme1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8"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theme" Target="../theme/theme11.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image" Target="../media/image46.emf"/><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29" Type="http://schemas.openxmlformats.org/officeDocument/2006/relationships/tags" Target="../tags/tag3.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image" Target="../media/image54.emf"/><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vmlDrawing" Target="../drawings/vmlDrawing3.v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oleObject" Target="../embeddings/oleObject3.bin"/><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theme" Target="../theme/theme12.xml"/><Relationship Id="rId30" Type="http://schemas.openxmlformats.org/officeDocument/2006/relationships/tags" Target="../tags/tag4.xml"/><Relationship Id="rId8" Type="http://schemas.openxmlformats.org/officeDocument/2006/relationships/slideLayout" Target="../slideLayouts/slideLayout25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34" Type="http://schemas.openxmlformats.org/officeDocument/2006/relationships/image" Target="../media/image46.emf"/><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theme" Target="../theme/theme13.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8"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3" Type="http://schemas.openxmlformats.org/officeDocument/2006/relationships/slideLayout" Target="../slideLayouts/slideLayout306.xml"/><Relationship Id="rId21" Type="http://schemas.openxmlformats.org/officeDocument/2006/relationships/theme" Target="../theme/theme1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emf"/><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5.xml"/><Relationship Id="rId8" Type="http://schemas.openxmlformats.org/officeDocument/2006/relationships/slideLayout" Target="../slideLayouts/slideLayout33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3" Type="http://schemas.openxmlformats.org/officeDocument/2006/relationships/slideLayout" Target="../slideLayouts/slideLayout360.xml"/><Relationship Id="rId21" Type="http://schemas.openxmlformats.org/officeDocument/2006/relationships/slideLayout" Target="../slideLayouts/slideLayout378.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image" Target="../media/image46.emf"/><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29" Type="http://schemas.openxmlformats.org/officeDocument/2006/relationships/tags" Target="../tags/tag7.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image" Target="../media/image54.emf"/><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vmlDrawing" Target="../drawings/vmlDrawing5.v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oleObject" Target="../embeddings/oleObject5.bin"/><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theme" Target="../theme/theme16.xml"/><Relationship Id="rId30" Type="http://schemas.openxmlformats.org/officeDocument/2006/relationships/tags" Target="../tags/tag8.xml"/><Relationship Id="rId8" Type="http://schemas.openxmlformats.org/officeDocument/2006/relationships/slideLayout" Target="../slideLayouts/slideLayout365.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26" Type="http://schemas.openxmlformats.org/officeDocument/2006/relationships/slideLayout" Target="../slideLayouts/slideLayout409.xml"/><Relationship Id="rId39" Type="http://schemas.openxmlformats.org/officeDocument/2006/relationships/theme" Target="../theme/theme17.xml"/><Relationship Id="rId21" Type="http://schemas.openxmlformats.org/officeDocument/2006/relationships/slideLayout" Target="../slideLayouts/slideLayout404.xml"/><Relationship Id="rId34" Type="http://schemas.openxmlformats.org/officeDocument/2006/relationships/slideLayout" Target="../slideLayouts/slideLayout417.xml"/><Relationship Id="rId42" Type="http://schemas.openxmlformats.org/officeDocument/2006/relationships/tags" Target="../tags/tag50.xml"/><Relationship Id="rId7" Type="http://schemas.openxmlformats.org/officeDocument/2006/relationships/slideLayout" Target="../slideLayouts/slideLayout390.xml"/><Relationship Id="rId2" Type="http://schemas.openxmlformats.org/officeDocument/2006/relationships/slideLayout" Target="../slideLayouts/slideLayout385.xml"/><Relationship Id="rId16" Type="http://schemas.openxmlformats.org/officeDocument/2006/relationships/slideLayout" Target="../slideLayouts/slideLayout399.xml"/><Relationship Id="rId29" Type="http://schemas.openxmlformats.org/officeDocument/2006/relationships/slideLayout" Target="../slideLayouts/slideLayout412.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24" Type="http://schemas.openxmlformats.org/officeDocument/2006/relationships/slideLayout" Target="../slideLayouts/slideLayout407.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40" Type="http://schemas.openxmlformats.org/officeDocument/2006/relationships/vmlDrawing" Target="../drawings/vmlDrawing28.vml"/><Relationship Id="rId45" Type="http://schemas.openxmlformats.org/officeDocument/2006/relationships/image" Target="../media/image46.emf"/><Relationship Id="rId5" Type="http://schemas.openxmlformats.org/officeDocument/2006/relationships/slideLayout" Target="../slideLayouts/slideLayout388.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10" Type="http://schemas.openxmlformats.org/officeDocument/2006/relationships/slideLayout" Target="../slideLayouts/slideLayout393.xml"/><Relationship Id="rId19" Type="http://schemas.openxmlformats.org/officeDocument/2006/relationships/slideLayout" Target="../slideLayouts/slideLayout402.xml"/><Relationship Id="rId31" Type="http://schemas.openxmlformats.org/officeDocument/2006/relationships/slideLayout" Target="../slideLayouts/slideLayout414.xml"/><Relationship Id="rId44" Type="http://schemas.openxmlformats.org/officeDocument/2006/relationships/image" Target="../media/image54.emf"/><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slideLayout" Target="../slideLayouts/slideLayout397.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43" Type="http://schemas.openxmlformats.org/officeDocument/2006/relationships/oleObject" Target="../embeddings/oleObject28.bin"/><Relationship Id="rId8" Type="http://schemas.openxmlformats.org/officeDocument/2006/relationships/slideLayout" Target="../slideLayouts/slideLayout391.xml"/><Relationship Id="rId3" Type="http://schemas.openxmlformats.org/officeDocument/2006/relationships/slideLayout" Target="../slideLayouts/slideLayout386.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20" Type="http://schemas.openxmlformats.org/officeDocument/2006/relationships/slideLayout" Target="../slideLayouts/slideLayout403.xml"/><Relationship Id="rId41" Type="http://schemas.openxmlformats.org/officeDocument/2006/relationships/tags" Target="../tags/tag4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9.xml"/><Relationship Id="rId13" Type="http://schemas.openxmlformats.org/officeDocument/2006/relationships/theme" Target="../theme/theme18.xml"/><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slideLayout" Target="../slideLayouts/slideLayout433.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29" Type="http://schemas.openxmlformats.org/officeDocument/2006/relationships/image" Target="../media/image1.emf"/><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theme" Target="../theme/theme19.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image" Target="../media/image14.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image" Target="../media/image14.png"/><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image" Target="../media/image13.emf"/><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theme" Target="../theme/theme6.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heme" Target="../theme/theme7.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image" Target="../media/image1.emf"/><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theme" Target="../theme/theme8.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image" Target="../media/image46.emf"/><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theme" Target="../theme/theme9.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D2876-2305-4344-9DF4-3A9BCE9EA7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AA6215-817A-40A9-828B-33393BD501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3DBC-FEEB-4A68-9767-FB971C9787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43C01-04EF-4757-872F-51130E05FC7F}" type="datetimeFigureOut">
              <a:rPr lang="en-US" smtClean="0"/>
              <a:t>3/26/2020</a:t>
            </a:fld>
            <a:endParaRPr lang="en-US"/>
          </a:p>
        </p:txBody>
      </p:sp>
      <p:sp>
        <p:nvSpPr>
          <p:cNvPr id="5" name="Footer Placeholder 4">
            <a:extLst>
              <a:ext uri="{FF2B5EF4-FFF2-40B4-BE49-F238E27FC236}">
                <a16:creationId xmlns:a16="http://schemas.microsoft.com/office/drawing/2014/main" id="{FA4EDF85-FFAF-4A42-8F6D-F75F4FF00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C714C4-8661-4228-8AFD-C9EC3E244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ABEAD-FB31-475C-8F95-A4BFB45259FA}" type="slidenum">
              <a:rPr lang="en-US" smtClean="0"/>
              <a:t>‹#›</a:t>
            </a:fld>
            <a:endParaRPr lang="en-US"/>
          </a:p>
        </p:txBody>
      </p:sp>
    </p:spTree>
    <p:extLst>
      <p:ext uri="{BB962C8B-B14F-4D97-AF65-F5344CB8AC3E}">
        <p14:creationId xmlns:p14="http://schemas.microsoft.com/office/powerpoint/2010/main" val="4262956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339156576"/>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F6959-CF32-4A56-B614-BEF90640C47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BAF98EA-221A-47E6-B932-8639A7FC7C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D517BB8-42DB-4F55-8F74-A601C31A802B}"/>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4CF2B-20AA-4CEF-8DF4-6623F1CE91C3}" type="datetimeFigureOut">
              <a:rPr lang="en-NL" smtClean="0"/>
              <a:t>03/26/2020</a:t>
            </a:fld>
            <a:endParaRPr lang="en-NL"/>
          </a:p>
        </p:txBody>
      </p:sp>
      <p:sp>
        <p:nvSpPr>
          <p:cNvPr id="5" name="Footer Placeholder 4">
            <a:extLst>
              <a:ext uri="{FF2B5EF4-FFF2-40B4-BE49-F238E27FC236}">
                <a16:creationId xmlns:a16="http://schemas.microsoft.com/office/drawing/2014/main" id="{518C4735-42D2-4B4A-814C-E82343DA4A4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A889AE69-65A0-4157-B478-39C03F80F93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A0111-DF81-46B3-B0A1-3DFE8599D5D0}" type="slidenum">
              <a:rPr lang="en-NL" smtClean="0"/>
              <a:t>‹#›</a:t>
            </a:fld>
            <a:endParaRPr lang="en-NL"/>
          </a:p>
        </p:txBody>
      </p:sp>
    </p:spTree>
    <p:extLst>
      <p:ext uri="{BB962C8B-B14F-4D97-AF65-F5344CB8AC3E}">
        <p14:creationId xmlns:p14="http://schemas.microsoft.com/office/powerpoint/2010/main" val="307389265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2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31" imgW="425" imgH="424" progId="TCLayout.ActiveDocument.1">
                  <p:embed/>
                </p:oleObj>
              </mc:Choice>
              <mc:Fallback>
                <p:oleObj name="think-cell Slide" r:id="rId31"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30"/>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dirty="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996336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742742654"/>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240080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9318464"/>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 id="2147484035" r:id="rId32"/>
    <p:sldLayoutId id="2147484036" r:id="rId33"/>
    <p:sldLayoutId id="214748403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2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31" imgW="425" imgH="424" progId="TCLayout.ActiveDocument.1">
                  <p:embed/>
                </p:oleObj>
              </mc:Choice>
              <mc:Fallback>
                <p:oleObj name="think-cell Slide" r:id="rId31"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30"/>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058240"/>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4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4" name="think-cell Slide" r:id="rId43" imgW="425" imgH="424" progId="TCLayout.ActiveDocument.1">
                  <p:embed/>
                </p:oleObj>
              </mc:Choice>
              <mc:Fallback>
                <p:oleObj name="think-cell Slide" r:id="rId43"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5063859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 id="2147484098" r:id="rId33"/>
    <p:sldLayoutId id="2147484099" r:id="rId34"/>
    <p:sldLayoutId id="2147484100" r:id="rId35"/>
    <p:sldLayoutId id="2147484101" r:id="rId36"/>
    <p:sldLayoutId id="2147484102" r:id="rId37"/>
    <p:sldLayoutId id="214748410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879C1-D58B-434C-8FE2-9CD02992B7CE}" type="datetimeFigureOut">
              <a:rPr lang="en-US" smtClean="0">
                <a:solidFill>
                  <a:prstClr val="black">
                    <a:tint val="75000"/>
                  </a:prstClr>
                </a:solidFill>
              </a:rPr>
              <a:pPr/>
              <a:t>3/26/2020</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369FB-0BD0-414A-B4D6-369484BBE22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1173686"/>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4613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4520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57037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59331545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893709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1574766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189178"/>
            <a:ext cx="11653523" cy="544765"/>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414728276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10" r:id="rId23"/>
    <p:sldLayoutId id="2147483811" r:id="rId24"/>
  </p:sldLayoutIdLst>
  <p:transition>
    <p:fade/>
  </p:transition>
  <p:hf hdr="0" dt="0"/>
  <p:txStyles>
    <p:titleStyle>
      <a:lvl1pPr algn="l" defTabSz="913330" rtl="0" fontAlgn="base">
        <a:lnSpc>
          <a:spcPct val="90000"/>
        </a:lnSpc>
        <a:spcBef>
          <a:spcPct val="0"/>
        </a:spcBef>
        <a:spcAft>
          <a:spcPct val="0"/>
        </a:spcAft>
        <a:defRPr lang="en-US" sz="4400" kern="1200" spc="-100" dirty="0">
          <a:ln w="3175">
            <a:noFill/>
          </a:ln>
          <a:solidFill>
            <a:schemeClr val="accent5"/>
          </a:solidFill>
          <a:latin typeface="+mj-lt"/>
          <a:ea typeface="ＭＳ Ｐゴシック" charset="0"/>
          <a:cs typeface="Segoe UI" pitchFamily="34" charset="0"/>
        </a:defRPr>
      </a:lvl1pPr>
      <a:lvl2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2pPr>
      <a:lvl3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3pPr>
      <a:lvl4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4pPr>
      <a:lvl5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5pPr>
      <a:lvl6pPr marL="448107" algn="l" defTabSz="913330" rtl="0" fontAlgn="base">
        <a:lnSpc>
          <a:spcPct val="90000"/>
        </a:lnSpc>
        <a:spcBef>
          <a:spcPct val="0"/>
        </a:spcBef>
        <a:spcAft>
          <a:spcPct val="0"/>
        </a:spcAft>
        <a:defRPr sz="5293">
          <a:solidFill>
            <a:schemeClr val="tx1"/>
          </a:solidFill>
          <a:latin typeface="Segoe UI Light" charset="0"/>
          <a:ea typeface="ＭＳ Ｐゴシック" charset="0"/>
        </a:defRPr>
      </a:lvl6pPr>
      <a:lvl7pPr marL="896214" algn="l" defTabSz="913330" rtl="0" fontAlgn="base">
        <a:lnSpc>
          <a:spcPct val="90000"/>
        </a:lnSpc>
        <a:spcBef>
          <a:spcPct val="0"/>
        </a:spcBef>
        <a:spcAft>
          <a:spcPct val="0"/>
        </a:spcAft>
        <a:defRPr sz="5293">
          <a:solidFill>
            <a:schemeClr val="tx1"/>
          </a:solidFill>
          <a:latin typeface="Segoe UI Light" charset="0"/>
          <a:ea typeface="ＭＳ Ｐゴシック" charset="0"/>
        </a:defRPr>
      </a:lvl7pPr>
      <a:lvl8pPr marL="1344321" algn="l" defTabSz="913330" rtl="0" fontAlgn="base">
        <a:lnSpc>
          <a:spcPct val="90000"/>
        </a:lnSpc>
        <a:spcBef>
          <a:spcPct val="0"/>
        </a:spcBef>
        <a:spcAft>
          <a:spcPct val="0"/>
        </a:spcAft>
        <a:defRPr sz="5293">
          <a:solidFill>
            <a:schemeClr val="tx1"/>
          </a:solidFill>
          <a:latin typeface="Segoe UI Light" charset="0"/>
          <a:ea typeface="ＭＳ Ｐゴシック" charset="0"/>
        </a:defRPr>
      </a:lvl8pPr>
      <a:lvl9pPr marL="1792429" algn="l" defTabSz="913330" rtl="0" fontAlgn="base">
        <a:lnSpc>
          <a:spcPct val="90000"/>
        </a:lnSpc>
        <a:spcBef>
          <a:spcPct val="0"/>
        </a:spcBef>
        <a:spcAft>
          <a:spcPct val="0"/>
        </a:spcAft>
        <a:defRPr sz="5293">
          <a:solidFill>
            <a:schemeClr val="tx1"/>
          </a:solidFill>
          <a:latin typeface="Segoe UI Light" charset="0"/>
          <a:ea typeface="ＭＳ Ｐゴシック" charset="0"/>
        </a:defRPr>
      </a:lvl9pPr>
    </p:titleStyle>
    <p:bodyStyle>
      <a:lvl1pPr marL="336080" indent="-336080" algn="l" defTabSz="913330"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581" indent="-236500" algn="l" defTabSz="913330"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187" indent="-224054" algn="l" defTabSz="913330"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241"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294"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
          <p15:clr>
            <a:srgbClr val="F26B43"/>
          </p15:clr>
        </p15:guide>
        <p15:guide id="2" pos="264">
          <p15:clr>
            <a:srgbClr val="F26B43"/>
          </p15:clr>
        </p15:guide>
        <p15:guide id="3" pos="7416">
          <p15:clr>
            <a:srgbClr val="F26B43"/>
          </p15:clr>
        </p15:guide>
        <p15:guide id="4" orient="horz" pos="656">
          <p15:clr>
            <a:srgbClr val="F26B43"/>
          </p15:clr>
        </p15:guide>
        <p15:guide id="5" orient="horz" pos="1104">
          <p15:clr>
            <a:srgbClr val="F26B43"/>
          </p15:clr>
        </p15:guide>
        <p15:guide id="6" orient="horz" pos="4112">
          <p15:clr>
            <a:srgbClr val="F26B43"/>
          </p15:clr>
        </p15:guide>
        <p15:guide id="7" orient="horz" pos="74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230683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8887207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microsoft.com/office/2007/relationships/hdphoto" Target="../media/hdphoto1.wdp"/><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4.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microsoft.com/office/2007/relationships/hdphoto" Target="../media/hdphoto1.wdp"/><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4.xml"/><Relationship Id="rId16" Type="http://schemas.openxmlformats.org/officeDocument/2006/relationships/image" Target="../media/image88.png"/><Relationship Id="rId1" Type="http://schemas.openxmlformats.org/officeDocument/2006/relationships/slideLayout" Target="../slideLayouts/slideLayout38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6.png"/><Relationship Id="rId12" Type="http://schemas.openxmlformats.org/officeDocument/2006/relationships/image" Target="../media/image79.png"/><Relationship Id="rId17" Type="http://schemas.openxmlformats.org/officeDocument/2006/relationships/image" Target="../media/image90.png"/><Relationship Id="rId2" Type="http://schemas.openxmlformats.org/officeDocument/2006/relationships/notesSlide" Target="../notesSlides/notesSlide15.xml"/><Relationship Id="rId16" Type="http://schemas.openxmlformats.org/officeDocument/2006/relationships/image" Target="../media/image89.png"/><Relationship Id="rId1" Type="http://schemas.openxmlformats.org/officeDocument/2006/relationships/slideLayout" Target="../slideLayouts/slideLayout63.xml"/><Relationship Id="rId6" Type="http://schemas.openxmlformats.org/officeDocument/2006/relationships/image" Target="../media/image85.png"/><Relationship Id="rId11" Type="http://schemas.openxmlformats.org/officeDocument/2006/relationships/image" Target="../media/image78.png"/><Relationship Id="rId5" Type="http://schemas.openxmlformats.org/officeDocument/2006/relationships/image" Target="../media/image83.png"/><Relationship Id="rId15" Type="http://schemas.openxmlformats.org/officeDocument/2006/relationships/image" Target="../media/image88.png"/><Relationship Id="rId10" Type="http://schemas.openxmlformats.org/officeDocument/2006/relationships/image" Target="../media/image77.png"/><Relationship Id="rId4" Type="http://schemas.openxmlformats.org/officeDocument/2006/relationships/image" Target="../media/image82.png"/><Relationship Id="rId9" Type="http://schemas.openxmlformats.org/officeDocument/2006/relationships/image" Target="../media/image76.png"/><Relationship Id="rId1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48.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jpe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9.xml"/><Relationship Id="rId16" Type="http://schemas.openxmlformats.org/officeDocument/2006/relationships/image" Target="../media/image108.png"/><Relationship Id="rId1" Type="http://schemas.openxmlformats.org/officeDocument/2006/relationships/slideLayout" Target="../slideLayouts/slideLayout45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jpeg"/></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1.png"/><Relationship Id="rId3" Type="http://schemas.openxmlformats.org/officeDocument/2006/relationships/image" Target="../media/image95.jpeg"/><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458.xml"/><Relationship Id="rId6" Type="http://schemas.openxmlformats.org/officeDocument/2006/relationships/image" Target="../media/image107.png"/><Relationship Id="rId11" Type="http://schemas.openxmlformats.org/officeDocument/2006/relationships/image" Target="../media/image99.png"/><Relationship Id="rId5" Type="http://schemas.openxmlformats.org/officeDocument/2006/relationships/image" Target="../media/image104.png"/><Relationship Id="rId15" Type="http://schemas.openxmlformats.org/officeDocument/2006/relationships/image" Target="../media/image103.png"/><Relationship Id="rId10" Type="http://schemas.openxmlformats.org/officeDocument/2006/relationships/image" Target="../media/image105.png"/><Relationship Id="rId4" Type="http://schemas.openxmlformats.org/officeDocument/2006/relationships/image" Target="../media/image96.png"/><Relationship Id="rId9" Type="http://schemas.openxmlformats.org/officeDocument/2006/relationships/image" Target="../media/image106.jpeg"/><Relationship Id="rId1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1.xml"/><Relationship Id="rId1" Type="http://schemas.openxmlformats.org/officeDocument/2006/relationships/slideLayout" Target="../slideLayouts/slideLayout460.xml"/><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2.xml"/><Relationship Id="rId1" Type="http://schemas.openxmlformats.org/officeDocument/2006/relationships/slideLayout" Target="../slideLayouts/slideLayout460.xml"/><Relationship Id="rId4" Type="http://schemas.openxmlformats.org/officeDocument/2006/relationships/image" Target="../media/image109.png"/></Relationships>
</file>

<file path=ppt/slides/_rels/slide2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3.xml"/><Relationship Id="rId1" Type="http://schemas.openxmlformats.org/officeDocument/2006/relationships/slideLayout" Target="../slideLayouts/slideLayout460.xml"/><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4.xml"/><Relationship Id="rId1" Type="http://schemas.openxmlformats.org/officeDocument/2006/relationships/slideLayout" Target="../slideLayouts/slideLayout460.xml"/><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5.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arketplace.microsoft.com/en-us/marketplace/apps/sepagogmbh.loganalyticsagent-rds?tab=Overview" TargetMode="External"/><Relationship Id="rId2" Type="http://schemas.openxmlformats.org/officeDocument/2006/relationships/notesSlide" Target="../notesSlides/notesSlide26.xml"/><Relationship Id="rId1" Type="http://schemas.openxmlformats.org/officeDocument/2006/relationships/slideLayout" Target="../slideLayouts/slideLayout193.xml"/><Relationship Id="rId6" Type="http://schemas.openxmlformats.org/officeDocument/2006/relationships/hyperlink" Target="https://docs.microsoft.com/en-us/azure/virtual-desktop/remotefx-graphics-performance-counters" TargetMode="External"/><Relationship Id="rId5" Type="http://schemas.openxmlformats.org/officeDocument/2006/relationships/hyperlink" Target="https://docs.microsoft.com/en-us/azure/virtual-desktop/deploy-diagnostics" TargetMode="External"/><Relationship Id="rId4" Type="http://schemas.openxmlformats.org/officeDocument/2006/relationships/hyperlink" Target="https://docs.microsoft.com/en-us/azure/virtual-desktop/diagnostics-role-servic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54.xml"/><Relationship Id="rId7" Type="http://schemas.openxmlformats.org/officeDocument/2006/relationships/image" Target="../media/image54.emf"/><Relationship Id="rId2" Type="http://schemas.openxmlformats.org/officeDocument/2006/relationships/tags" Target="../tags/tag53.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3.xml"/><Relationship Id="rId10" Type="http://schemas.openxmlformats.org/officeDocument/2006/relationships/image" Target="../media/image66.png"/><Relationship Id="rId4" Type="http://schemas.openxmlformats.org/officeDocument/2006/relationships/slideLayout" Target="../slideLayouts/slideLayout392.xml"/><Relationship Id="rId9" Type="http://schemas.openxmlformats.org/officeDocument/2006/relationships/image" Target="../media/image6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65.xml"/><Relationship Id="rId4" Type="http://schemas.openxmlformats.org/officeDocument/2006/relationships/image" Target="../media/image11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51.xml"/><Relationship Id="rId2" Type="http://schemas.openxmlformats.org/officeDocument/2006/relationships/tags" Target="../tags/tag58.xml"/><Relationship Id="rId1" Type="http://schemas.openxmlformats.org/officeDocument/2006/relationships/vmlDrawing" Target="../drawings/vmlDrawing33.vml"/><Relationship Id="rId6" Type="http://schemas.openxmlformats.org/officeDocument/2006/relationships/image" Target="../media/image54.emf"/><Relationship Id="rId5" Type="http://schemas.openxmlformats.org/officeDocument/2006/relationships/oleObject" Target="../embeddings/oleObject33.bin"/><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112.emf"/><Relationship Id="rId5" Type="http://schemas.openxmlformats.org/officeDocument/2006/relationships/oleObject" Target="../embeddings/oleObject34.bin"/><Relationship Id="rId4" Type="http://schemas.openxmlformats.org/officeDocument/2006/relationships/slideLayout" Target="../slideLayouts/slideLayout252.xml"/></Relationships>
</file>

<file path=ppt/slides/_rels/slide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62.xml"/><Relationship Id="rId7" Type="http://schemas.openxmlformats.org/officeDocument/2006/relationships/image" Target="../media/image113.png"/><Relationship Id="rId2" Type="http://schemas.openxmlformats.org/officeDocument/2006/relationships/tags" Target="../tags/tag61.xml"/><Relationship Id="rId1" Type="http://schemas.openxmlformats.org/officeDocument/2006/relationships/vmlDrawing" Target="../drawings/vmlDrawing35.vml"/><Relationship Id="rId6" Type="http://schemas.openxmlformats.org/officeDocument/2006/relationships/image" Target="../media/image112.emf"/><Relationship Id="rId5" Type="http://schemas.openxmlformats.org/officeDocument/2006/relationships/oleObject" Target="../embeddings/oleObject35.bin"/><Relationship Id="rId10" Type="http://schemas.openxmlformats.org/officeDocument/2006/relationships/image" Target="../media/image116.svg"/><Relationship Id="rId4" Type="http://schemas.openxmlformats.org/officeDocument/2006/relationships/slideLayout" Target="../slideLayouts/slideLayout252.xml"/><Relationship Id="rId9"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6.vml"/><Relationship Id="rId6" Type="http://schemas.openxmlformats.org/officeDocument/2006/relationships/image" Target="../media/image112.emf"/><Relationship Id="rId5" Type="http://schemas.openxmlformats.org/officeDocument/2006/relationships/oleObject" Target="../embeddings/oleObject36.bin"/><Relationship Id="rId4" Type="http://schemas.openxmlformats.org/officeDocument/2006/relationships/slideLayout" Target="../slideLayouts/slideLayout2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5.xml"/></Relationships>
</file>

<file path=ppt/slides/_rels/slide4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7.vml"/><Relationship Id="rId6" Type="http://schemas.openxmlformats.org/officeDocument/2006/relationships/image" Target="../media/image112.emf"/><Relationship Id="rId5" Type="http://schemas.openxmlformats.org/officeDocument/2006/relationships/oleObject" Target="../embeddings/oleObject37.bin"/><Relationship Id="rId4" Type="http://schemas.openxmlformats.org/officeDocument/2006/relationships/slideLayout" Target="../slideLayouts/slideLayout252.xml"/></Relationships>
</file>

<file path=ppt/slides/_rels/slide41.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8.vml"/><Relationship Id="rId6" Type="http://schemas.openxmlformats.org/officeDocument/2006/relationships/image" Target="../media/image112.emf"/><Relationship Id="rId5" Type="http://schemas.openxmlformats.org/officeDocument/2006/relationships/oleObject" Target="../embeddings/oleObject38.bin"/><Relationship Id="rId4" Type="http://schemas.openxmlformats.org/officeDocument/2006/relationships/slideLayout" Target="../slideLayouts/slideLayout252.xml"/></Relationships>
</file>

<file path=ppt/slides/_rels/slide42.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17.emf"/><Relationship Id="rId2" Type="http://schemas.openxmlformats.org/officeDocument/2006/relationships/tags" Target="../tags/tag69.xml"/><Relationship Id="rId1" Type="http://schemas.openxmlformats.org/officeDocument/2006/relationships/vmlDrawing" Target="../drawings/vmlDrawing39.vml"/><Relationship Id="rId6" Type="http://schemas.openxmlformats.org/officeDocument/2006/relationships/image" Target="../media/image112.emf"/><Relationship Id="rId5" Type="http://schemas.openxmlformats.org/officeDocument/2006/relationships/oleObject" Target="../embeddings/oleObject39.bin"/><Relationship Id="rId4" Type="http://schemas.openxmlformats.org/officeDocument/2006/relationships/slideLayout" Target="../slideLayouts/slideLayout252.xml"/></Relationships>
</file>

<file path=ppt/slides/_rels/slide43.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tags" Target="../tags/tag72.xml"/><Relationship Id="rId7" Type="http://schemas.openxmlformats.org/officeDocument/2006/relationships/image" Target="../media/image112.emf"/><Relationship Id="rId2" Type="http://schemas.openxmlformats.org/officeDocument/2006/relationships/tags" Target="../tags/tag71.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microsoft.com/office/2018/10/relationships/comments" Target="../comments/modernComment_27AF_52AFABDF.xml"/><Relationship Id="rId4" Type="http://schemas.openxmlformats.org/officeDocument/2006/relationships/slideLayout" Target="../slideLayouts/slideLayout252.xml"/></Relationships>
</file>

<file path=ppt/slides/_rels/slide4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tags" Target="../tags/tag74.xml"/><Relationship Id="rId7" Type="http://schemas.openxmlformats.org/officeDocument/2006/relationships/image" Target="../media/image112.emf"/><Relationship Id="rId2" Type="http://schemas.openxmlformats.org/officeDocument/2006/relationships/tags" Target="../tags/tag73.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microsoft.com/office/2018/10/relationships/comments" Target="../comments/modernComment_27B0_5E9EF812.xml"/><Relationship Id="rId4" Type="http://schemas.openxmlformats.org/officeDocument/2006/relationships/slideLayout" Target="../slideLayouts/slideLayout2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5.xml"/></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8.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32.xml"/><Relationship Id="rId6" Type="http://schemas.microsoft.com/office/2007/relationships/hdphoto" Target="../media/hdphoto1.wdp"/><Relationship Id="rId11" Type="http://schemas.openxmlformats.org/officeDocument/2006/relationships/image" Target="../media/image121.svg"/><Relationship Id="rId5" Type="http://schemas.openxmlformats.org/officeDocument/2006/relationships/image" Target="../media/image71.png"/><Relationship Id="rId10" Type="http://schemas.openxmlformats.org/officeDocument/2006/relationships/image" Target="../media/image120.png"/><Relationship Id="rId4" Type="http://schemas.openxmlformats.org/officeDocument/2006/relationships/image" Target="../media/image119.sv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71.png"/><Relationship Id="rId7"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332.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3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0.xml"/><Relationship Id="rId1" Type="http://schemas.openxmlformats.org/officeDocument/2006/relationships/slideLayout" Target="../slideLayouts/slideLayout3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0.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5.xml"/></Relationships>
</file>

<file path=ppt/slides/_rels/slide56.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72.png"/><Relationship Id="rId3" Type="http://schemas.openxmlformats.org/officeDocument/2006/relationships/image" Target="../media/image128.png"/><Relationship Id="rId7" Type="http://schemas.openxmlformats.org/officeDocument/2006/relationships/image" Target="../media/image130.png"/><Relationship Id="rId12" Type="http://schemas.microsoft.com/office/2007/relationships/hdphoto" Target="../media/hdphoto1.wdp"/><Relationship Id="rId17" Type="http://schemas.openxmlformats.org/officeDocument/2006/relationships/image" Target="../media/image136.png"/><Relationship Id="rId2" Type="http://schemas.openxmlformats.org/officeDocument/2006/relationships/image" Target="../media/image127.png"/><Relationship Id="rId16"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1.png"/><Relationship Id="rId5" Type="http://schemas.openxmlformats.org/officeDocument/2006/relationships/image" Target="../media/image129.png"/><Relationship Id="rId15" Type="http://schemas.openxmlformats.org/officeDocument/2006/relationships/image" Target="../media/image13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2.png"/><Relationship Id="rId14" Type="http://schemas.openxmlformats.org/officeDocument/2006/relationships/image" Target="../media/image133.png"/></Relationships>
</file>

<file path=ppt/slides/_rels/slide57.xml.rels><?xml version="1.0" encoding="UTF-8" standalone="yes"?>
<Relationships xmlns="http://schemas.openxmlformats.org/package/2006/relationships"><Relationship Id="rId2" Type="http://schemas.openxmlformats.org/officeDocument/2006/relationships/hyperlink" Target="https://www.microsoft.com/en-us/trustcenter/compliance/complianceofferings" TargetMode="External"/><Relationship Id="rId1" Type="http://schemas.openxmlformats.org/officeDocument/2006/relationships/slideLayout" Target="../slideLayouts/slideLayout245.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virtual-desktop/fslogix-containers-azure-files" TargetMode="External"/><Relationship Id="rId2" Type="http://schemas.openxmlformats.org/officeDocument/2006/relationships/hyperlink" Target="https://techcommunity.microsoft.com/t5/Windows-IT-Pro-Blog/Getting-started-with-FSLogix-profile-containers-on-Azure-Files/ba-p/746477" TargetMode="External"/><Relationship Id="rId1" Type="http://schemas.openxmlformats.org/officeDocument/2006/relationships/slideLayout" Target="../slideLayouts/slideLayout245.xml"/><Relationship Id="rId5" Type="http://schemas.openxmlformats.org/officeDocument/2006/relationships/hyperlink" Target="https://docs.microsoft.com/en-us/windows-server/remote/remote-desktop-services/rds-storage-spaces-direct-deployment" TargetMode="External"/><Relationship Id="rId4" Type="http://schemas.openxmlformats.org/officeDocument/2006/relationships/hyperlink" Target="https://docs.microsoft.com/en-us/azure/virtual-desktop/create-fslogix-profile-contain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67.jpg"/><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54.emf"/><Relationship Id="rId5" Type="http://schemas.openxmlformats.org/officeDocument/2006/relationships/oleObject" Target="../embeddings/oleObject31.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54.emf"/><Relationship Id="rId2" Type="http://schemas.openxmlformats.org/officeDocument/2006/relationships/tags" Target="../tags/tag56.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8.xml"/><Relationship Id="rId4" Type="http://schemas.openxmlformats.org/officeDocument/2006/relationships/slideLayout" Target="../slideLayouts/slideLayout35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E2BB20E-D914-4197-AF36-2A4D16FA9BB9}"/>
              </a:ext>
            </a:extLst>
          </p:cNvPr>
          <p:cNvSpPr txBox="1">
            <a:spLocks/>
          </p:cNvSpPr>
          <p:nvPr/>
        </p:nvSpPr>
        <p:spPr>
          <a:xfrm>
            <a:off x="297872" y="1112868"/>
            <a:ext cx="11596255" cy="703984"/>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000" b="1">
                <a:solidFill>
                  <a:srgbClr val="FFFFFF"/>
                </a:solidFill>
                <a:latin typeface="Segoe UI Light"/>
              </a:rPr>
              <a:t>WVD Architecture</a:t>
            </a:r>
          </a:p>
        </p:txBody>
      </p:sp>
      <p:sp>
        <p:nvSpPr>
          <p:cNvPr id="9" name="Title 5">
            <a:extLst>
              <a:ext uri="{FF2B5EF4-FFF2-40B4-BE49-F238E27FC236}">
                <a16:creationId xmlns:a16="http://schemas.microsoft.com/office/drawing/2014/main" id="{E5D78860-B424-4A7D-8F3F-CA49E09AF212}"/>
              </a:ext>
            </a:extLst>
          </p:cNvPr>
          <p:cNvSpPr txBox="1">
            <a:spLocks/>
          </p:cNvSpPr>
          <p:nvPr/>
        </p:nvSpPr>
        <p:spPr>
          <a:xfrm>
            <a:off x="290945" y="2202250"/>
            <a:ext cx="7523324" cy="576997"/>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800" b="1">
                <a:solidFill>
                  <a:srgbClr val="FFFFFF"/>
                </a:solidFill>
                <a:latin typeface="Segoe UI Light"/>
              </a:rPr>
              <a:t>Version 0.1</a:t>
            </a:r>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9044" y="457622"/>
            <a:ext cx="11016957" cy="492373"/>
          </a:xfrm>
        </p:spPr>
        <p:txBody>
          <a:bodyPr/>
          <a:lstStyle/>
          <a:p>
            <a:r>
              <a:rPr lang="en-US" dirty="0"/>
              <a:t>Azure AD Authentication</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10382" y="1088125"/>
            <a:ext cx="10710629" cy="1190504"/>
          </a:xfrm>
          <a:prstGeom prst="rect">
            <a:avLst/>
          </a:prstGeom>
          <a:noFill/>
        </p:spPr>
        <p:txBody>
          <a:bodyPr wrap="square" lIns="179259" tIns="143407" rIns="179259" bIns="143407" rtlCol="0" anchor="t">
            <a:spAutoFit/>
          </a:bodyPr>
          <a:lstStyle/>
          <a:p>
            <a:pPr defTabSz="914192">
              <a:lnSpc>
                <a:spcPct val="90000"/>
              </a:lnSpc>
              <a:spcAft>
                <a:spcPts val="1200"/>
              </a:spcAft>
            </a:pPr>
            <a:r>
              <a:rPr lang="en-US" sz="1400" dirty="0">
                <a:gradFill>
                  <a:gsLst>
                    <a:gs pos="2917">
                      <a:srgbClr val="353535"/>
                    </a:gs>
                    <a:gs pos="30000">
                      <a:srgbClr val="353535"/>
                    </a:gs>
                  </a:gsLst>
                  <a:lin ang="5400000" scaled="0"/>
                </a:gradFill>
                <a:latin typeface="Segoe UI"/>
              </a:rPr>
              <a:t>RD clients authenticate with Azure Active Directory (AD)</a:t>
            </a:r>
          </a:p>
          <a:p>
            <a:pPr defTabSz="914192">
              <a:lnSpc>
                <a:spcPct val="90000"/>
              </a:lnSpc>
              <a:spcAft>
                <a:spcPts val="1200"/>
              </a:spcAft>
            </a:pPr>
            <a:r>
              <a:rPr lang="en-US" sz="1400" dirty="0">
                <a:solidFill>
                  <a:srgbClr val="1A1A1A"/>
                </a:solidFill>
                <a:latin typeface="Segoe UI"/>
              </a:rPr>
              <a:t>Enables Azure AD security features, such as Conditional Access, Multi-factor Authentication, and Intelligent Security Graph</a:t>
            </a:r>
            <a:endParaRPr lang="en-US" sz="1400" dirty="0">
              <a:solidFill>
                <a:srgbClr val="1A1A1A"/>
              </a:solidFill>
              <a:latin typeface="Segoe UI"/>
              <a:cs typeface="Segoe UI"/>
            </a:endParaRPr>
          </a:p>
          <a:p>
            <a:pPr defTabSz="914192">
              <a:lnSpc>
                <a:spcPct val="90000"/>
              </a:lnSpc>
              <a:spcAft>
                <a:spcPts val="1200"/>
              </a:spcAft>
            </a:pPr>
            <a:r>
              <a:rPr lang="en-US" sz="1400" dirty="0">
                <a:gradFill>
                  <a:gsLst>
                    <a:gs pos="2917">
                      <a:srgbClr val="353535"/>
                    </a:gs>
                    <a:gs pos="30000">
                      <a:srgbClr val="353535"/>
                    </a:gs>
                  </a:gsLst>
                  <a:lin ang="5400000" scaled="0"/>
                </a:gradFill>
                <a:latin typeface="Segoe UI"/>
              </a:rPr>
              <a:t>Maintains app compatibility in the customer’s environment where Windows VMs are AD domain-joined</a:t>
            </a:r>
          </a:p>
        </p:txBody>
      </p:sp>
      <p:sp>
        <p:nvSpPr>
          <p:cNvPr id="319" name="Rectangle 318">
            <a:extLst>
              <a:ext uri="{FF2B5EF4-FFF2-40B4-BE49-F238E27FC236}">
                <a16:creationId xmlns:a16="http://schemas.microsoft.com/office/drawing/2014/main" id="{E5FB1817-C920-451E-928E-74E38419F263}"/>
              </a:ext>
            </a:extLst>
          </p:cNvPr>
          <p:cNvSpPr/>
          <p:nvPr/>
        </p:nvSpPr>
        <p:spPr bwMode="auto">
          <a:xfrm>
            <a:off x="3069759" y="2659896"/>
            <a:ext cx="3909723" cy="390397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Windows Virtual Desktop </a:t>
            </a:r>
            <a:br>
              <a:rPr lang="en-US" sz="1600" dirty="0">
                <a:solidFill>
                  <a:srgbClr val="505050"/>
                </a:solidFill>
                <a:latin typeface="Segoe Pro Semibold" panose="020B0702040504020203" pitchFamily="34" charset="0"/>
                <a:cs typeface="Segoe UI Light"/>
              </a:rPr>
            </a:br>
            <a:r>
              <a:rPr lang="en-US" sz="1600" dirty="0">
                <a:solidFill>
                  <a:srgbClr val="505050"/>
                </a:solidFill>
                <a:latin typeface="Segoe Pro Semibold" panose="020B0702040504020203" pitchFamily="34" charset="0"/>
                <a:cs typeface="Segoe UI Light"/>
              </a:rPr>
              <a:t>Microsoft-managed Azure services</a:t>
            </a:r>
          </a:p>
        </p:txBody>
      </p:sp>
      <p:sp>
        <p:nvSpPr>
          <p:cNvPr id="320" name="Rectangle 319">
            <a:extLst>
              <a:ext uri="{FF2B5EF4-FFF2-40B4-BE49-F238E27FC236}">
                <a16:creationId xmlns:a16="http://schemas.microsoft.com/office/drawing/2014/main" id="{ECD39D9A-4249-4444-8C9E-23A003B313AA}"/>
              </a:ext>
            </a:extLst>
          </p:cNvPr>
          <p:cNvSpPr/>
          <p:nvPr/>
        </p:nvSpPr>
        <p:spPr bwMode="auto">
          <a:xfrm>
            <a:off x="3226879" y="3524351"/>
            <a:ext cx="3545268" cy="263664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err="1">
              <a:solidFill>
                <a:srgbClr val="505050"/>
              </a:solidFill>
              <a:latin typeface="Segoe Pro Semibold" panose="020B0702040504020203" pitchFamily="34" charset="0"/>
              <a:cs typeface="Segoe UI Light"/>
            </a:endParaRPr>
          </a:p>
        </p:txBody>
      </p:sp>
      <p:grpSp>
        <p:nvGrpSpPr>
          <p:cNvPr id="321" name="Group 320">
            <a:extLst>
              <a:ext uri="{FF2B5EF4-FFF2-40B4-BE49-F238E27FC236}">
                <a16:creationId xmlns:a16="http://schemas.microsoft.com/office/drawing/2014/main" id="{10848369-1DD0-4675-A476-06FF6EEE9354}"/>
              </a:ext>
            </a:extLst>
          </p:cNvPr>
          <p:cNvGrpSpPr/>
          <p:nvPr/>
        </p:nvGrpSpPr>
        <p:grpSpPr>
          <a:xfrm>
            <a:off x="2843112" y="2659895"/>
            <a:ext cx="187551" cy="3737664"/>
            <a:chOff x="2849277" y="1648178"/>
            <a:chExt cx="187578" cy="3738194"/>
          </a:xfrm>
        </p:grpSpPr>
        <p:cxnSp>
          <p:nvCxnSpPr>
            <p:cNvPr id="322" name="Straight Connector 321">
              <a:extLst>
                <a:ext uri="{FF2B5EF4-FFF2-40B4-BE49-F238E27FC236}">
                  <a16:creationId xmlns:a16="http://schemas.microsoft.com/office/drawing/2014/main" id="{3D9DAF0E-9759-4DFD-B4DE-ECC598799CD0}"/>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23" name="Rectangle 322">
              <a:extLst>
                <a:ext uri="{FF2B5EF4-FFF2-40B4-BE49-F238E27FC236}">
                  <a16:creationId xmlns:a16="http://schemas.microsoft.com/office/drawing/2014/main" id="{6347A6E8-8CB6-4AA8-AD10-5CEE90E4532E}"/>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grpSp>
        <p:nvGrpSpPr>
          <p:cNvPr id="324" name="Group 323">
            <a:extLst>
              <a:ext uri="{FF2B5EF4-FFF2-40B4-BE49-F238E27FC236}">
                <a16:creationId xmlns:a16="http://schemas.microsoft.com/office/drawing/2014/main" id="{0916DDDE-A7B1-44F3-850F-741CC0015498}"/>
              </a:ext>
            </a:extLst>
          </p:cNvPr>
          <p:cNvGrpSpPr/>
          <p:nvPr/>
        </p:nvGrpSpPr>
        <p:grpSpPr>
          <a:xfrm>
            <a:off x="7031862" y="2755712"/>
            <a:ext cx="155908" cy="3691271"/>
            <a:chOff x="2849277" y="128295"/>
            <a:chExt cx="187578" cy="5258077"/>
          </a:xfrm>
        </p:grpSpPr>
        <p:cxnSp>
          <p:nvCxnSpPr>
            <p:cNvPr id="325" name="Straight Connector 324">
              <a:extLst>
                <a:ext uri="{FF2B5EF4-FFF2-40B4-BE49-F238E27FC236}">
                  <a16:creationId xmlns:a16="http://schemas.microsoft.com/office/drawing/2014/main" id="{DAB192C3-A6A0-4829-ABB3-B651C77D7CD7}"/>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26" name="Rectangle 325">
              <a:extLst>
                <a:ext uri="{FF2B5EF4-FFF2-40B4-BE49-F238E27FC236}">
                  <a16:creationId xmlns:a16="http://schemas.microsoft.com/office/drawing/2014/main" id="{B3868662-BBD7-44AC-A197-0AA02C29A30A}"/>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sp>
        <p:nvSpPr>
          <p:cNvPr id="327" name="Rectangle 326">
            <a:extLst>
              <a:ext uri="{FF2B5EF4-FFF2-40B4-BE49-F238E27FC236}">
                <a16:creationId xmlns:a16="http://schemas.microsoft.com/office/drawing/2014/main" id="{01575A1D-1CD7-4347-9896-665CE3D5EABD}"/>
              </a:ext>
            </a:extLst>
          </p:cNvPr>
          <p:cNvSpPr/>
          <p:nvPr/>
        </p:nvSpPr>
        <p:spPr bwMode="auto">
          <a:xfrm>
            <a:off x="7248775" y="2673681"/>
            <a:ext cx="4356827" cy="3869349"/>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algn="ctr" defTabSz="860922">
              <a:defRPr/>
            </a:pPr>
            <a:r>
              <a:rPr lang="en-US" sz="1600" dirty="0">
                <a:solidFill>
                  <a:srgbClr val="505050"/>
                </a:solidFill>
                <a:latin typeface="Segoe Pro Semibold" panose="020B0702040504020203" pitchFamily="34" charset="0"/>
                <a:cs typeface="Segoe UI Light"/>
              </a:rPr>
              <a:t>Windows 10 Enterprise multi-session</a:t>
            </a:r>
          </a:p>
          <a:p>
            <a:pPr algn="ctr" defTabSz="860922">
              <a:defRPr/>
            </a:pPr>
            <a:r>
              <a:rPr lang="en-US" sz="1600" dirty="0">
                <a:solidFill>
                  <a:srgbClr val="505050"/>
                </a:solidFill>
                <a:latin typeface="Segoe Pro Semibold" panose="020B0702040504020203" pitchFamily="34" charset="0"/>
                <a:cs typeface="Segoe UI Light"/>
              </a:rPr>
              <a:t>Customer-managed Azure VMs &amp; services</a:t>
            </a:r>
          </a:p>
        </p:txBody>
      </p:sp>
      <p:sp>
        <p:nvSpPr>
          <p:cNvPr id="328" name="Rectangle 327">
            <a:extLst>
              <a:ext uri="{FF2B5EF4-FFF2-40B4-BE49-F238E27FC236}">
                <a16:creationId xmlns:a16="http://schemas.microsoft.com/office/drawing/2014/main" id="{4DC86153-8B71-49CC-AC98-A1547ED754B9}"/>
              </a:ext>
            </a:extLst>
          </p:cNvPr>
          <p:cNvSpPr/>
          <p:nvPr/>
        </p:nvSpPr>
        <p:spPr bwMode="auto">
          <a:xfrm>
            <a:off x="589044" y="2659895"/>
            <a:ext cx="2236101" cy="39039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 RD clients</a:t>
            </a:r>
          </a:p>
          <a:p>
            <a:pPr algn="ctr" defTabSz="860922"/>
            <a:r>
              <a:rPr lang="en-US" sz="1600" dirty="0">
                <a:solidFill>
                  <a:srgbClr val="505050"/>
                </a:solidFill>
                <a:latin typeface="Segoe Pro Semibold" panose="020B0702040504020203" pitchFamily="34" charset="0"/>
                <a:cs typeface="Segoe UI Light"/>
              </a:rPr>
              <a:t>Customer-managed</a:t>
            </a:r>
          </a:p>
        </p:txBody>
      </p:sp>
      <p:grpSp>
        <p:nvGrpSpPr>
          <p:cNvPr id="329" name="Group 328">
            <a:extLst>
              <a:ext uri="{FF2B5EF4-FFF2-40B4-BE49-F238E27FC236}">
                <a16:creationId xmlns:a16="http://schemas.microsoft.com/office/drawing/2014/main" id="{CA9C8551-BB95-47E9-B903-7510DDD2934C}"/>
              </a:ext>
            </a:extLst>
          </p:cNvPr>
          <p:cNvGrpSpPr/>
          <p:nvPr/>
        </p:nvGrpSpPr>
        <p:grpSpPr>
          <a:xfrm>
            <a:off x="4994331" y="3834939"/>
            <a:ext cx="1702827" cy="587598"/>
            <a:chOff x="4908037" y="3834996"/>
            <a:chExt cx="1703068" cy="587682"/>
          </a:xfrm>
        </p:grpSpPr>
        <p:sp>
          <p:nvSpPr>
            <p:cNvPr id="330" name="Rectangle: Rounded Corners 329">
              <a:extLst>
                <a:ext uri="{FF2B5EF4-FFF2-40B4-BE49-F238E27FC236}">
                  <a16:creationId xmlns:a16="http://schemas.microsoft.com/office/drawing/2014/main" id="{4639335E-7CDC-4919-8CE1-C4797334A94F}"/>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31" name="Rectangle: Rounded Corners 330">
              <a:extLst>
                <a:ext uri="{FF2B5EF4-FFF2-40B4-BE49-F238E27FC236}">
                  <a16:creationId xmlns:a16="http://schemas.microsoft.com/office/drawing/2014/main" id="{76E7615C-7C4F-4C01-88A7-BAF7EF13B302}"/>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32" name="Rectangle: Rounded Corners 331">
              <a:extLst>
                <a:ext uri="{FF2B5EF4-FFF2-40B4-BE49-F238E27FC236}">
                  <a16:creationId xmlns:a16="http://schemas.microsoft.com/office/drawing/2014/main" id="{A8B2B685-8D4C-416C-8382-591EF37F4C4C}"/>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Diagnostics</a:t>
              </a:r>
            </a:p>
          </p:txBody>
        </p:sp>
        <p:sp>
          <p:nvSpPr>
            <p:cNvPr id="333" name="algorithm" title="Icon of a heartbeat">
              <a:extLst>
                <a:ext uri="{FF2B5EF4-FFF2-40B4-BE49-F238E27FC236}">
                  <a16:creationId xmlns:a16="http://schemas.microsoft.com/office/drawing/2014/main" id="{0B57F831-B778-4D4F-9A37-DEE2C0A918A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grpSp>
        <p:nvGrpSpPr>
          <p:cNvPr id="334" name="Group 333">
            <a:extLst>
              <a:ext uri="{FF2B5EF4-FFF2-40B4-BE49-F238E27FC236}">
                <a16:creationId xmlns:a16="http://schemas.microsoft.com/office/drawing/2014/main" id="{4001FEEB-77B3-41F7-9D7E-3F1445865958}"/>
              </a:ext>
            </a:extLst>
          </p:cNvPr>
          <p:cNvGrpSpPr/>
          <p:nvPr/>
        </p:nvGrpSpPr>
        <p:grpSpPr>
          <a:xfrm>
            <a:off x="4994331" y="4699782"/>
            <a:ext cx="1702827" cy="587598"/>
            <a:chOff x="4908037" y="4699961"/>
            <a:chExt cx="1703068" cy="587682"/>
          </a:xfrm>
        </p:grpSpPr>
        <p:sp>
          <p:nvSpPr>
            <p:cNvPr id="335" name="Rectangle: Rounded Corners 334">
              <a:extLst>
                <a:ext uri="{FF2B5EF4-FFF2-40B4-BE49-F238E27FC236}">
                  <a16:creationId xmlns:a16="http://schemas.microsoft.com/office/drawing/2014/main" id="{EF46D2B0-1C15-43F4-9122-DCFBD6F5153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36" name="Rectangle: Rounded Corners 335">
              <a:extLst>
                <a:ext uri="{FF2B5EF4-FFF2-40B4-BE49-F238E27FC236}">
                  <a16:creationId xmlns:a16="http://schemas.microsoft.com/office/drawing/2014/main" id="{95A49529-CE1B-4B63-8CBB-BFBA5D5F6D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37" name="Rectangle: Rounded Corners 336">
              <a:extLst>
                <a:ext uri="{FF2B5EF4-FFF2-40B4-BE49-F238E27FC236}">
                  <a16:creationId xmlns:a16="http://schemas.microsoft.com/office/drawing/2014/main" id="{74D12388-A61C-4D95-8E27-04E637BE46C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Broker</a:t>
              </a:r>
            </a:p>
          </p:txBody>
        </p:sp>
        <p:cxnSp>
          <p:nvCxnSpPr>
            <p:cNvPr id="338" name="Straight Connector 337">
              <a:extLst>
                <a:ext uri="{FF2B5EF4-FFF2-40B4-BE49-F238E27FC236}">
                  <a16:creationId xmlns:a16="http://schemas.microsoft.com/office/drawing/2014/main" id="{028CCE50-994E-4BE9-A786-8F828418C5AF}"/>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5D8A93B-A942-4285-A39B-5BB9D574D7A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76EA019-88CC-4863-B06F-0451A37E0D80}"/>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41" name="Rectangle 340">
            <a:extLst>
              <a:ext uri="{FF2B5EF4-FFF2-40B4-BE49-F238E27FC236}">
                <a16:creationId xmlns:a16="http://schemas.microsoft.com/office/drawing/2014/main" id="{173F2EB9-FC43-42D6-9731-F58840397731}"/>
              </a:ext>
            </a:extLst>
          </p:cNvPr>
          <p:cNvSpPr/>
          <p:nvPr/>
        </p:nvSpPr>
        <p:spPr bwMode="auto">
          <a:xfrm>
            <a:off x="7517973" y="3524352"/>
            <a:ext cx="3944239" cy="202067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343" name="Group 342">
            <a:extLst>
              <a:ext uri="{FF2B5EF4-FFF2-40B4-BE49-F238E27FC236}">
                <a16:creationId xmlns:a16="http://schemas.microsoft.com/office/drawing/2014/main" id="{D788EB29-BA7A-4AE8-ACBF-67095C332067}"/>
              </a:ext>
            </a:extLst>
          </p:cNvPr>
          <p:cNvGrpSpPr/>
          <p:nvPr/>
        </p:nvGrpSpPr>
        <p:grpSpPr>
          <a:xfrm>
            <a:off x="7334531" y="3288349"/>
            <a:ext cx="378765" cy="378765"/>
            <a:chOff x="5564119" y="2081144"/>
            <a:chExt cx="501718" cy="501718"/>
          </a:xfrm>
        </p:grpSpPr>
        <p:sp>
          <p:nvSpPr>
            <p:cNvPr id="344" name="Diamond 343">
              <a:extLst>
                <a:ext uri="{FF2B5EF4-FFF2-40B4-BE49-F238E27FC236}">
                  <a16:creationId xmlns:a16="http://schemas.microsoft.com/office/drawing/2014/main" id="{5FAD8043-461B-4D6C-9936-D6BC888C107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45" name="Graphic 344">
              <a:extLst>
                <a:ext uri="{FF2B5EF4-FFF2-40B4-BE49-F238E27FC236}">
                  <a16:creationId xmlns:a16="http://schemas.microsoft.com/office/drawing/2014/main" id="{F70A4632-74A0-4DBE-AAEB-87ACE81418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346" name="Group 345">
            <a:extLst>
              <a:ext uri="{FF2B5EF4-FFF2-40B4-BE49-F238E27FC236}">
                <a16:creationId xmlns:a16="http://schemas.microsoft.com/office/drawing/2014/main" id="{51F33704-77F3-4EDA-895E-46249D437167}"/>
              </a:ext>
            </a:extLst>
          </p:cNvPr>
          <p:cNvGrpSpPr/>
          <p:nvPr/>
        </p:nvGrpSpPr>
        <p:grpSpPr>
          <a:xfrm>
            <a:off x="7787266" y="3882773"/>
            <a:ext cx="3405653" cy="587598"/>
            <a:chOff x="3519131" y="2542018"/>
            <a:chExt cx="3406136" cy="587682"/>
          </a:xfrm>
        </p:grpSpPr>
        <p:grpSp>
          <p:nvGrpSpPr>
            <p:cNvPr id="347" name="Group 346">
              <a:extLst>
                <a:ext uri="{FF2B5EF4-FFF2-40B4-BE49-F238E27FC236}">
                  <a16:creationId xmlns:a16="http://schemas.microsoft.com/office/drawing/2014/main" id="{D1CEFFCE-1D55-4391-B00D-5D9FE467838B}"/>
                </a:ext>
              </a:extLst>
            </p:cNvPr>
            <p:cNvGrpSpPr/>
            <p:nvPr/>
          </p:nvGrpSpPr>
          <p:grpSpPr>
            <a:xfrm>
              <a:off x="3519131" y="2542018"/>
              <a:ext cx="3334218" cy="498768"/>
              <a:chOff x="7837970" y="2542018"/>
              <a:chExt cx="3334218" cy="498768"/>
            </a:xfrm>
          </p:grpSpPr>
          <p:sp>
            <p:nvSpPr>
              <p:cNvPr id="354" name="Rectangle: Rounded Corners 353">
                <a:extLst>
                  <a:ext uri="{FF2B5EF4-FFF2-40B4-BE49-F238E27FC236}">
                    <a16:creationId xmlns:a16="http://schemas.microsoft.com/office/drawing/2014/main" id="{A9F92BFE-CA8E-4A42-8E69-2B8D13FF0CD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55" name="Rectangle: Rounded Corners 354">
                <a:extLst>
                  <a:ext uri="{FF2B5EF4-FFF2-40B4-BE49-F238E27FC236}">
                    <a16:creationId xmlns:a16="http://schemas.microsoft.com/office/drawing/2014/main" id="{AD15F6D2-49A6-4D87-A531-8DE1C052319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348" name="Group 347">
              <a:extLst>
                <a:ext uri="{FF2B5EF4-FFF2-40B4-BE49-F238E27FC236}">
                  <a16:creationId xmlns:a16="http://schemas.microsoft.com/office/drawing/2014/main" id="{C73A5D75-30F7-48B7-A4E5-2D3103DF5622}"/>
                </a:ext>
              </a:extLst>
            </p:cNvPr>
            <p:cNvGrpSpPr/>
            <p:nvPr/>
          </p:nvGrpSpPr>
          <p:grpSpPr>
            <a:xfrm>
              <a:off x="3555090" y="2586475"/>
              <a:ext cx="3334218" cy="498768"/>
              <a:chOff x="7837970" y="2542018"/>
              <a:chExt cx="3334218" cy="498768"/>
            </a:xfrm>
          </p:grpSpPr>
          <p:sp>
            <p:nvSpPr>
              <p:cNvPr id="352" name="Rectangle: Rounded Corners 351">
                <a:extLst>
                  <a:ext uri="{FF2B5EF4-FFF2-40B4-BE49-F238E27FC236}">
                    <a16:creationId xmlns:a16="http://schemas.microsoft.com/office/drawing/2014/main" id="{565EADF8-C06E-4B0B-BDD5-3F0E3795AD4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53" name="Rectangle: Rounded Corners 352">
                <a:extLst>
                  <a:ext uri="{FF2B5EF4-FFF2-40B4-BE49-F238E27FC236}">
                    <a16:creationId xmlns:a16="http://schemas.microsoft.com/office/drawing/2014/main" id="{24587322-51A4-4553-A58A-1AAE6AE1B86F}"/>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349" name="Group 348">
              <a:extLst>
                <a:ext uri="{FF2B5EF4-FFF2-40B4-BE49-F238E27FC236}">
                  <a16:creationId xmlns:a16="http://schemas.microsoft.com/office/drawing/2014/main" id="{F83D7A22-CF46-4737-A1EB-0EB0A08C5020}"/>
                </a:ext>
              </a:extLst>
            </p:cNvPr>
            <p:cNvGrpSpPr/>
            <p:nvPr/>
          </p:nvGrpSpPr>
          <p:grpSpPr>
            <a:xfrm>
              <a:off x="3591049" y="2630932"/>
              <a:ext cx="3334218" cy="498768"/>
              <a:chOff x="7837970" y="2542018"/>
              <a:chExt cx="3334218" cy="498768"/>
            </a:xfrm>
          </p:grpSpPr>
          <p:sp>
            <p:nvSpPr>
              <p:cNvPr id="350" name="Rectangle: Rounded Corners 349">
                <a:extLst>
                  <a:ext uri="{FF2B5EF4-FFF2-40B4-BE49-F238E27FC236}">
                    <a16:creationId xmlns:a16="http://schemas.microsoft.com/office/drawing/2014/main" id="{817F203C-6F49-425C-A2C1-E3D80A7D1F0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Desktops</a:t>
                </a:r>
              </a:p>
            </p:txBody>
          </p:sp>
          <p:sp>
            <p:nvSpPr>
              <p:cNvPr id="351" name="Rectangle: Rounded Corners 350">
                <a:extLst>
                  <a:ext uri="{FF2B5EF4-FFF2-40B4-BE49-F238E27FC236}">
                    <a16:creationId xmlns:a16="http://schemas.microsoft.com/office/drawing/2014/main" id="{858FB210-D2EE-4E15-A54D-ED33DD59AF4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Apps</a:t>
                </a:r>
              </a:p>
            </p:txBody>
          </p:sp>
        </p:grpSp>
      </p:grpSp>
      <p:sp>
        <p:nvSpPr>
          <p:cNvPr id="360" name="desktop" title="a desktop PC">
            <a:extLst>
              <a:ext uri="{FF2B5EF4-FFF2-40B4-BE49-F238E27FC236}">
                <a16:creationId xmlns:a16="http://schemas.microsoft.com/office/drawing/2014/main" id="{7CA53217-8A00-4C4E-8589-E92246BBDBD5}"/>
              </a:ext>
            </a:extLst>
          </p:cNvPr>
          <p:cNvSpPr>
            <a:spLocks noChangeAspect="1" noEditPoints="1"/>
          </p:cNvSpPr>
          <p:nvPr/>
        </p:nvSpPr>
        <p:spPr bwMode="auto">
          <a:xfrm>
            <a:off x="8929898" y="4071030"/>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dirty="0">
              <a:gradFill>
                <a:gsLst>
                  <a:gs pos="0">
                    <a:srgbClr val="505050"/>
                  </a:gs>
                  <a:gs pos="100000">
                    <a:srgbClr val="505050"/>
                  </a:gs>
                </a:gsLst>
              </a:gradFill>
              <a:latin typeface="Segoe UI"/>
            </a:endParaRPr>
          </a:p>
        </p:txBody>
      </p:sp>
      <p:sp>
        <p:nvSpPr>
          <p:cNvPr id="361" name="GenericApp_EB3B" title="Icon of an app window">
            <a:extLst>
              <a:ext uri="{FF2B5EF4-FFF2-40B4-BE49-F238E27FC236}">
                <a16:creationId xmlns:a16="http://schemas.microsoft.com/office/drawing/2014/main" id="{FC005AA6-88A9-47D9-8311-47642CEDF13A}"/>
              </a:ext>
            </a:extLst>
          </p:cNvPr>
          <p:cNvSpPr>
            <a:spLocks noChangeAspect="1" noEditPoints="1"/>
          </p:cNvSpPr>
          <p:nvPr/>
        </p:nvSpPr>
        <p:spPr bwMode="auto">
          <a:xfrm>
            <a:off x="10560818" y="4080831"/>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nvGrpSpPr>
          <p:cNvPr id="366" name="Group 365">
            <a:extLst>
              <a:ext uri="{FF2B5EF4-FFF2-40B4-BE49-F238E27FC236}">
                <a16:creationId xmlns:a16="http://schemas.microsoft.com/office/drawing/2014/main" id="{F348889A-A945-4BE5-9C52-835A29AF27A5}"/>
              </a:ext>
            </a:extLst>
          </p:cNvPr>
          <p:cNvGrpSpPr/>
          <p:nvPr/>
        </p:nvGrpSpPr>
        <p:grpSpPr>
          <a:xfrm>
            <a:off x="9292708" y="4013335"/>
            <a:ext cx="1846281" cy="154334"/>
            <a:chOff x="9293160" y="2701454"/>
            <a:chExt cx="1846543" cy="154356"/>
          </a:xfrm>
        </p:grpSpPr>
        <p:sp>
          <p:nvSpPr>
            <p:cNvPr id="367" name="Oval 366">
              <a:extLst>
                <a:ext uri="{FF2B5EF4-FFF2-40B4-BE49-F238E27FC236}">
                  <a16:creationId xmlns:a16="http://schemas.microsoft.com/office/drawing/2014/main" id="{F5E222C7-AC01-4C21-9127-B7CCB38885E1}"/>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sp>
          <p:nvSpPr>
            <p:cNvPr id="368" name="Oval 367">
              <a:extLst>
                <a:ext uri="{FF2B5EF4-FFF2-40B4-BE49-F238E27FC236}">
                  <a16:creationId xmlns:a16="http://schemas.microsoft.com/office/drawing/2014/main" id="{FF53AD29-D2CE-4F02-B3EB-BF069CF92F19}"/>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grpSp>
      <p:grpSp>
        <p:nvGrpSpPr>
          <p:cNvPr id="369" name="Group 368">
            <a:extLst>
              <a:ext uri="{FF2B5EF4-FFF2-40B4-BE49-F238E27FC236}">
                <a16:creationId xmlns:a16="http://schemas.microsoft.com/office/drawing/2014/main" id="{41FEB723-D8B7-4E7F-9F57-D972A602E7C6}"/>
              </a:ext>
            </a:extLst>
          </p:cNvPr>
          <p:cNvGrpSpPr/>
          <p:nvPr/>
        </p:nvGrpSpPr>
        <p:grpSpPr>
          <a:xfrm>
            <a:off x="900040" y="3341069"/>
            <a:ext cx="1626190" cy="2908190"/>
            <a:chOff x="899303" y="2229846"/>
            <a:chExt cx="1626420" cy="2908602"/>
          </a:xfrm>
        </p:grpSpPr>
        <p:sp>
          <p:nvSpPr>
            <p:cNvPr id="370" name="Oval 369">
              <a:extLst>
                <a:ext uri="{FF2B5EF4-FFF2-40B4-BE49-F238E27FC236}">
                  <a16:creationId xmlns:a16="http://schemas.microsoft.com/office/drawing/2014/main" id="{E577C227-D58D-4D64-93D2-8A668FE29C8F}"/>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1" name="Oval 370">
              <a:extLst>
                <a:ext uri="{FF2B5EF4-FFF2-40B4-BE49-F238E27FC236}">
                  <a16:creationId xmlns:a16="http://schemas.microsoft.com/office/drawing/2014/main" id="{61989BF8-34C9-42C6-B441-D2156D7D1DAD}"/>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2" name="Oval 371">
              <a:extLst>
                <a:ext uri="{FF2B5EF4-FFF2-40B4-BE49-F238E27FC236}">
                  <a16:creationId xmlns:a16="http://schemas.microsoft.com/office/drawing/2014/main" id="{F525C6DA-0BDE-4E56-8263-C98D1CBCEFF7}"/>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373" name="Group 372">
              <a:extLst>
                <a:ext uri="{FF2B5EF4-FFF2-40B4-BE49-F238E27FC236}">
                  <a16:creationId xmlns:a16="http://schemas.microsoft.com/office/drawing/2014/main" id="{EFDEF32A-B434-421E-A18C-906E54B7924F}"/>
                </a:ext>
              </a:extLst>
            </p:cNvPr>
            <p:cNvGrpSpPr/>
            <p:nvPr/>
          </p:nvGrpSpPr>
          <p:grpSpPr>
            <a:xfrm>
              <a:off x="2043658" y="2532747"/>
              <a:ext cx="482065" cy="2255907"/>
              <a:chOff x="2224274" y="2338191"/>
              <a:chExt cx="482065" cy="2255907"/>
            </a:xfrm>
          </p:grpSpPr>
          <p:grpSp>
            <p:nvGrpSpPr>
              <p:cNvPr id="377" name="Group 376">
                <a:extLst>
                  <a:ext uri="{FF2B5EF4-FFF2-40B4-BE49-F238E27FC236}">
                    <a16:creationId xmlns:a16="http://schemas.microsoft.com/office/drawing/2014/main" id="{9452132E-9434-4B38-BC7F-735C12589906}"/>
                  </a:ext>
                </a:extLst>
              </p:cNvPr>
              <p:cNvGrpSpPr/>
              <p:nvPr/>
            </p:nvGrpSpPr>
            <p:grpSpPr>
              <a:xfrm>
                <a:off x="2281302" y="3639439"/>
                <a:ext cx="319498" cy="414180"/>
                <a:chOff x="5866856" y="4829242"/>
                <a:chExt cx="702675" cy="865083"/>
              </a:xfrm>
            </p:grpSpPr>
            <p:sp>
              <p:nvSpPr>
                <p:cNvPr id="385" name="Freeform 12">
                  <a:extLst>
                    <a:ext uri="{FF2B5EF4-FFF2-40B4-BE49-F238E27FC236}">
                      <a16:creationId xmlns:a16="http://schemas.microsoft.com/office/drawing/2014/main" id="{0F322F1F-905B-4986-A73F-430AB59E6D46}"/>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386" name="Freeform 13">
                  <a:extLst>
                    <a:ext uri="{FF2B5EF4-FFF2-40B4-BE49-F238E27FC236}">
                      <a16:creationId xmlns:a16="http://schemas.microsoft.com/office/drawing/2014/main" id="{3AD707C4-0141-4923-AC89-08C39D7AB8F7}"/>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grpSp>
            <p:nvGrpSpPr>
              <p:cNvPr id="378" name="Group 377">
                <a:extLst>
                  <a:ext uri="{FF2B5EF4-FFF2-40B4-BE49-F238E27FC236}">
                    <a16:creationId xmlns:a16="http://schemas.microsoft.com/office/drawing/2014/main" id="{EC1F8285-ADFB-49AC-B66D-5289899C57E1}"/>
                  </a:ext>
                </a:extLst>
              </p:cNvPr>
              <p:cNvGrpSpPr/>
              <p:nvPr/>
            </p:nvGrpSpPr>
            <p:grpSpPr>
              <a:xfrm>
                <a:off x="2286418" y="3019895"/>
                <a:ext cx="335350" cy="419905"/>
                <a:chOff x="13987161" y="3323588"/>
                <a:chExt cx="2047876" cy="2435225"/>
              </a:xfrm>
              <a:solidFill>
                <a:schemeClr val="bg1"/>
              </a:solidFill>
            </p:grpSpPr>
            <p:sp>
              <p:nvSpPr>
                <p:cNvPr id="381" name="Freeform 50">
                  <a:extLst>
                    <a:ext uri="{FF2B5EF4-FFF2-40B4-BE49-F238E27FC236}">
                      <a16:creationId xmlns:a16="http://schemas.microsoft.com/office/drawing/2014/main" id="{3D0720DD-E922-4EE1-A089-F9666C48823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382" name="Freeform 51">
                  <a:extLst>
                    <a:ext uri="{FF2B5EF4-FFF2-40B4-BE49-F238E27FC236}">
                      <a16:creationId xmlns:a16="http://schemas.microsoft.com/office/drawing/2014/main" id="{F93AFB5B-73AA-458D-83E8-7457507798B8}"/>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383" name="Freeform 52">
                  <a:extLst>
                    <a:ext uri="{FF2B5EF4-FFF2-40B4-BE49-F238E27FC236}">
                      <a16:creationId xmlns:a16="http://schemas.microsoft.com/office/drawing/2014/main" id="{6DAABB3C-FC0C-4B12-8012-78133C3F3FBF}"/>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384" name="Freeform 53">
                  <a:extLst>
                    <a:ext uri="{FF2B5EF4-FFF2-40B4-BE49-F238E27FC236}">
                      <a16:creationId xmlns:a16="http://schemas.microsoft.com/office/drawing/2014/main" id="{FDF36078-4FC9-4D53-86D3-780B5BADC1FA}"/>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pic>
            <p:nvPicPr>
              <p:cNvPr id="379" name="Picture 378">
                <a:extLst>
                  <a:ext uri="{FF2B5EF4-FFF2-40B4-BE49-F238E27FC236}">
                    <a16:creationId xmlns:a16="http://schemas.microsoft.com/office/drawing/2014/main" id="{A41CFE93-4624-4BDC-9714-E15604FDA97F}"/>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380" name="Picture 379">
                <a:extLst>
                  <a:ext uri="{FF2B5EF4-FFF2-40B4-BE49-F238E27FC236}">
                    <a16:creationId xmlns:a16="http://schemas.microsoft.com/office/drawing/2014/main" id="{C632CB04-F58A-4208-9A6F-DB3C04B601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374" name="CellPhone_E8EA" title="Icon of a cellphone">
              <a:extLst>
                <a:ext uri="{FF2B5EF4-FFF2-40B4-BE49-F238E27FC236}">
                  <a16:creationId xmlns:a16="http://schemas.microsoft.com/office/drawing/2014/main" id="{2DD269E2-BE73-4309-97A2-0F5A304EF4DC}"/>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375" name="Laptop_E770" title="Icon of a laptop">
              <a:extLst>
                <a:ext uri="{FF2B5EF4-FFF2-40B4-BE49-F238E27FC236}">
                  <a16:creationId xmlns:a16="http://schemas.microsoft.com/office/drawing/2014/main" id="{75F9C39D-4403-464D-8F89-05EABE66A68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376" name="Tablet_E70A" title="Icon of a tablet">
              <a:extLst>
                <a:ext uri="{FF2B5EF4-FFF2-40B4-BE49-F238E27FC236}">
                  <a16:creationId xmlns:a16="http://schemas.microsoft.com/office/drawing/2014/main" id="{2985BA16-6986-4445-B3D9-6BE35B46F4E9}"/>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387" name="Rectangle: Rounded Corners 386">
            <a:extLst>
              <a:ext uri="{FF2B5EF4-FFF2-40B4-BE49-F238E27FC236}">
                <a16:creationId xmlns:a16="http://schemas.microsoft.com/office/drawing/2014/main" id="{ED9300C8-4CE1-45EE-80E4-E331B3FE76D2}"/>
              </a:ext>
            </a:extLst>
          </p:cNvPr>
          <p:cNvSpPr/>
          <p:nvPr/>
        </p:nvSpPr>
        <p:spPr bwMode="auto">
          <a:xfrm>
            <a:off x="5092968" y="566230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solidFill>
                  <a:srgbClr val="FFFFFF"/>
                </a:solidFill>
                <a:latin typeface="Segoe UI Semibold"/>
              </a:rPr>
              <a:t>Azure SQL DB</a:t>
            </a:r>
          </a:p>
        </p:txBody>
      </p:sp>
      <p:sp>
        <p:nvSpPr>
          <p:cNvPr id="388" name="Rectangle 387">
            <a:extLst>
              <a:ext uri="{FF2B5EF4-FFF2-40B4-BE49-F238E27FC236}">
                <a16:creationId xmlns:a16="http://schemas.microsoft.com/office/drawing/2014/main" id="{A2A929A6-E23B-4168-B67C-560BCD262A77}"/>
              </a:ext>
            </a:extLst>
          </p:cNvPr>
          <p:cNvSpPr/>
          <p:nvPr/>
        </p:nvSpPr>
        <p:spPr>
          <a:xfrm>
            <a:off x="10858103" y="3483484"/>
            <a:ext cx="867714" cy="312029"/>
          </a:xfrm>
          <a:prstGeom prst="rect">
            <a:avLst/>
          </a:prstGeom>
        </p:spPr>
        <p:txBody>
          <a:bodyPr wrap="square" anchor="ctr">
            <a:spAutoFit/>
          </a:bodyPr>
          <a:lstStyle/>
          <a:p>
            <a:pPr defTabSz="860922">
              <a:defRPr/>
            </a:pPr>
            <a:r>
              <a:rPr lang="en-US" sz="1370"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389" name="Right Bracket 388">
            <a:extLst>
              <a:ext uri="{FF2B5EF4-FFF2-40B4-BE49-F238E27FC236}">
                <a16:creationId xmlns:a16="http://schemas.microsoft.com/office/drawing/2014/main" id="{96C2E65F-E1B4-4AE1-A174-A7F7F2AD8173}"/>
              </a:ext>
            </a:extLst>
          </p:cNvPr>
          <p:cNvSpPr/>
          <p:nvPr/>
        </p:nvSpPr>
        <p:spPr>
          <a:xfrm>
            <a:off x="2521724" y="3610980"/>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2">
              <a:solidFill>
                <a:srgbClr val="505050"/>
              </a:solidFill>
              <a:latin typeface="Segoe UI"/>
            </a:endParaRPr>
          </a:p>
        </p:txBody>
      </p:sp>
      <p:grpSp>
        <p:nvGrpSpPr>
          <p:cNvPr id="390" name="Group 389">
            <a:extLst>
              <a:ext uri="{FF2B5EF4-FFF2-40B4-BE49-F238E27FC236}">
                <a16:creationId xmlns:a16="http://schemas.microsoft.com/office/drawing/2014/main" id="{C1198A54-D6DD-48C2-BCCD-85CDB23195AE}"/>
              </a:ext>
            </a:extLst>
          </p:cNvPr>
          <p:cNvGrpSpPr/>
          <p:nvPr/>
        </p:nvGrpSpPr>
        <p:grpSpPr>
          <a:xfrm>
            <a:off x="3291505" y="4699782"/>
            <a:ext cx="1702827" cy="587598"/>
            <a:chOff x="3204969" y="4699961"/>
            <a:chExt cx="1703068" cy="587682"/>
          </a:xfrm>
        </p:grpSpPr>
        <p:sp>
          <p:nvSpPr>
            <p:cNvPr id="391" name="Rectangle: Rounded Corners 390">
              <a:extLst>
                <a:ext uri="{FF2B5EF4-FFF2-40B4-BE49-F238E27FC236}">
                  <a16:creationId xmlns:a16="http://schemas.microsoft.com/office/drawing/2014/main" id="{3A559820-820E-4D42-B834-D8625CEE475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92" name="Rectangle: Rounded Corners 391">
              <a:extLst>
                <a:ext uri="{FF2B5EF4-FFF2-40B4-BE49-F238E27FC236}">
                  <a16:creationId xmlns:a16="http://schemas.microsoft.com/office/drawing/2014/main" id="{91E3B1AD-821F-4113-8CF0-CE972FB86F79}"/>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93" name="Rectangle: Rounded Corners 392">
              <a:extLst>
                <a:ext uri="{FF2B5EF4-FFF2-40B4-BE49-F238E27FC236}">
                  <a16:creationId xmlns:a16="http://schemas.microsoft.com/office/drawing/2014/main" id="{B59D032F-B48B-4074-BE86-7C7040E82E2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Gateway</a:t>
              </a:r>
            </a:p>
          </p:txBody>
        </p:sp>
        <p:sp>
          <p:nvSpPr>
            <p:cNvPr id="394" name="Move_E7C2" title="Icon of four arrows pointing away from eachother">
              <a:extLst>
                <a:ext uri="{FF2B5EF4-FFF2-40B4-BE49-F238E27FC236}">
                  <a16:creationId xmlns:a16="http://schemas.microsoft.com/office/drawing/2014/main" id="{56F2066F-313D-4DC3-9233-2D89ABD0FA68}"/>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lin ang="5400000" scaled="1"/>
                </a:gradFill>
                <a:latin typeface="Segoe UI"/>
              </a:endParaRPr>
            </a:p>
          </p:txBody>
        </p:sp>
      </p:grpSp>
      <p:grpSp>
        <p:nvGrpSpPr>
          <p:cNvPr id="395" name="Group 394">
            <a:extLst>
              <a:ext uri="{FF2B5EF4-FFF2-40B4-BE49-F238E27FC236}">
                <a16:creationId xmlns:a16="http://schemas.microsoft.com/office/drawing/2014/main" id="{A53092F5-8CA7-470A-A49F-914266758A56}"/>
              </a:ext>
            </a:extLst>
          </p:cNvPr>
          <p:cNvGrpSpPr/>
          <p:nvPr/>
        </p:nvGrpSpPr>
        <p:grpSpPr>
          <a:xfrm>
            <a:off x="3291505" y="3834939"/>
            <a:ext cx="1702827" cy="587598"/>
            <a:chOff x="3204969" y="3834996"/>
            <a:chExt cx="1703068" cy="587682"/>
          </a:xfrm>
        </p:grpSpPr>
        <p:sp>
          <p:nvSpPr>
            <p:cNvPr id="396" name="Rectangle: Rounded Corners 395">
              <a:extLst>
                <a:ext uri="{FF2B5EF4-FFF2-40B4-BE49-F238E27FC236}">
                  <a16:creationId xmlns:a16="http://schemas.microsoft.com/office/drawing/2014/main" id="{39412DB3-D937-4999-B0A6-B0222AE4E9E5}"/>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97" name="Rectangle: Rounded Corners 396">
              <a:extLst>
                <a:ext uri="{FF2B5EF4-FFF2-40B4-BE49-F238E27FC236}">
                  <a16:creationId xmlns:a16="http://schemas.microsoft.com/office/drawing/2014/main" id="{B25F79AA-9D05-4BA0-8D56-A260EC58DA77}"/>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398" name="Rectangle: Rounded Corners 397">
              <a:extLst>
                <a:ext uri="{FF2B5EF4-FFF2-40B4-BE49-F238E27FC236}">
                  <a16:creationId xmlns:a16="http://schemas.microsoft.com/office/drawing/2014/main" id="{7FD28BB3-D6BF-4D5C-B1A5-36A6D926492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Web Access</a:t>
              </a:r>
            </a:p>
          </p:txBody>
        </p:sp>
        <p:sp>
          <p:nvSpPr>
            <p:cNvPr id="399" name="globe_2" title="Icon of a sphere made of lines">
              <a:extLst>
                <a:ext uri="{FF2B5EF4-FFF2-40B4-BE49-F238E27FC236}">
                  <a16:creationId xmlns:a16="http://schemas.microsoft.com/office/drawing/2014/main" id="{53599FE9-5F3E-4319-9961-37892FCB988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dirty="0">
                <a:gradFill>
                  <a:gsLst>
                    <a:gs pos="0">
                      <a:srgbClr val="505050"/>
                    </a:gs>
                    <a:gs pos="100000">
                      <a:srgbClr val="505050"/>
                    </a:gs>
                  </a:gsLst>
                </a:gradFill>
                <a:latin typeface="Segoe UI"/>
              </a:endParaRPr>
            </a:p>
          </p:txBody>
        </p:sp>
      </p:grpSp>
      <p:sp>
        <p:nvSpPr>
          <p:cNvPr id="400" name="TextBox 399">
            <a:extLst>
              <a:ext uri="{FF2B5EF4-FFF2-40B4-BE49-F238E27FC236}">
                <a16:creationId xmlns:a16="http://schemas.microsoft.com/office/drawing/2014/main" id="{0D048A6C-8595-49CE-9AD2-B1ABAEE57C4A}"/>
              </a:ext>
            </a:extLst>
          </p:cNvPr>
          <p:cNvSpPr txBox="1"/>
          <p:nvPr/>
        </p:nvSpPr>
        <p:spPr>
          <a:xfrm>
            <a:off x="7601764" y="3546822"/>
            <a:ext cx="1219027" cy="215444"/>
          </a:xfrm>
          <a:prstGeom prst="rect">
            <a:avLst/>
          </a:prstGeom>
          <a:noFill/>
        </p:spPr>
        <p:txBody>
          <a:bodyPr wrap="square" lIns="0" tIns="0" rIns="0" bIns="0" rtlCol="0">
            <a:spAutoFit/>
          </a:bodyPr>
          <a:lstStyle/>
          <a:p>
            <a:pPr defTabSz="914192"/>
            <a:r>
              <a:rPr lang="en-US" sz="1400" dirty="0">
                <a:solidFill>
                  <a:srgbClr val="505050"/>
                </a:solidFill>
                <a:latin typeface="Segoe Pro Semibold" panose="020B0702040504020203" pitchFamily="34" charset="0"/>
                <a:cs typeface="Segoe UI Light"/>
              </a:rPr>
              <a:t>Azure AD</a:t>
            </a:r>
          </a:p>
        </p:txBody>
      </p:sp>
      <p:pic>
        <p:nvPicPr>
          <p:cNvPr id="401" name="Picture 2">
            <a:extLst>
              <a:ext uri="{FF2B5EF4-FFF2-40B4-BE49-F238E27FC236}">
                <a16:creationId xmlns:a16="http://schemas.microsoft.com/office/drawing/2014/main" id="{6E171F14-8329-4733-8211-DA6E4B6A2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145" y="5670084"/>
            <a:ext cx="399559" cy="422176"/>
          </a:xfrm>
          <a:prstGeom prst="rect">
            <a:avLst/>
          </a:prstGeom>
          <a:noFill/>
        </p:spPr>
      </p:pic>
      <p:grpSp>
        <p:nvGrpSpPr>
          <p:cNvPr id="6" name="Group 5">
            <a:extLst>
              <a:ext uri="{FF2B5EF4-FFF2-40B4-BE49-F238E27FC236}">
                <a16:creationId xmlns:a16="http://schemas.microsoft.com/office/drawing/2014/main" id="{B075A9EF-935B-477D-9449-CF4C5C67D9A5}"/>
              </a:ext>
            </a:extLst>
          </p:cNvPr>
          <p:cNvGrpSpPr/>
          <p:nvPr/>
        </p:nvGrpSpPr>
        <p:grpSpPr>
          <a:xfrm>
            <a:off x="2650899" y="3307666"/>
            <a:ext cx="4683632" cy="520025"/>
            <a:chOff x="2625569" y="3359354"/>
            <a:chExt cx="4684297" cy="520099"/>
          </a:xfrm>
        </p:grpSpPr>
        <p:cxnSp>
          <p:nvCxnSpPr>
            <p:cNvPr id="115" name="Straight Arrow Connector 114">
              <a:extLst>
                <a:ext uri="{FF2B5EF4-FFF2-40B4-BE49-F238E27FC236}">
                  <a16:creationId xmlns:a16="http://schemas.microsoft.com/office/drawing/2014/main" id="{E1007F93-7D29-490E-ABA0-7ECC7C25D692}"/>
                </a:ext>
              </a:extLst>
            </p:cNvPr>
            <p:cNvCxnSpPr>
              <a:cxnSpLocks/>
              <a:stCxn id="116"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A8C8D4C-1100-46D8-9545-5B5975E4BEF4}"/>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D671ABAC-C212-45AE-A5A8-76954771850C}"/>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1</a:t>
              </a:r>
            </a:p>
          </p:txBody>
        </p:sp>
      </p:grpSp>
      <p:grpSp>
        <p:nvGrpSpPr>
          <p:cNvPr id="91" name="Group 90">
            <a:extLst>
              <a:ext uri="{FF2B5EF4-FFF2-40B4-BE49-F238E27FC236}">
                <a16:creationId xmlns:a16="http://schemas.microsoft.com/office/drawing/2014/main" id="{F7E985BB-4BF9-43F8-9290-0C68F34F2BA5}"/>
              </a:ext>
            </a:extLst>
          </p:cNvPr>
          <p:cNvGrpSpPr/>
          <p:nvPr/>
        </p:nvGrpSpPr>
        <p:grpSpPr>
          <a:xfrm>
            <a:off x="7787266" y="4694792"/>
            <a:ext cx="3405653" cy="587598"/>
            <a:chOff x="7787505" y="5258366"/>
            <a:chExt cx="3406136" cy="587682"/>
          </a:xfrm>
        </p:grpSpPr>
        <p:grpSp>
          <p:nvGrpSpPr>
            <p:cNvPr id="92" name="Group 91">
              <a:extLst>
                <a:ext uri="{FF2B5EF4-FFF2-40B4-BE49-F238E27FC236}">
                  <a16:creationId xmlns:a16="http://schemas.microsoft.com/office/drawing/2014/main" id="{E3DA9E64-7F30-40AA-A6D1-08E8494C5278}"/>
                </a:ext>
              </a:extLst>
            </p:cNvPr>
            <p:cNvGrpSpPr/>
            <p:nvPr/>
          </p:nvGrpSpPr>
          <p:grpSpPr>
            <a:xfrm>
              <a:off x="7787505" y="5258366"/>
              <a:ext cx="3406136" cy="587682"/>
              <a:chOff x="3519131" y="2542018"/>
              <a:chExt cx="3406136" cy="587682"/>
            </a:xfrm>
          </p:grpSpPr>
          <p:grpSp>
            <p:nvGrpSpPr>
              <p:cNvPr id="99" name="Group 98">
                <a:extLst>
                  <a:ext uri="{FF2B5EF4-FFF2-40B4-BE49-F238E27FC236}">
                    <a16:creationId xmlns:a16="http://schemas.microsoft.com/office/drawing/2014/main" id="{A2240F9C-1C57-48F5-B978-745669BB6388}"/>
                  </a:ext>
                </a:extLst>
              </p:cNvPr>
              <p:cNvGrpSpPr/>
              <p:nvPr/>
            </p:nvGrpSpPr>
            <p:grpSpPr>
              <a:xfrm>
                <a:off x="3519131" y="2542018"/>
                <a:ext cx="3334218" cy="498768"/>
                <a:chOff x="7837970" y="2542018"/>
                <a:chExt cx="3334218" cy="498768"/>
              </a:xfrm>
            </p:grpSpPr>
            <p:sp>
              <p:nvSpPr>
                <p:cNvPr id="106" name="Rectangle: Rounded Corners 105">
                  <a:extLst>
                    <a:ext uri="{FF2B5EF4-FFF2-40B4-BE49-F238E27FC236}">
                      <a16:creationId xmlns:a16="http://schemas.microsoft.com/office/drawing/2014/main" id="{46FBB69A-4788-49F1-9C2C-8E492D2B352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07" name="Rectangle: Rounded Corners 106">
                  <a:extLst>
                    <a:ext uri="{FF2B5EF4-FFF2-40B4-BE49-F238E27FC236}">
                      <a16:creationId xmlns:a16="http://schemas.microsoft.com/office/drawing/2014/main" id="{9446F8F1-9AC6-421D-B47F-1F5DEEAB48FD}"/>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00" name="Group 99">
                <a:extLst>
                  <a:ext uri="{FF2B5EF4-FFF2-40B4-BE49-F238E27FC236}">
                    <a16:creationId xmlns:a16="http://schemas.microsoft.com/office/drawing/2014/main" id="{FC3149AA-C96D-49AE-B817-5884CAAF2D75}"/>
                  </a:ext>
                </a:extLst>
              </p:cNvPr>
              <p:cNvGrpSpPr/>
              <p:nvPr/>
            </p:nvGrpSpPr>
            <p:grpSpPr>
              <a:xfrm>
                <a:off x="3555090" y="2586475"/>
                <a:ext cx="3334218" cy="498768"/>
                <a:chOff x="7837970" y="2542018"/>
                <a:chExt cx="3334218" cy="498768"/>
              </a:xfrm>
            </p:grpSpPr>
            <p:sp>
              <p:nvSpPr>
                <p:cNvPr id="104" name="Rectangle: Rounded Corners 103">
                  <a:extLst>
                    <a:ext uri="{FF2B5EF4-FFF2-40B4-BE49-F238E27FC236}">
                      <a16:creationId xmlns:a16="http://schemas.microsoft.com/office/drawing/2014/main" id="{907BF9DC-8DFD-4E19-9068-F1CB629879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05" name="Rectangle: Rounded Corners 104">
                  <a:extLst>
                    <a:ext uri="{FF2B5EF4-FFF2-40B4-BE49-F238E27FC236}">
                      <a16:creationId xmlns:a16="http://schemas.microsoft.com/office/drawing/2014/main" id="{EE4D1AE1-24EA-41AD-980B-516EE43F9FA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01" name="Group 100">
                <a:extLst>
                  <a:ext uri="{FF2B5EF4-FFF2-40B4-BE49-F238E27FC236}">
                    <a16:creationId xmlns:a16="http://schemas.microsoft.com/office/drawing/2014/main" id="{4FA5D8EE-69F6-41A7-BF4C-718E8A157540}"/>
                  </a:ext>
                </a:extLst>
              </p:cNvPr>
              <p:cNvGrpSpPr/>
              <p:nvPr/>
            </p:nvGrpSpPr>
            <p:grpSpPr>
              <a:xfrm>
                <a:off x="3591049" y="2630932"/>
                <a:ext cx="3334218" cy="498768"/>
                <a:chOff x="7837970" y="2542018"/>
                <a:chExt cx="3334218" cy="498768"/>
              </a:xfrm>
            </p:grpSpPr>
            <p:sp>
              <p:nvSpPr>
                <p:cNvPr id="102" name="Rectangle: Rounded Corners 101">
                  <a:extLst>
                    <a:ext uri="{FF2B5EF4-FFF2-40B4-BE49-F238E27FC236}">
                      <a16:creationId xmlns:a16="http://schemas.microsoft.com/office/drawing/2014/main" id="{228D595C-4BE6-4A1F-9989-BC03CFAA222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Active </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Directory</a:t>
                  </a:r>
                </a:p>
              </p:txBody>
            </p:sp>
            <p:sp>
              <p:nvSpPr>
                <p:cNvPr id="103" name="Rectangle: Rounded Corners 102">
                  <a:extLst>
                    <a:ext uri="{FF2B5EF4-FFF2-40B4-BE49-F238E27FC236}">
                      <a16:creationId xmlns:a16="http://schemas.microsoft.com/office/drawing/2014/main" id="{3CF14685-2B57-4583-8C8F-58895AFE627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User Profile</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File Server</a:t>
                  </a:r>
                </a:p>
              </p:txBody>
            </p:sp>
          </p:grpSp>
        </p:grpSp>
        <p:grpSp>
          <p:nvGrpSpPr>
            <p:cNvPr id="93" name="Group 92">
              <a:extLst>
                <a:ext uri="{FF2B5EF4-FFF2-40B4-BE49-F238E27FC236}">
                  <a16:creationId xmlns:a16="http://schemas.microsoft.com/office/drawing/2014/main" id="{5FF195D5-A989-45A4-9430-191078701B23}"/>
                </a:ext>
              </a:extLst>
            </p:cNvPr>
            <p:cNvGrpSpPr/>
            <p:nvPr/>
          </p:nvGrpSpPr>
          <p:grpSpPr>
            <a:xfrm>
              <a:off x="8883843" y="5370593"/>
              <a:ext cx="378819" cy="378819"/>
              <a:chOff x="5564119" y="2081144"/>
              <a:chExt cx="501718" cy="501718"/>
            </a:xfrm>
          </p:grpSpPr>
          <p:sp>
            <p:nvSpPr>
              <p:cNvPr id="97" name="Diamond 96">
                <a:extLst>
                  <a:ext uri="{FF2B5EF4-FFF2-40B4-BE49-F238E27FC236}">
                    <a16:creationId xmlns:a16="http://schemas.microsoft.com/office/drawing/2014/main" id="{2E5215BB-F677-453E-95DC-DD59E8751862}"/>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Graphic 97">
                <a:extLst>
                  <a:ext uri="{FF2B5EF4-FFF2-40B4-BE49-F238E27FC236}">
                    <a16:creationId xmlns:a16="http://schemas.microsoft.com/office/drawing/2014/main" id="{1B067AE2-8529-44FD-82AA-32CACCCA9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94" name="Group 93">
              <a:extLst>
                <a:ext uri="{FF2B5EF4-FFF2-40B4-BE49-F238E27FC236}">
                  <a16:creationId xmlns:a16="http://schemas.microsoft.com/office/drawing/2014/main" id="{2E0D2630-4410-4163-8DD8-2150082DDE2A}"/>
                </a:ext>
              </a:extLst>
            </p:cNvPr>
            <p:cNvGrpSpPr/>
            <p:nvPr/>
          </p:nvGrpSpPr>
          <p:grpSpPr>
            <a:xfrm>
              <a:off x="10569241" y="5402721"/>
              <a:ext cx="396950" cy="355079"/>
              <a:chOff x="10633596" y="3514287"/>
              <a:chExt cx="396950" cy="355079"/>
            </a:xfrm>
          </p:grpSpPr>
          <p:sp>
            <p:nvSpPr>
              <p:cNvPr id="95" name="Hexagon 94">
                <a:extLst>
                  <a:ext uri="{FF2B5EF4-FFF2-40B4-BE49-F238E27FC236}">
                    <a16:creationId xmlns:a16="http://schemas.microsoft.com/office/drawing/2014/main" id="{BE7CAC44-B204-4AC8-940E-EA69C95D4CA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3522">
                  <a:solidFill>
                    <a:srgbClr val="FFFFFF"/>
                  </a:solidFill>
                  <a:latin typeface="Segoe UI"/>
                </a:endParaRPr>
              </a:p>
            </p:txBody>
          </p:sp>
          <p:pic>
            <p:nvPicPr>
              <p:cNvPr id="96" name="Picture 95">
                <a:extLst>
                  <a:ext uri="{FF2B5EF4-FFF2-40B4-BE49-F238E27FC236}">
                    <a16:creationId xmlns:a16="http://schemas.microsoft.com/office/drawing/2014/main" id="{F7A192C1-6795-4AAF-8329-C0334597A6CD}"/>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79799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759" y="2659896"/>
            <a:ext cx="3909723" cy="390397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Windows Virtual Desktop </a:t>
            </a:r>
            <a:br>
              <a:rPr lang="en-US" sz="1600" dirty="0">
                <a:solidFill>
                  <a:srgbClr val="505050"/>
                </a:solidFill>
                <a:latin typeface="Segoe Pro Semibold" panose="020B0702040504020203" pitchFamily="34" charset="0"/>
                <a:cs typeface="Segoe UI Light"/>
              </a:rPr>
            </a:br>
            <a:r>
              <a:rPr lang="en-US" sz="1600" dirty="0">
                <a:solidFill>
                  <a:srgbClr val="505050"/>
                </a:solidFill>
                <a:latin typeface="Segoe Pro Semibold" panose="020B0702040504020203" pitchFamily="34" charset="0"/>
                <a:cs typeface="Segoe UI Light"/>
              </a:rPr>
              <a:t>Microsoft-managed Azure services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879" y="3524351"/>
            <a:ext cx="3545268" cy="263664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err="1">
              <a:solidFill>
                <a:srgbClr val="505050"/>
              </a:solidFill>
              <a:latin typeface="Segoe Pro Semibold" panose="020B0702040504020203" pitchFamily="34" charset="0"/>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3112" y="2659895"/>
            <a:ext cx="187551" cy="373766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862" y="2755712"/>
            <a:ext cx="155908" cy="3691271"/>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775" y="2673681"/>
            <a:ext cx="4356827" cy="3869349"/>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algn="ctr" defTabSz="860922">
              <a:defRPr/>
            </a:pPr>
            <a:r>
              <a:rPr lang="en-US" sz="1600" dirty="0">
                <a:solidFill>
                  <a:srgbClr val="505050"/>
                </a:solidFill>
                <a:latin typeface="Segoe Pro Semibold" panose="020B0702040504020203" pitchFamily="34" charset="0"/>
                <a:cs typeface="Segoe UI Light"/>
              </a:rPr>
              <a:t>Windows 10 Enterprise multi-session</a:t>
            </a:r>
          </a:p>
          <a:p>
            <a:pPr algn="ctr" defTabSz="860922">
              <a:defRPr/>
            </a:pPr>
            <a:r>
              <a:rPr lang="en-US" sz="1600" dirty="0">
                <a:solidFill>
                  <a:srgbClr val="505050"/>
                </a:solidFill>
                <a:latin typeface="Segoe Pro Semibold" panose="020B0702040504020203" pitchFamily="34" charset="0"/>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9044" y="2659895"/>
            <a:ext cx="2236101" cy="39039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 RD clients</a:t>
            </a:r>
          </a:p>
          <a:p>
            <a:pPr algn="ctr" defTabSz="860922"/>
            <a:r>
              <a:rPr lang="en-US" sz="1600" dirty="0">
                <a:solidFill>
                  <a:srgbClr val="505050"/>
                </a:solidFill>
                <a:latin typeface="Segoe Pro Semibold" panose="020B0702040504020203" pitchFamily="34" charset="0"/>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331" y="3834939"/>
            <a:ext cx="1702827" cy="587598"/>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331" y="4699782"/>
            <a:ext cx="1702827" cy="587598"/>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7973" y="3524352"/>
            <a:ext cx="3944239" cy="202067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531" y="3288349"/>
            <a:ext cx="378765" cy="378765"/>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266" y="3882773"/>
            <a:ext cx="3405653" cy="587598"/>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29898" y="4071030"/>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dirty="0">
              <a:gradFill>
                <a:gsLst>
                  <a:gs pos="0">
                    <a:srgbClr val="505050"/>
                  </a:gs>
                  <a:gs pos="100000">
                    <a:srgbClr val="505050"/>
                  </a:gs>
                </a:gsLst>
              </a:gradFill>
              <a:latin typeface="Segoe UI"/>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0818" y="4080831"/>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2708" y="4013335"/>
            <a:ext cx="1846281" cy="154334"/>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900040" y="3341069"/>
            <a:ext cx="1626190" cy="2908190"/>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968" y="566230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solidFill>
                  <a:srgbClr val="FFFFFF"/>
                </a:solidFill>
                <a:latin typeface="Segoe UI Semibold"/>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103" y="3483484"/>
            <a:ext cx="867714" cy="312029"/>
          </a:xfrm>
          <a:prstGeom prst="rect">
            <a:avLst/>
          </a:prstGeom>
        </p:spPr>
        <p:txBody>
          <a:bodyPr wrap="square" anchor="ctr">
            <a:spAutoFit/>
          </a:bodyPr>
          <a:lstStyle/>
          <a:p>
            <a:pPr defTabSz="860922">
              <a:defRPr/>
            </a:pPr>
            <a:r>
              <a:rPr lang="en-US" sz="1370"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724" y="3610980"/>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2">
              <a:solidFill>
                <a:srgbClr val="505050"/>
              </a:solidFill>
              <a:latin typeface="Segoe UI"/>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505" y="4699782"/>
            <a:ext cx="1702827" cy="587598"/>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lin ang="5400000" scaled="1"/>
                </a:gradFill>
                <a:latin typeface="Segoe UI"/>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505" y="3834939"/>
            <a:ext cx="1702827" cy="587598"/>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dirty="0">
                <a:gradFill>
                  <a:gsLst>
                    <a:gs pos="0">
                      <a:srgbClr val="505050"/>
                    </a:gs>
                    <a:gs pos="100000">
                      <a:srgbClr val="505050"/>
                    </a:gs>
                  </a:gsLst>
                </a:gradFill>
                <a:latin typeface="Segoe UI"/>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764" y="3546822"/>
            <a:ext cx="1219027" cy="215444"/>
          </a:xfrm>
          <a:prstGeom prst="rect">
            <a:avLst/>
          </a:prstGeom>
          <a:noFill/>
        </p:spPr>
        <p:txBody>
          <a:bodyPr wrap="square" lIns="0" tIns="0" rIns="0" bIns="0" rtlCol="0">
            <a:spAutoFit/>
          </a:bodyPr>
          <a:lstStyle/>
          <a:p>
            <a:pPr defTabSz="914192"/>
            <a:r>
              <a:rPr lang="en-US" sz="1400" dirty="0">
                <a:solidFill>
                  <a:srgbClr val="505050"/>
                </a:solidFill>
                <a:latin typeface="Segoe Pro Semibold" panose="020B0702040504020203" pitchFamily="34" charset="0"/>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145" y="5670084"/>
            <a:ext cx="399559" cy="42217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899" y="3307666"/>
            <a:ext cx="4683632" cy="520025"/>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9044" y="457622"/>
            <a:ext cx="11016957" cy="492373"/>
          </a:xfrm>
        </p:spPr>
        <p:txBody>
          <a:bodyPr/>
          <a:lstStyle/>
          <a:p>
            <a:r>
              <a:rPr lang="en-US" dirty="0"/>
              <a:t>User Connection Flow</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8596" y="868265"/>
            <a:ext cx="11177007" cy="1645565"/>
          </a:xfrm>
          <a:prstGeom prst="rect">
            <a:avLst/>
          </a:prstGeom>
          <a:noFill/>
        </p:spPr>
        <p:txBody>
          <a:bodyPr wrap="square" lIns="179259" tIns="143407" rIns="179259" bIns="143407" rtlCol="0">
            <a:spAutoFit/>
          </a:bodyPr>
          <a:lstStyle/>
          <a:p>
            <a:pPr defTabSz="914192">
              <a:lnSpc>
                <a:spcPct val="90000"/>
              </a:lnSpc>
            </a:pPr>
            <a:r>
              <a:rPr lang="en-US" sz="1600" dirty="0">
                <a:gradFill>
                  <a:gsLst>
                    <a:gs pos="2917">
                      <a:srgbClr val="353535"/>
                    </a:gs>
                    <a:gs pos="30000">
                      <a:srgbClr val="353535"/>
                    </a:gs>
                  </a:gsLst>
                  <a:lin ang="5400000" scaled="0"/>
                </a:gradFill>
                <a:latin typeface="Segoe UI"/>
              </a:rPr>
              <a:t>1. User launches RD client which connects to Azure AD, user signs in, and Azure AD returns token</a:t>
            </a:r>
          </a:p>
          <a:p>
            <a:pPr defTabSz="914192">
              <a:lnSpc>
                <a:spcPct val="90000"/>
              </a:lnSpc>
            </a:pPr>
            <a:r>
              <a:rPr lang="en-US" sz="1600" dirty="0">
                <a:gradFill>
                  <a:gsLst>
                    <a:gs pos="2917">
                      <a:srgbClr val="353535"/>
                    </a:gs>
                    <a:gs pos="30000">
                      <a:srgbClr val="353535"/>
                    </a:gs>
                  </a:gsLst>
                  <a:lin ang="5400000" scaled="0"/>
                </a:gradFill>
                <a:latin typeface="Segoe UI"/>
              </a:rPr>
              <a:t>2. RD client presents token to Web Access, Broker queries DB to determine resources authorized for user</a:t>
            </a:r>
          </a:p>
          <a:p>
            <a:pPr defTabSz="914192">
              <a:lnSpc>
                <a:spcPct val="90000"/>
              </a:lnSpc>
            </a:pPr>
            <a:r>
              <a:rPr lang="en-US" sz="1600" dirty="0">
                <a:gradFill>
                  <a:gsLst>
                    <a:gs pos="2917">
                      <a:srgbClr val="353535"/>
                    </a:gs>
                    <a:gs pos="30000">
                      <a:srgbClr val="353535"/>
                    </a:gs>
                  </a:gsLst>
                  <a:lin ang="5400000" scaled="0"/>
                </a:gradFill>
                <a:latin typeface="Segoe UI"/>
              </a:rPr>
              <a:t>3. User selects resource, RD client connects to Gateway</a:t>
            </a:r>
          </a:p>
          <a:p>
            <a:pPr defTabSz="914192">
              <a:lnSpc>
                <a:spcPct val="90000"/>
              </a:lnSpc>
            </a:pPr>
            <a:r>
              <a:rPr lang="en-US" sz="1600" dirty="0">
                <a:gradFill>
                  <a:gsLst>
                    <a:gs pos="2917">
                      <a:srgbClr val="353535"/>
                    </a:gs>
                    <a:gs pos="30000">
                      <a:srgbClr val="353535"/>
                    </a:gs>
                  </a:gsLst>
                  <a:lin ang="5400000" scaled="0"/>
                </a:gradFill>
                <a:latin typeface="Segoe UI"/>
              </a:rPr>
              <a:t>4. Broker orchestrates connection from host agent to Gateway</a:t>
            </a:r>
          </a:p>
          <a:p>
            <a:pPr defTabSz="914192">
              <a:lnSpc>
                <a:spcPct val="90000"/>
              </a:lnSpc>
            </a:pPr>
            <a:r>
              <a:rPr lang="en-US" sz="1600" dirty="0">
                <a:gradFill>
                  <a:gsLst>
                    <a:gs pos="2917">
                      <a:srgbClr val="353535"/>
                    </a:gs>
                    <a:gs pos="30000">
                      <a:srgbClr val="353535"/>
                    </a:gs>
                  </a:gsLst>
                  <a:lin ang="5400000" scaled="0"/>
                </a:gradFill>
                <a:latin typeface="Segoe UI"/>
              </a:rPr>
              <a:t> </a:t>
            </a:r>
          </a:p>
          <a:p>
            <a:pPr defTabSz="914192">
              <a:lnSpc>
                <a:spcPct val="90000"/>
              </a:lnSpc>
            </a:pPr>
            <a:r>
              <a:rPr lang="en-US" sz="1600" dirty="0">
                <a:gradFill>
                  <a:gsLst>
                    <a:gs pos="2917">
                      <a:srgbClr val="353535"/>
                    </a:gs>
                    <a:gs pos="30000">
                      <a:srgbClr val="353535"/>
                    </a:gs>
                  </a:gsLst>
                  <a:lin ang="5400000" scaled="0"/>
                </a:gradFill>
                <a:latin typeface="Segoe UI"/>
              </a:rPr>
              <a:t>&gt;&gt;&gt; RDP traffic now flowing between RD client and session host VM over connections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04" y="4464640"/>
            <a:ext cx="1464065" cy="550541"/>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974" y="4046841"/>
            <a:ext cx="3032246" cy="981749"/>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3237" y="3990450"/>
            <a:ext cx="492143" cy="256349"/>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3237" y="4890045"/>
            <a:ext cx="492143" cy="256349"/>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266" y="4694792"/>
            <a:ext cx="3405653" cy="587598"/>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Active </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User Profile</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3522">
                  <a:solidFill>
                    <a:srgbClr val="FFFFFF"/>
                  </a:solidFill>
                  <a:latin typeface="Segoe UI"/>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500"/>
                                        <p:tgtEl>
                                          <p:spTgt spid="230"/>
                                        </p:tgtEl>
                                      </p:cBhvr>
                                    </p:animEffect>
                                  </p:childTnLst>
                                </p:cTn>
                              </p:par>
                              <p:par>
                                <p:cTn id="16" presetID="1" presetClass="entr" presetSubtype="0" fill="hold" nodeType="withEffect">
                                  <p:stCondLst>
                                    <p:cond delay="0"/>
                                  </p:stCondLst>
                                  <p:childTnLst>
                                    <p:set>
                                      <p:cBhvr>
                                        <p:cTn id="17"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3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 presetClass="entr" presetSubtype="0" fill="hold" nodeType="withEffect">
                                  <p:stCondLst>
                                    <p:cond delay="0"/>
                                  </p:stCondLst>
                                  <p:childTnLst>
                                    <p:set>
                                      <p:cBhvr>
                                        <p:cTn id="26"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9044" y="457622"/>
            <a:ext cx="11016957" cy="492373"/>
          </a:xfrm>
        </p:spPr>
        <p:txBody>
          <a:bodyPr/>
          <a:lstStyle/>
          <a:p>
            <a:r>
              <a:rPr lang="en-US" dirty="0"/>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8596" y="1000768"/>
            <a:ext cx="10821770" cy="1275324"/>
          </a:xfrm>
          <a:prstGeom prst="rect">
            <a:avLst/>
          </a:prstGeom>
          <a:noFill/>
        </p:spPr>
        <p:txBody>
          <a:bodyPr wrap="square" lIns="179259" tIns="143407" rIns="179259" bIns="143407" rtlCol="0" anchor="t">
            <a:spAutoFit/>
          </a:bodyPr>
          <a:lstStyle/>
          <a:p>
            <a:pPr defTabSz="914192">
              <a:lnSpc>
                <a:spcPct val="90000"/>
              </a:lnSpc>
              <a:spcAft>
                <a:spcPts val="1200"/>
              </a:spcAft>
            </a:pPr>
            <a:r>
              <a:rPr lang="en-US" sz="1600" dirty="0">
                <a:gradFill>
                  <a:gsLst>
                    <a:gs pos="2917">
                      <a:srgbClr val="353535"/>
                    </a:gs>
                    <a:gs pos="30000">
                      <a:srgbClr val="353535"/>
                    </a:gs>
                  </a:gsLst>
                  <a:lin ang="5400000" scaled="0"/>
                </a:gradFill>
                <a:latin typeface="Segoe UI"/>
              </a:rPr>
              <a:t>Outbound WebSocket connections from customer VMs to Broker and Gateway</a:t>
            </a:r>
          </a:p>
          <a:p>
            <a:pPr defTabSz="914192">
              <a:lnSpc>
                <a:spcPct val="90000"/>
              </a:lnSpc>
              <a:spcAft>
                <a:spcPts val="1200"/>
              </a:spcAft>
            </a:pPr>
            <a:r>
              <a:rPr lang="en-US" sz="1600" dirty="0">
                <a:solidFill>
                  <a:srgbClr val="1A1A1A"/>
                </a:solidFill>
                <a:latin typeface="Segoe UI"/>
              </a:rPr>
              <a:t>Bidirectional communications between VMs and RD infra over https (443)</a:t>
            </a:r>
            <a:endParaRPr lang="en-US" sz="1600" dirty="0">
              <a:solidFill>
                <a:srgbClr val="1A1A1A"/>
              </a:solidFill>
              <a:latin typeface="Segoe UI"/>
              <a:cs typeface="Segoe UI"/>
            </a:endParaRPr>
          </a:p>
          <a:p>
            <a:pPr defTabSz="914192">
              <a:lnSpc>
                <a:spcPct val="90000"/>
              </a:lnSpc>
              <a:spcAft>
                <a:spcPts val="1200"/>
              </a:spcAft>
            </a:pPr>
            <a:r>
              <a:rPr lang="en-US" sz="1600" dirty="0">
                <a:gradFill>
                  <a:gsLst>
                    <a:gs pos="2917">
                      <a:srgbClr val="353535"/>
                    </a:gs>
                    <a:gs pos="30000">
                      <a:srgbClr val="353535"/>
                    </a:gs>
                  </a:gsLst>
                  <a:lin ang="5400000" scaled="0"/>
                </a:gradFill>
                <a:latin typeface="Segoe UI"/>
              </a:rPr>
              <a:t>No inbound ports need be opened to the customer environment</a:t>
            </a:r>
          </a:p>
        </p:txBody>
      </p:sp>
      <p:sp>
        <p:nvSpPr>
          <p:cNvPr id="93" name="Rectangle 92">
            <a:extLst>
              <a:ext uri="{FF2B5EF4-FFF2-40B4-BE49-F238E27FC236}">
                <a16:creationId xmlns:a16="http://schemas.microsoft.com/office/drawing/2014/main" id="{B798DDFE-9507-4B1E-934C-6B304F1AC0F1}"/>
              </a:ext>
            </a:extLst>
          </p:cNvPr>
          <p:cNvSpPr/>
          <p:nvPr/>
        </p:nvSpPr>
        <p:spPr bwMode="auto">
          <a:xfrm>
            <a:off x="3069759" y="2659896"/>
            <a:ext cx="3909723" cy="390397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Windows Virtual Desktop </a:t>
            </a:r>
            <a:br>
              <a:rPr lang="en-US" sz="1600" dirty="0">
                <a:solidFill>
                  <a:srgbClr val="505050"/>
                </a:solidFill>
                <a:latin typeface="Segoe Pro Semibold" panose="020B0702040504020203" pitchFamily="34" charset="0"/>
                <a:cs typeface="Segoe UI Light"/>
              </a:rPr>
            </a:br>
            <a:r>
              <a:rPr lang="en-US" sz="1600" dirty="0">
                <a:solidFill>
                  <a:srgbClr val="505050"/>
                </a:solidFill>
                <a:latin typeface="Segoe Pro Semibold" panose="020B0702040504020203" pitchFamily="34" charset="0"/>
                <a:cs typeface="Segoe UI Light"/>
              </a:rPr>
              <a:t>Microsoft-managed Azure services</a:t>
            </a:r>
          </a:p>
        </p:txBody>
      </p:sp>
      <p:sp>
        <p:nvSpPr>
          <p:cNvPr id="94" name="Rectangle 93">
            <a:extLst>
              <a:ext uri="{FF2B5EF4-FFF2-40B4-BE49-F238E27FC236}">
                <a16:creationId xmlns:a16="http://schemas.microsoft.com/office/drawing/2014/main" id="{41A3B979-E3BB-4A33-A5D7-ED3B65D65982}"/>
              </a:ext>
            </a:extLst>
          </p:cNvPr>
          <p:cNvSpPr/>
          <p:nvPr/>
        </p:nvSpPr>
        <p:spPr bwMode="auto">
          <a:xfrm>
            <a:off x="3226879" y="3524351"/>
            <a:ext cx="3545268" cy="263664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err="1">
              <a:solidFill>
                <a:srgbClr val="505050"/>
              </a:solidFill>
              <a:latin typeface="Segoe Pro Semibold" panose="020B0702040504020203" pitchFamily="34" charset="0"/>
              <a:cs typeface="Segoe UI Light"/>
            </a:endParaRPr>
          </a:p>
        </p:txBody>
      </p:sp>
      <p:grpSp>
        <p:nvGrpSpPr>
          <p:cNvPr id="95" name="Group 94">
            <a:extLst>
              <a:ext uri="{FF2B5EF4-FFF2-40B4-BE49-F238E27FC236}">
                <a16:creationId xmlns:a16="http://schemas.microsoft.com/office/drawing/2014/main" id="{AC93DDC8-465D-4E78-A8EB-A46973E1F127}"/>
              </a:ext>
            </a:extLst>
          </p:cNvPr>
          <p:cNvGrpSpPr/>
          <p:nvPr/>
        </p:nvGrpSpPr>
        <p:grpSpPr>
          <a:xfrm>
            <a:off x="2843112" y="2659895"/>
            <a:ext cx="187551" cy="3737664"/>
            <a:chOff x="2849277" y="1648178"/>
            <a:chExt cx="187578" cy="3738194"/>
          </a:xfrm>
        </p:grpSpPr>
        <p:cxnSp>
          <p:nvCxnSpPr>
            <p:cNvPr id="96" name="Straight Connector 95">
              <a:extLst>
                <a:ext uri="{FF2B5EF4-FFF2-40B4-BE49-F238E27FC236}">
                  <a16:creationId xmlns:a16="http://schemas.microsoft.com/office/drawing/2014/main" id="{0BE9FA82-D25A-43E6-A855-E707049C26C8}"/>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a:extLst>
                <a:ext uri="{FF2B5EF4-FFF2-40B4-BE49-F238E27FC236}">
                  <a16:creationId xmlns:a16="http://schemas.microsoft.com/office/drawing/2014/main" id="{1E4B77AF-D734-40D8-BF6B-A163C68AD023}"/>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grpSp>
        <p:nvGrpSpPr>
          <p:cNvPr id="101" name="Group 100">
            <a:extLst>
              <a:ext uri="{FF2B5EF4-FFF2-40B4-BE49-F238E27FC236}">
                <a16:creationId xmlns:a16="http://schemas.microsoft.com/office/drawing/2014/main" id="{083A462D-6A6C-4A91-85E6-555164FE2B20}"/>
              </a:ext>
            </a:extLst>
          </p:cNvPr>
          <p:cNvGrpSpPr/>
          <p:nvPr/>
        </p:nvGrpSpPr>
        <p:grpSpPr>
          <a:xfrm>
            <a:off x="7031862" y="2755712"/>
            <a:ext cx="155908" cy="3691271"/>
            <a:chOff x="2849277" y="128295"/>
            <a:chExt cx="187578" cy="5258077"/>
          </a:xfrm>
        </p:grpSpPr>
        <p:cxnSp>
          <p:nvCxnSpPr>
            <p:cNvPr id="113" name="Straight Connector 112">
              <a:extLst>
                <a:ext uri="{FF2B5EF4-FFF2-40B4-BE49-F238E27FC236}">
                  <a16:creationId xmlns:a16="http://schemas.microsoft.com/office/drawing/2014/main" id="{53B6A387-28EC-4C5E-8ADF-0DE6A545699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4" name="Rectangle 113">
              <a:extLst>
                <a:ext uri="{FF2B5EF4-FFF2-40B4-BE49-F238E27FC236}">
                  <a16:creationId xmlns:a16="http://schemas.microsoft.com/office/drawing/2014/main" id="{950DD9A9-171E-49C6-B1BC-4789B3A7ACAA}"/>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14192"/>
              <a:r>
                <a:rPr lang="en-US" sz="1100" dirty="0">
                  <a:solidFill>
                    <a:srgbClr val="505050"/>
                  </a:solidFill>
                  <a:latin typeface="Segoe Pro Semibold" panose="020B0702040504020203" pitchFamily="34" charset="0"/>
                  <a:cs typeface="Segoe UI Light"/>
                </a:rPr>
                <a:t>FIREWALL</a:t>
              </a:r>
              <a:endParaRPr lang="en-US" sz="1100" dirty="0">
                <a:solidFill>
                  <a:srgbClr val="1A1A1A"/>
                </a:solidFill>
                <a:latin typeface="Segoe UI"/>
              </a:endParaRPr>
            </a:p>
          </p:txBody>
        </p:sp>
      </p:grpSp>
      <p:sp>
        <p:nvSpPr>
          <p:cNvPr id="115" name="Rectangle 114">
            <a:extLst>
              <a:ext uri="{FF2B5EF4-FFF2-40B4-BE49-F238E27FC236}">
                <a16:creationId xmlns:a16="http://schemas.microsoft.com/office/drawing/2014/main" id="{28E6A583-0D60-4258-A45A-021E09D920F4}"/>
              </a:ext>
            </a:extLst>
          </p:cNvPr>
          <p:cNvSpPr/>
          <p:nvPr/>
        </p:nvSpPr>
        <p:spPr bwMode="auto">
          <a:xfrm>
            <a:off x="7248775" y="2673681"/>
            <a:ext cx="4356827" cy="3869349"/>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algn="ctr" defTabSz="860922">
              <a:defRPr/>
            </a:pPr>
            <a:r>
              <a:rPr lang="en-US" sz="1600" dirty="0">
                <a:solidFill>
                  <a:srgbClr val="505050"/>
                </a:solidFill>
                <a:latin typeface="Segoe Pro Semibold" panose="020B0702040504020203" pitchFamily="34" charset="0"/>
                <a:cs typeface="Segoe UI Light"/>
              </a:rPr>
              <a:t>Windows 10 Enterprise multi-session</a:t>
            </a:r>
          </a:p>
          <a:p>
            <a:pPr algn="ctr" defTabSz="860922">
              <a:defRPr/>
            </a:pPr>
            <a:r>
              <a:rPr lang="en-US" sz="1600" dirty="0">
                <a:solidFill>
                  <a:srgbClr val="505050"/>
                </a:solidFill>
                <a:latin typeface="Segoe Pro Semibold" panose="020B0702040504020203" pitchFamily="34" charset="0"/>
                <a:cs typeface="Segoe UI Light"/>
              </a:rPr>
              <a:t>Customer-managed Azure VMs &amp; services</a:t>
            </a:r>
          </a:p>
        </p:txBody>
      </p:sp>
      <p:sp>
        <p:nvSpPr>
          <p:cNvPr id="116" name="Rectangle 115">
            <a:extLst>
              <a:ext uri="{FF2B5EF4-FFF2-40B4-BE49-F238E27FC236}">
                <a16:creationId xmlns:a16="http://schemas.microsoft.com/office/drawing/2014/main" id="{BB63350D-A5FF-4502-ABB6-EAA6234CBB3A}"/>
              </a:ext>
            </a:extLst>
          </p:cNvPr>
          <p:cNvSpPr/>
          <p:nvPr/>
        </p:nvSpPr>
        <p:spPr bwMode="auto">
          <a:xfrm>
            <a:off x="589044" y="2659895"/>
            <a:ext cx="2236101" cy="39039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algn="ctr" defTabSz="860922"/>
            <a:r>
              <a:rPr lang="en-US" sz="1600" dirty="0">
                <a:solidFill>
                  <a:srgbClr val="505050"/>
                </a:solidFill>
                <a:latin typeface="Segoe Pro Semibold" panose="020B0702040504020203" pitchFamily="34" charset="0"/>
                <a:cs typeface="Segoe UI Light"/>
              </a:rPr>
              <a:t> RD clients</a:t>
            </a:r>
          </a:p>
          <a:p>
            <a:pPr algn="ctr" defTabSz="860922"/>
            <a:r>
              <a:rPr lang="en-US" sz="1600" dirty="0">
                <a:solidFill>
                  <a:srgbClr val="505050"/>
                </a:solidFill>
                <a:latin typeface="Segoe Pro Semibold" panose="020B0702040504020203" pitchFamily="34" charset="0"/>
                <a:cs typeface="Segoe UI Light"/>
              </a:rPr>
              <a:t>Customer-managed</a:t>
            </a:r>
          </a:p>
        </p:txBody>
      </p:sp>
      <p:grpSp>
        <p:nvGrpSpPr>
          <p:cNvPr id="117" name="Group 116">
            <a:extLst>
              <a:ext uri="{FF2B5EF4-FFF2-40B4-BE49-F238E27FC236}">
                <a16:creationId xmlns:a16="http://schemas.microsoft.com/office/drawing/2014/main" id="{82CA2E0C-E1C7-445C-BD89-B7DCB62A50CF}"/>
              </a:ext>
            </a:extLst>
          </p:cNvPr>
          <p:cNvGrpSpPr/>
          <p:nvPr/>
        </p:nvGrpSpPr>
        <p:grpSpPr>
          <a:xfrm>
            <a:off x="4994331" y="3834939"/>
            <a:ext cx="1702827" cy="587598"/>
            <a:chOff x="4908037" y="3834996"/>
            <a:chExt cx="1703068" cy="587682"/>
          </a:xfrm>
        </p:grpSpPr>
        <p:sp>
          <p:nvSpPr>
            <p:cNvPr id="118" name="Rectangle: Rounded Corners 117">
              <a:extLst>
                <a:ext uri="{FF2B5EF4-FFF2-40B4-BE49-F238E27FC236}">
                  <a16:creationId xmlns:a16="http://schemas.microsoft.com/office/drawing/2014/main" id="{A9B4EC40-6226-466A-B353-2D49AD03E84B}"/>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19" name="Rectangle: Rounded Corners 118">
              <a:extLst>
                <a:ext uri="{FF2B5EF4-FFF2-40B4-BE49-F238E27FC236}">
                  <a16:creationId xmlns:a16="http://schemas.microsoft.com/office/drawing/2014/main" id="{4B1C7265-335C-426F-AAD6-903900D9E218}"/>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20" name="Rectangle: Rounded Corners 119">
              <a:extLst>
                <a:ext uri="{FF2B5EF4-FFF2-40B4-BE49-F238E27FC236}">
                  <a16:creationId xmlns:a16="http://schemas.microsoft.com/office/drawing/2014/main" id="{EB22FB09-E9C6-4249-AF38-608FB7D441BA}"/>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Diagnostics</a:t>
              </a:r>
            </a:p>
          </p:txBody>
        </p:sp>
        <p:sp>
          <p:nvSpPr>
            <p:cNvPr id="124" name="algorithm" title="Icon of a heartbeat">
              <a:extLst>
                <a:ext uri="{FF2B5EF4-FFF2-40B4-BE49-F238E27FC236}">
                  <a16:creationId xmlns:a16="http://schemas.microsoft.com/office/drawing/2014/main" id="{FD2BEC54-60DC-4E9A-B382-8E1C93F35DAB}"/>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grpSp>
        <p:nvGrpSpPr>
          <p:cNvPr id="125" name="Group 124">
            <a:extLst>
              <a:ext uri="{FF2B5EF4-FFF2-40B4-BE49-F238E27FC236}">
                <a16:creationId xmlns:a16="http://schemas.microsoft.com/office/drawing/2014/main" id="{38725769-C102-4271-9630-0864D2F3BAE5}"/>
              </a:ext>
            </a:extLst>
          </p:cNvPr>
          <p:cNvGrpSpPr/>
          <p:nvPr/>
        </p:nvGrpSpPr>
        <p:grpSpPr>
          <a:xfrm>
            <a:off x="4994331" y="4699782"/>
            <a:ext cx="1702827" cy="587598"/>
            <a:chOff x="4908037" y="4699961"/>
            <a:chExt cx="1703068" cy="587682"/>
          </a:xfrm>
        </p:grpSpPr>
        <p:sp>
          <p:nvSpPr>
            <p:cNvPr id="126" name="Rectangle: Rounded Corners 125">
              <a:extLst>
                <a:ext uri="{FF2B5EF4-FFF2-40B4-BE49-F238E27FC236}">
                  <a16:creationId xmlns:a16="http://schemas.microsoft.com/office/drawing/2014/main" id="{0D630FEC-585E-40A3-8B11-5AECF099C6F4}"/>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33" name="Rectangle: Rounded Corners 132">
              <a:extLst>
                <a:ext uri="{FF2B5EF4-FFF2-40B4-BE49-F238E27FC236}">
                  <a16:creationId xmlns:a16="http://schemas.microsoft.com/office/drawing/2014/main" id="{E1740603-FC64-44B2-A53E-F2F7768FEF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35" name="Rectangle: Rounded Corners 134">
              <a:extLst>
                <a:ext uri="{FF2B5EF4-FFF2-40B4-BE49-F238E27FC236}">
                  <a16:creationId xmlns:a16="http://schemas.microsoft.com/office/drawing/2014/main" id="{7100C366-84E3-430A-85DD-7251D7C9433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Broker</a:t>
              </a:r>
            </a:p>
          </p:txBody>
        </p:sp>
        <p:cxnSp>
          <p:nvCxnSpPr>
            <p:cNvPr id="137" name="Straight Connector 136">
              <a:extLst>
                <a:ext uri="{FF2B5EF4-FFF2-40B4-BE49-F238E27FC236}">
                  <a16:creationId xmlns:a16="http://schemas.microsoft.com/office/drawing/2014/main" id="{8214A393-0FC3-4944-82A6-CEE48D7C6A30}"/>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233CD1-BAA8-47D0-81F0-1027172BDB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FB753E8-703A-429F-B055-B9456C5B9102}"/>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B233EC49-9727-42D0-BE44-60D037BDAFDB}"/>
              </a:ext>
            </a:extLst>
          </p:cNvPr>
          <p:cNvSpPr/>
          <p:nvPr/>
        </p:nvSpPr>
        <p:spPr bwMode="auto">
          <a:xfrm>
            <a:off x="7517973" y="3524352"/>
            <a:ext cx="3944239" cy="202067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146" name="Group 145">
            <a:extLst>
              <a:ext uri="{FF2B5EF4-FFF2-40B4-BE49-F238E27FC236}">
                <a16:creationId xmlns:a16="http://schemas.microsoft.com/office/drawing/2014/main" id="{8E143F0C-E82C-4C78-9009-9CE725B28857}"/>
              </a:ext>
            </a:extLst>
          </p:cNvPr>
          <p:cNvGrpSpPr/>
          <p:nvPr/>
        </p:nvGrpSpPr>
        <p:grpSpPr>
          <a:xfrm>
            <a:off x="7787266" y="3882773"/>
            <a:ext cx="3405653" cy="587598"/>
            <a:chOff x="3519131" y="2542018"/>
            <a:chExt cx="3406136" cy="587682"/>
          </a:xfrm>
        </p:grpSpPr>
        <p:grpSp>
          <p:nvGrpSpPr>
            <p:cNvPr id="147" name="Group 146">
              <a:extLst>
                <a:ext uri="{FF2B5EF4-FFF2-40B4-BE49-F238E27FC236}">
                  <a16:creationId xmlns:a16="http://schemas.microsoft.com/office/drawing/2014/main" id="{C570CD86-6AB4-4316-88A5-004DED34C4E3}"/>
                </a:ext>
              </a:extLst>
            </p:cNvPr>
            <p:cNvGrpSpPr/>
            <p:nvPr/>
          </p:nvGrpSpPr>
          <p:grpSpPr>
            <a:xfrm>
              <a:off x="3519131" y="2542018"/>
              <a:ext cx="3334218" cy="498768"/>
              <a:chOff x="7837970" y="2542018"/>
              <a:chExt cx="3334218" cy="498768"/>
            </a:xfrm>
          </p:grpSpPr>
          <p:sp>
            <p:nvSpPr>
              <p:cNvPr id="154" name="Rectangle: Rounded Corners 153">
                <a:extLst>
                  <a:ext uri="{FF2B5EF4-FFF2-40B4-BE49-F238E27FC236}">
                    <a16:creationId xmlns:a16="http://schemas.microsoft.com/office/drawing/2014/main" id="{943200B6-BCBD-4A58-A252-EEA006B1BAB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5" name="Rectangle: Rounded Corners 154">
                <a:extLst>
                  <a:ext uri="{FF2B5EF4-FFF2-40B4-BE49-F238E27FC236}">
                    <a16:creationId xmlns:a16="http://schemas.microsoft.com/office/drawing/2014/main" id="{C49E3DB5-3D15-4E7E-B311-7918BAF026E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48" name="Group 147">
              <a:extLst>
                <a:ext uri="{FF2B5EF4-FFF2-40B4-BE49-F238E27FC236}">
                  <a16:creationId xmlns:a16="http://schemas.microsoft.com/office/drawing/2014/main" id="{D9B8EAD1-D717-40AE-AE3E-F196FB136E48}"/>
                </a:ext>
              </a:extLst>
            </p:cNvPr>
            <p:cNvGrpSpPr/>
            <p:nvPr/>
          </p:nvGrpSpPr>
          <p:grpSpPr>
            <a:xfrm>
              <a:off x="3555090" y="2586475"/>
              <a:ext cx="3334218" cy="498768"/>
              <a:chOff x="7837970" y="2542018"/>
              <a:chExt cx="3334218" cy="498768"/>
            </a:xfrm>
          </p:grpSpPr>
          <p:sp>
            <p:nvSpPr>
              <p:cNvPr id="152" name="Rectangle: Rounded Corners 151">
                <a:extLst>
                  <a:ext uri="{FF2B5EF4-FFF2-40B4-BE49-F238E27FC236}">
                    <a16:creationId xmlns:a16="http://schemas.microsoft.com/office/drawing/2014/main" id="{221B3EC9-27C2-4F43-907D-9ADB0EEA1FD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53" name="Rectangle: Rounded Corners 152">
                <a:extLst>
                  <a:ext uri="{FF2B5EF4-FFF2-40B4-BE49-F238E27FC236}">
                    <a16:creationId xmlns:a16="http://schemas.microsoft.com/office/drawing/2014/main" id="{BBCE10EA-F291-401D-9578-D0F5DB285C7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49" name="Group 148">
              <a:extLst>
                <a:ext uri="{FF2B5EF4-FFF2-40B4-BE49-F238E27FC236}">
                  <a16:creationId xmlns:a16="http://schemas.microsoft.com/office/drawing/2014/main" id="{0332BE36-7732-4A20-842C-2559971DEA42}"/>
                </a:ext>
              </a:extLst>
            </p:cNvPr>
            <p:cNvGrpSpPr/>
            <p:nvPr/>
          </p:nvGrpSpPr>
          <p:grpSpPr>
            <a:xfrm>
              <a:off x="3591049" y="2630932"/>
              <a:ext cx="3334218" cy="498768"/>
              <a:chOff x="7837970" y="2542018"/>
              <a:chExt cx="3334218" cy="498768"/>
            </a:xfrm>
          </p:grpSpPr>
          <p:sp>
            <p:nvSpPr>
              <p:cNvPr id="150" name="Rectangle: Rounded Corners 149">
                <a:extLst>
                  <a:ext uri="{FF2B5EF4-FFF2-40B4-BE49-F238E27FC236}">
                    <a16:creationId xmlns:a16="http://schemas.microsoft.com/office/drawing/2014/main" id="{8A9E9089-BE24-4D68-A917-D9E05870D3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Desktops</a:t>
                </a:r>
              </a:p>
            </p:txBody>
          </p:sp>
          <p:sp>
            <p:nvSpPr>
              <p:cNvPr id="151" name="Rectangle: Rounded Corners 150">
                <a:extLst>
                  <a:ext uri="{FF2B5EF4-FFF2-40B4-BE49-F238E27FC236}">
                    <a16:creationId xmlns:a16="http://schemas.microsoft.com/office/drawing/2014/main" id="{649C7534-D9AA-4788-811C-50E7F7955CE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Apps</a:t>
                </a:r>
              </a:p>
            </p:txBody>
          </p:sp>
        </p:grpSp>
      </p:grpSp>
      <p:sp>
        <p:nvSpPr>
          <p:cNvPr id="160" name="desktop" title="a desktop PC">
            <a:extLst>
              <a:ext uri="{FF2B5EF4-FFF2-40B4-BE49-F238E27FC236}">
                <a16:creationId xmlns:a16="http://schemas.microsoft.com/office/drawing/2014/main" id="{A2D1E26E-BC2A-4EEC-95E8-98EA2E76E0BC}"/>
              </a:ext>
            </a:extLst>
          </p:cNvPr>
          <p:cNvSpPr>
            <a:spLocks noChangeAspect="1" noEditPoints="1"/>
          </p:cNvSpPr>
          <p:nvPr/>
        </p:nvSpPr>
        <p:spPr bwMode="auto">
          <a:xfrm>
            <a:off x="8929898" y="4071030"/>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dirty="0">
              <a:gradFill>
                <a:gsLst>
                  <a:gs pos="0">
                    <a:srgbClr val="505050"/>
                  </a:gs>
                  <a:gs pos="100000">
                    <a:srgbClr val="505050"/>
                  </a:gs>
                </a:gsLst>
              </a:gradFill>
              <a:latin typeface="Segoe UI"/>
            </a:endParaRPr>
          </a:p>
        </p:txBody>
      </p:sp>
      <p:sp>
        <p:nvSpPr>
          <p:cNvPr id="161" name="GenericApp_EB3B" title="Icon of an app window">
            <a:extLst>
              <a:ext uri="{FF2B5EF4-FFF2-40B4-BE49-F238E27FC236}">
                <a16:creationId xmlns:a16="http://schemas.microsoft.com/office/drawing/2014/main" id="{DA94E549-9251-4436-88CE-FE860C70E70B}"/>
              </a:ext>
            </a:extLst>
          </p:cNvPr>
          <p:cNvSpPr>
            <a:spLocks noChangeAspect="1" noEditPoints="1"/>
          </p:cNvSpPr>
          <p:nvPr/>
        </p:nvSpPr>
        <p:spPr bwMode="auto">
          <a:xfrm>
            <a:off x="10560818" y="4080831"/>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nvGrpSpPr>
          <p:cNvPr id="166" name="Group 165">
            <a:extLst>
              <a:ext uri="{FF2B5EF4-FFF2-40B4-BE49-F238E27FC236}">
                <a16:creationId xmlns:a16="http://schemas.microsoft.com/office/drawing/2014/main" id="{2BFE8B12-02DD-4462-BE67-EB001638D83F}"/>
              </a:ext>
            </a:extLst>
          </p:cNvPr>
          <p:cNvGrpSpPr/>
          <p:nvPr/>
        </p:nvGrpSpPr>
        <p:grpSpPr>
          <a:xfrm>
            <a:off x="9292708" y="4013335"/>
            <a:ext cx="1846281" cy="154334"/>
            <a:chOff x="9293160" y="2701454"/>
            <a:chExt cx="1846543" cy="154356"/>
          </a:xfrm>
        </p:grpSpPr>
        <p:sp>
          <p:nvSpPr>
            <p:cNvPr id="169" name="Oval 168">
              <a:extLst>
                <a:ext uri="{FF2B5EF4-FFF2-40B4-BE49-F238E27FC236}">
                  <a16:creationId xmlns:a16="http://schemas.microsoft.com/office/drawing/2014/main" id="{32270434-45C3-4DC4-BDC8-4484FEE02C17}"/>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sp>
          <p:nvSpPr>
            <p:cNvPr id="171" name="Oval 170">
              <a:extLst>
                <a:ext uri="{FF2B5EF4-FFF2-40B4-BE49-F238E27FC236}">
                  <a16:creationId xmlns:a16="http://schemas.microsoft.com/office/drawing/2014/main" id="{701A12FA-01DD-48E7-87C3-A11262E8EBB5}"/>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solidFill>
                    <a:srgbClr val="0078D4"/>
                  </a:solidFill>
                  <a:latin typeface="Segoe UI"/>
                </a:rPr>
                <a:t>A</a:t>
              </a:r>
            </a:p>
          </p:txBody>
        </p:sp>
      </p:grpSp>
      <p:grpSp>
        <p:nvGrpSpPr>
          <p:cNvPr id="185" name="Group 184">
            <a:extLst>
              <a:ext uri="{FF2B5EF4-FFF2-40B4-BE49-F238E27FC236}">
                <a16:creationId xmlns:a16="http://schemas.microsoft.com/office/drawing/2014/main" id="{9568D03F-52F6-4810-AD30-3A025FDC577D}"/>
              </a:ext>
            </a:extLst>
          </p:cNvPr>
          <p:cNvGrpSpPr/>
          <p:nvPr/>
        </p:nvGrpSpPr>
        <p:grpSpPr>
          <a:xfrm>
            <a:off x="900040" y="3341069"/>
            <a:ext cx="1626190" cy="2908190"/>
            <a:chOff x="899303" y="2229846"/>
            <a:chExt cx="1626420" cy="2908602"/>
          </a:xfrm>
        </p:grpSpPr>
        <p:sp>
          <p:nvSpPr>
            <p:cNvPr id="187" name="Oval 186">
              <a:extLst>
                <a:ext uri="{FF2B5EF4-FFF2-40B4-BE49-F238E27FC236}">
                  <a16:creationId xmlns:a16="http://schemas.microsoft.com/office/drawing/2014/main" id="{10DFD45D-85B2-410C-9710-D913CE90807D}"/>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3" name="Oval 192">
              <a:extLst>
                <a:ext uri="{FF2B5EF4-FFF2-40B4-BE49-F238E27FC236}">
                  <a16:creationId xmlns:a16="http://schemas.microsoft.com/office/drawing/2014/main" id="{C5F7F1D6-EB7C-4A07-844D-86FA3856F193}"/>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4" name="Oval 193">
              <a:extLst>
                <a:ext uri="{FF2B5EF4-FFF2-40B4-BE49-F238E27FC236}">
                  <a16:creationId xmlns:a16="http://schemas.microsoft.com/office/drawing/2014/main" id="{87A6BCB0-EAF5-41ED-9B5C-02FDCA61B57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grpSp>
          <p:nvGrpSpPr>
            <p:cNvPr id="195" name="Group 194">
              <a:extLst>
                <a:ext uri="{FF2B5EF4-FFF2-40B4-BE49-F238E27FC236}">
                  <a16:creationId xmlns:a16="http://schemas.microsoft.com/office/drawing/2014/main" id="{7C280CDA-CBCE-4D61-A2C7-C39E8147EE9C}"/>
                </a:ext>
              </a:extLst>
            </p:cNvPr>
            <p:cNvGrpSpPr/>
            <p:nvPr/>
          </p:nvGrpSpPr>
          <p:grpSpPr>
            <a:xfrm>
              <a:off x="2043658" y="2532747"/>
              <a:ext cx="482065" cy="2255907"/>
              <a:chOff x="2224274" y="2338191"/>
              <a:chExt cx="482065" cy="2255907"/>
            </a:xfrm>
          </p:grpSpPr>
          <p:grpSp>
            <p:nvGrpSpPr>
              <p:cNvPr id="199" name="Group 198">
                <a:extLst>
                  <a:ext uri="{FF2B5EF4-FFF2-40B4-BE49-F238E27FC236}">
                    <a16:creationId xmlns:a16="http://schemas.microsoft.com/office/drawing/2014/main" id="{AD1BC2DF-E498-4498-BE45-4AB423DA84F9}"/>
                  </a:ext>
                </a:extLst>
              </p:cNvPr>
              <p:cNvGrpSpPr/>
              <p:nvPr/>
            </p:nvGrpSpPr>
            <p:grpSpPr>
              <a:xfrm>
                <a:off x="2281302" y="3639439"/>
                <a:ext cx="319498" cy="414180"/>
                <a:chOff x="5866856" y="4829242"/>
                <a:chExt cx="702675" cy="865083"/>
              </a:xfrm>
            </p:grpSpPr>
            <p:sp>
              <p:nvSpPr>
                <p:cNvPr id="212" name="Freeform 12">
                  <a:extLst>
                    <a:ext uri="{FF2B5EF4-FFF2-40B4-BE49-F238E27FC236}">
                      <a16:creationId xmlns:a16="http://schemas.microsoft.com/office/drawing/2014/main" id="{1B042CB9-DB4E-408F-BF39-517E735FF3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13" name="Freeform 13">
                  <a:extLst>
                    <a:ext uri="{FF2B5EF4-FFF2-40B4-BE49-F238E27FC236}">
                      <a16:creationId xmlns:a16="http://schemas.microsoft.com/office/drawing/2014/main" id="{C54700DB-13CF-4450-BC09-C5980811470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grpSp>
            <p:nvGrpSpPr>
              <p:cNvPr id="203" name="Group 202">
                <a:extLst>
                  <a:ext uri="{FF2B5EF4-FFF2-40B4-BE49-F238E27FC236}">
                    <a16:creationId xmlns:a16="http://schemas.microsoft.com/office/drawing/2014/main" id="{D249886F-B833-4EF9-896E-06A4FF9416EA}"/>
                  </a:ext>
                </a:extLst>
              </p:cNvPr>
              <p:cNvGrpSpPr/>
              <p:nvPr/>
            </p:nvGrpSpPr>
            <p:grpSpPr>
              <a:xfrm>
                <a:off x="2286418" y="3019895"/>
                <a:ext cx="335350" cy="419905"/>
                <a:chOff x="13987161" y="3323588"/>
                <a:chExt cx="2047876" cy="2435225"/>
              </a:xfrm>
              <a:solidFill>
                <a:schemeClr val="bg1"/>
              </a:solidFill>
            </p:grpSpPr>
            <p:sp>
              <p:nvSpPr>
                <p:cNvPr id="208" name="Freeform 50">
                  <a:extLst>
                    <a:ext uri="{FF2B5EF4-FFF2-40B4-BE49-F238E27FC236}">
                      <a16:creationId xmlns:a16="http://schemas.microsoft.com/office/drawing/2014/main" id="{C214C05F-95AB-4957-8783-086F054939A0}"/>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09" name="Freeform 51">
                  <a:extLst>
                    <a:ext uri="{FF2B5EF4-FFF2-40B4-BE49-F238E27FC236}">
                      <a16:creationId xmlns:a16="http://schemas.microsoft.com/office/drawing/2014/main" id="{021CCF71-4A63-4CA1-820A-01C8B59EA944}"/>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10" name="Freeform 52">
                  <a:extLst>
                    <a:ext uri="{FF2B5EF4-FFF2-40B4-BE49-F238E27FC236}">
                      <a16:creationId xmlns:a16="http://schemas.microsoft.com/office/drawing/2014/main" id="{4DD50FDB-00A3-4BB6-BD1E-7CAFF8D4160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sp>
              <p:nvSpPr>
                <p:cNvPr id="211" name="Freeform 53">
                  <a:extLst>
                    <a:ext uri="{FF2B5EF4-FFF2-40B4-BE49-F238E27FC236}">
                      <a16:creationId xmlns:a16="http://schemas.microsoft.com/office/drawing/2014/main" id="{37E539B4-8726-4F8D-BD31-EBBA240A0B8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3">
                    <a:solidFill>
                      <a:srgbClr val="505050"/>
                    </a:solidFill>
                    <a:latin typeface="Segoe UI"/>
                  </a:endParaRPr>
                </a:p>
              </p:txBody>
            </p:sp>
          </p:grpSp>
          <p:pic>
            <p:nvPicPr>
              <p:cNvPr id="206" name="Picture 205">
                <a:extLst>
                  <a:ext uri="{FF2B5EF4-FFF2-40B4-BE49-F238E27FC236}">
                    <a16:creationId xmlns:a16="http://schemas.microsoft.com/office/drawing/2014/main" id="{326FBC4E-1FFD-4D17-8253-AB0A05BBC6EF}"/>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07" name="Picture 206">
                <a:extLst>
                  <a:ext uri="{FF2B5EF4-FFF2-40B4-BE49-F238E27FC236}">
                    <a16:creationId xmlns:a16="http://schemas.microsoft.com/office/drawing/2014/main" id="{6153088A-A4AB-40DF-B8C8-9701E3C8B3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96" name="CellPhone_E8EA" title="Icon of a cellphone">
              <a:extLst>
                <a:ext uri="{FF2B5EF4-FFF2-40B4-BE49-F238E27FC236}">
                  <a16:creationId xmlns:a16="http://schemas.microsoft.com/office/drawing/2014/main" id="{C8D25D82-425D-4113-8979-B2B2F5F3C71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97" name="Laptop_E770" title="Icon of a laptop">
              <a:extLst>
                <a:ext uri="{FF2B5EF4-FFF2-40B4-BE49-F238E27FC236}">
                  <a16:creationId xmlns:a16="http://schemas.microsoft.com/office/drawing/2014/main" id="{36952636-64F4-40F6-A6BA-49769B6B1D16}"/>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98" name="Tablet_E70A" title="Icon of a tablet">
              <a:extLst>
                <a:ext uri="{FF2B5EF4-FFF2-40B4-BE49-F238E27FC236}">
                  <a16:creationId xmlns:a16="http://schemas.microsoft.com/office/drawing/2014/main" id="{0CB3680D-EF83-47E1-9170-A44014978D73}"/>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215" name="Rectangle: Rounded Corners 214">
            <a:extLst>
              <a:ext uri="{FF2B5EF4-FFF2-40B4-BE49-F238E27FC236}">
                <a16:creationId xmlns:a16="http://schemas.microsoft.com/office/drawing/2014/main" id="{3EE9B021-948B-4F9D-9DEF-669F22BF3DF2}"/>
              </a:ext>
            </a:extLst>
          </p:cNvPr>
          <p:cNvSpPr/>
          <p:nvPr/>
        </p:nvSpPr>
        <p:spPr bwMode="auto">
          <a:xfrm>
            <a:off x="5092968" y="566230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solidFill>
                  <a:srgbClr val="FFFFFF"/>
                </a:solidFill>
                <a:latin typeface="Segoe UI Semibold"/>
              </a:rPr>
              <a:t>Azure SQL DB</a:t>
            </a:r>
          </a:p>
        </p:txBody>
      </p:sp>
      <p:sp>
        <p:nvSpPr>
          <p:cNvPr id="218" name="Rectangle 217">
            <a:extLst>
              <a:ext uri="{FF2B5EF4-FFF2-40B4-BE49-F238E27FC236}">
                <a16:creationId xmlns:a16="http://schemas.microsoft.com/office/drawing/2014/main" id="{BE904DE9-321D-461B-8CED-FC784D63B570}"/>
              </a:ext>
            </a:extLst>
          </p:cNvPr>
          <p:cNvSpPr/>
          <p:nvPr/>
        </p:nvSpPr>
        <p:spPr>
          <a:xfrm>
            <a:off x="10858103" y="3483484"/>
            <a:ext cx="867714" cy="312029"/>
          </a:xfrm>
          <a:prstGeom prst="rect">
            <a:avLst/>
          </a:prstGeom>
        </p:spPr>
        <p:txBody>
          <a:bodyPr wrap="square" anchor="ctr">
            <a:spAutoFit/>
          </a:bodyPr>
          <a:lstStyle/>
          <a:p>
            <a:pPr defTabSz="860922">
              <a:defRPr/>
            </a:pPr>
            <a:r>
              <a:rPr lang="en-US" sz="1370"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219" name="Right Bracket 218">
            <a:extLst>
              <a:ext uri="{FF2B5EF4-FFF2-40B4-BE49-F238E27FC236}">
                <a16:creationId xmlns:a16="http://schemas.microsoft.com/office/drawing/2014/main" id="{2FAE7489-BBA0-4F08-AE78-CFB975137BDA}"/>
              </a:ext>
            </a:extLst>
          </p:cNvPr>
          <p:cNvSpPr/>
          <p:nvPr/>
        </p:nvSpPr>
        <p:spPr>
          <a:xfrm>
            <a:off x="2521724" y="3610980"/>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2">
              <a:solidFill>
                <a:srgbClr val="505050"/>
              </a:solidFill>
              <a:latin typeface="Segoe UI"/>
            </a:endParaRPr>
          </a:p>
        </p:txBody>
      </p:sp>
      <p:grpSp>
        <p:nvGrpSpPr>
          <p:cNvPr id="220" name="Group 219">
            <a:extLst>
              <a:ext uri="{FF2B5EF4-FFF2-40B4-BE49-F238E27FC236}">
                <a16:creationId xmlns:a16="http://schemas.microsoft.com/office/drawing/2014/main" id="{2231AB43-4A9D-4D36-AEC1-5A16A596F30A}"/>
              </a:ext>
            </a:extLst>
          </p:cNvPr>
          <p:cNvGrpSpPr/>
          <p:nvPr/>
        </p:nvGrpSpPr>
        <p:grpSpPr>
          <a:xfrm>
            <a:off x="3291505" y="4699782"/>
            <a:ext cx="1702827" cy="587598"/>
            <a:chOff x="3204969" y="4699961"/>
            <a:chExt cx="1703068" cy="587682"/>
          </a:xfrm>
        </p:grpSpPr>
        <p:sp>
          <p:nvSpPr>
            <p:cNvPr id="221" name="Rectangle: Rounded Corners 220">
              <a:extLst>
                <a:ext uri="{FF2B5EF4-FFF2-40B4-BE49-F238E27FC236}">
                  <a16:creationId xmlns:a16="http://schemas.microsoft.com/office/drawing/2014/main" id="{8CBF1A00-2164-4A67-AC94-5E0A18A8B5D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22" name="Rectangle: Rounded Corners 221">
              <a:extLst>
                <a:ext uri="{FF2B5EF4-FFF2-40B4-BE49-F238E27FC236}">
                  <a16:creationId xmlns:a16="http://schemas.microsoft.com/office/drawing/2014/main" id="{639858CD-61D1-4C9D-897C-72AD3D7C84C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23" name="Rectangle: Rounded Corners 222">
              <a:extLst>
                <a:ext uri="{FF2B5EF4-FFF2-40B4-BE49-F238E27FC236}">
                  <a16:creationId xmlns:a16="http://schemas.microsoft.com/office/drawing/2014/main" id="{DCFAA97A-2928-4C83-90CF-4E2F380795C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Gateway</a:t>
              </a:r>
            </a:p>
          </p:txBody>
        </p:sp>
        <p:sp>
          <p:nvSpPr>
            <p:cNvPr id="224" name="Move_E7C2" title="Icon of four arrows pointing away from eachother">
              <a:extLst>
                <a:ext uri="{FF2B5EF4-FFF2-40B4-BE49-F238E27FC236}">
                  <a16:creationId xmlns:a16="http://schemas.microsoft.com/office/drawing/2014/main" id="{04534B37-9866-4238-880F-E9294C7AE05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lin ang="5400000" scaled="1"/>
                </a:gradFill>
                <a:latin typeface="Segoe UI"/>
              </a:endParaRPr>
            </a:p>
          </p:txBody>
        </p:sp>
      </p:grpSp>
      <p:grpSp>
        <p:nvGrpSpPr>
          <p:cNvPr id="226" name="Group 225">
            <a:extLst>
              <a:ext uri="{FF2B5EF4-FFF2-40B4-BE49-F238E27FC236}">
                <a16:creationId xmlns:a16="http://schemas.microsoft.com/office/drawing/2014/main" id="{334E11FC-7FBC-4C4B-87B2-5D4614A48FB4}"/>
              </a:ext>
            </a:extLst>
          </p:cNvPr>
          <p:cNvGrpSpPr/>
          <p:nvPr/>
        </p:nvGrpSpPr>
        <p:grpSpPr>
          <a:xfrm>
            <a:off x="3291505" y="3834939"/>
            <a:ext cx="1702827" cy="587598"/>
            <a:chOff x="3204969" y="3834996"/>
            <a:chExt cx="1703068" cy="587682"/>
          </a:xfrm>
        </p:grpSpPr>
        <p:sp>
          <p:nvSpPr>
            <p:cNvPr id="227" name="Rectangle: Rounded Corners 226">
              <a:extLst>
                <a:ext uri="{FF2B5EF4-FFF2-40B4-BE49-F238E27FC236}">
                  <a16:creationId xmlns:a16="http://schemas.microsoft.com/office/drawing/2014/main" id="{E8EC3C4C-7CE6-4B6C-9356-413261F2178E}"/>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28" name="Rectangle: Rounded Corners 227">
              <a:extLst>
                <a:ext uri="{FF2B5EF4-FFF2-40B4-BE49-F238E27FC236}">
                  <a16:creationId xmlns:a16="http://schemas.microsoft.com/office/drawing/2014/main" id="{4C924E75-6008-49F5-829F-5C683E915D28}"/>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229" name="Rectangle: Rounded Corners 228">
              <a:extLst>
                <a:ext uri="{FF2B5EF4-FFF2-40B4-BE49-F238E27FC236}">
                  <a16:creationId xmlns:a16="http://schemas.microsoft.com/office/drawing/2014/main" id="{0DE5182E-5CE3-45AA-8CE9-9225AAF40B9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Web Access</a:t>
              </a:r>
            </a:p>
          </p:txBody>
        </p:sp>
        <p:sp>
          <p:nvSpPr>
            <p:cNvPr id="230" name="globe_2" title="Icon of a sphere made of lines">
              <a:extLst>
                <a:ext uri="{FF2B5EF4-FFF2-40B4-BE49-F238E27FC236}">
                  <a16:creationId xmlns:a16="http://schemas.microsoft.com/office/drawing/2014/main" id="{0BFA8386-6027-4FE1-98D3-A193E67B8A3D}"/>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dirty="0">
                <a:gradFill>
                  <a:gsLst>
                    <a:gs pos="0">
                      <a:srgbClr val="505050"/>
                    </a:gs>
                    <a:gs pos="100000">
                      <a:srgbClr val="505050"/>
                    </a:gs>
                  </a:gsLst>
                </a:gradFill>
                <a:latin typeface="Segoe UI"/>
              </a:endParaRPr>
            </a:p>
          </p:txBody>
        </p:sp>
      </p:grpSp>
      <p:sp>
        <p:nvSpPr>
          <p:cNvPr id="232" name="TextBox 231">
            <a:extLst>
              <a:ext uri="{FF2B5EF4-FFF2-40B4-BE49-F238E27FC236}">
                <a16:creationId xmlns:a16="http://schemas.microsoft.com/office/drawing/2014/main" id="{95656F01-566B-4EC9-AD12-DF23415A72EE}"/>
              </a:ext>
            </a:extLst>
          </p:cNvPr>
          <p:cNvSpPr txBox="1"/>
          <p:nvPr/>
        </p:nvSpPr>
        <p:spPr>
          <a:xfrm>
            <a:off x="7601764" y="3546822"/>
            <a:ext cx="1219027" cy="215444"/>
          </a:xfrm>
          <a:prstGeom prst="rect">
            <a:avLst/>
          </a:prstGeom>
          <a:noFill/>
        </p:spPr>
        <p:txBody>
          <a:bodyPr wrap="square" lIns="0" tIns="0" rIns="0" bIns="0" rtlCol="0">
            <a:spAutoFit/>
          </a:bodyPr>
          <a:lstStyle/>
          <a:p>
            <a:pPr defTabSz="914192"/>
            <a:r>
              <a:rPr lang="en-US" sz="1400" dirty="0">
                <a:solidFill>
                  <a:srgbClr val="505050"/>
                </a:solidFill>
                <a:latin typeface="Segoe Pro Semibold" panose="020B0702040504020203" pitchFamily="34" charset="0"/>
                <a:cs typeface="Segoe UI Light"/>
              </a:rPr>
              <a:t>Azure AD</a:t>
            </a:r>
          </a:p>
        </p:txBody>
      </p:sp>
      <p:pic>
        <p:nvPicPr>
          <p:cNvPr id="233" name="Picture 2">
            <a:extLst>
              <a:ext uri="{FF2B5EF4-FFF2-40B4-BE49-F238E27FC236}">
                <a16:creationId xmlns:a16="http://schemas.microsoft.com/office/drawing/2014/main" id="{EBF1A798-47A1-4752-995F-CE368F8762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145" y="5670084"/>
            <a:ext cx="399559" cy="422176"/>
          </a:xfrm>
          <a:prstGeom prst="rect">
            <a:avLst/>
          </a:prstGeom>
          <a:noFill/>
        </p:spPr>
      </p:pic>
      <p:grpSp>
        <p:nvGrpSpPr>
          <p:cNvPr id="238" name="Group 237">
            <a:extLst>
              <a:ext uri="{FF2B5EF4-FFF2-40B4-BE49-F238E27FC236}">
                <a16:creationId xmlns:a16="http://schemas.microsoft.com/office/drawing/2014/main" id="{29C4C541-F359-4766-B1F9-AA7C2BF34DDD}"/>
              </a:ext>
            </a:extLst>
          </p:cNvPr>
          <p:cNvGrpSpPr/>
          <p:nvPr/>
        </p:nvGrpSpPr>
        <p:grpSpPr>
          <a:xfrm>
            <a:off x="6523704" y="4464640"/>
            <a:ext cx="1464065" cy="550541"/>
            <a:chOff x="6523764" y="4464786"/>
            <a:chExt cx="1464273" cy="550619"/>
          </a:xfrm>
        </p:grpSpPr>
        <p:cxnSp>
          <p:nvCxnSpPr>
            <p:cNvPr id="239" name="Straight Arrow Connector 238">
              <a:extLst>
                <a:ext uri="{FF2B5EF4-FFF2-40B4-BE49-F238E27FC236}">
                  <a16:creationId xmlns:a16="http://schemas.microsoft.com/office/drawing/2014/main" id="{3CA7397B-2DC6-4524-949C-67D2A47E9888}"/>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C0B0D3A2-67DB-4D6A-9362-04BF28BF696D}"/>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0</a:t>
              </a:r>
            </a:p>
          </p:txBody>
        </p:sp>
      </p:grpSp>
      <p:grpSp>
        <p:nvGrpSpPr>
          <p:cNvPr id="241" name="Group 240">
            <a:extLst>
              <a:ext uri="{FF2B5EF4-FFF2-40B4-BE49-F238E27FC236}">
                <a16:creationId xmlns:a16="http://schemas.microsoft.com/office/drawing/2014/main" id="{277C59D4-EA84-4B48-A121-5287CF3E8F72}"/>
              </a:ext>
            </a:extLst>
          </p:cNvPr>
          <p:cNvGrpSpPr/>
          <p:nvPr/>
        </p:nvGrpSpPr>
        <p:grpSpPr>
          <a:xfrm>
            <a:off x="4790974" y="4046841"/>
            <a:ext cx="3032246" cy="981749"/>
            <a:chOff x="4790789" y="4046929"/>
            <a:chExt cx="3032676" cy="981888"/>
          </a:xfrm>
        </p:grpSpPr>
        <p:cxnSp>
          <p:nvCxnSpPr>
            <p:cNvPr id="242" name="Straight Arrow Connector 241">
              <a:extLst>
                <a:ext uri="{FF2B5EF4-FFF2-40B4-BE49-F238E27FC236}">
                  <a16:creationId xmlns:a16="http://schemas.microsoft.com/office/drawing/2014/main" id="{D881076F-6E4F-4B2C-927E-9020016C1987}"/>
                </a:ext>
              </a:extLst>
            </p:cNvPr>
            <p:cNvCxnSpPr>
              <a:cxnSpLocks/>
              <a:endCxn id="224"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5281DBFA-F892-4970-A915-9A284AFFD6B8}"/>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pPr>
              <a:r>
                <a:rPr lang="en-US" sz="1050" dirty="0">
                  <a:solidFill>
                    <a:srgbClr val="FFFFFF"/>
                  </a:solidFill>
                  <a:latin typeface="Segoe Pro Semibold" panose="020B0702040504020203" pitchFamily="34" charset="0"/>
                  <a:cs typeface="Segoe UI Light"/>
                </a:rPr>
                <a:t>4</a:t>
              </a:r>
            </a:p>
          </p:txBody>
        </p:sp>
      </p:grpSp>
      <p:grpSp>
        <p:nvGrpSpPr>
          <p:cNvPr id="8" name="Group 7">
            <a:extLst>
              <a:ext uri="{FF2B5EF4-FFF2-40B4-BE49-F238E27FC236}">
                <a16:creationId xmlns:a16="http://schemas.microsoft.com/office/drawing/2014/main" id="{1FCEFAA0-DD16-4123-A20D-D03FE3D7D8A6}"/>
              </a:ext>
            </a:extLst>
          </p:cNvPr>
          <p:cNvGrpSpPr/>
          <p:nvPr/>
        </p:nvGrpSpPr>
        <p:grpSpPr>
          <a:xfrm>
            <a:off x="7322832" y="3524351"/>
            <a:ext cx="4139380" cy="2034371"/>
            <a:chOff x="7323005" y="3524364"/>
            <a:chExt cx="4139967" cy="2034659"/>
          </a:xfrm>
        </p:grpSpPr>
        <p:sp>
          <p:nvSpPr>
            <p:cNvPr id="7" name="Rectangle 6">
              <a:extLst>
                <a:ext uri="{FF2B5EF4-FFF2-40B4-BE49-F238E27FC236}">
                  <a16:creationId xmlns:a16="http://schemas.microsoft.com/office/drawing/2014/main" id="{B49E8A9F-84C5-4C24-9446-42F528C4EAB8}"/>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252" name="Lock" title="Icon of a padlock">
              <a:extLst>
                <a:ext uri="{FF2B5EF4-FFF2-40B4-BE49-F238E27FC236}">
                  <a16:creationId xmlns:a16="http://schemas.microsoft.com/office/drawing/2014/main" id="{F78A8A4D-A988-45CC-903B-14F12DC5DB9E}"/>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grpSp>
      <p:grpSp>
        <p:nvGrpSpPr>
          <p:cNvPr id="143" name="Group 142">
            <a:extLst>
              <a:ext uri="{FF2B5EF4-FFF2-40B4-BE49-F238E27FC236}">
                <a16:creationId xmlns:a16="http://schemas.microsoft.com/office/drawing/2014/main" id="{CBDCF289-1A10-4BF5-9F2B-23B486D5D1D6}"/>
              </a:ext>
            </a:extLst>
          </p:cNvPr>
          <p:cNvGrpSpPr/>
          <p:nvPr/>
        </p:nvGrpSpPr>
        <p:grpSpPr>
          <a:xfrm>
            <a:off x="7334531" y="3288349"/>
            <a:ext cx="378765" cy="378765"/>
            <a:chOff x="5564119" y="2081144"/>
            <a:chExt cx="501718" cy="501718"/>
          </a:xfrm>
        </p:grpSpPr>
        <p:sp>
          <p:nvSpPr>
            <p:cNvPr id="144" name="Diamond 143">
              <a:extLst>
                <a:ext uri="{FF2B5EF4-FFF2-40B4-BE49-F238E27FC236}">
                  <a16:creationId xmlns:a16="http://schemas.microsoft.com/office/drawing/2014/main" id="{2E2D7B2B-737C-4BF3-8CC1-9A88A4FD11CC}"/>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5" name="Graphic 144">
              <a:extLst>
                <a:ext uri="{FF2B5EF4-FFF2-40B4-BE49-F238E27FC236}">
                  <a16:creationId xmlns:a16="http://schemas.microsoft.com/office/drawing/2014/main" id="{45FED9B2-96EE-4DE9-BB58-2BD5B218E2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7" name="Group 96">
            <a:extLst>
              <a:ext uri="{FF2B5EF4-FFF2-40B4-BE49-F238E27FC236}">
                <a16:creationId xmlns:a16="http://schemas.microsoft.com/office/drawing/2014/main" id="{E21EE138-32DC-46AE-9157-20D68F2983B8}"/>
              </a:ext>
            </a:extLst>
          </p:cNvPr>
          <p:cNvGrpSpPr/>
          <p:nvPr/>
        </p:nvGrpSpPr>
        <p:grpSpPr>
          <a:xfrm>
            <a:off x="7787266" y="4694792"/>
            <a:ext cx="3405653" cy="587598"/>
            <a:chOff x="7787505" y="5258366"/>
            <a:chExt cx="3406136" cy="587682"/>
          </a:xfrm>
        </p:grpSpPr>
        <p:grpSp>
          <p:nvGrpSpPr>
            <p:cNvPr id="99" name="Group 98">
              <a:extLst>
                <a:ext uri="{FF2B5EF4-FFF2-40B4-BE49-F238E27FC236}">
                  <a16:creationId xmlns:a16="http://schemas.microsoft.com/office/drawing/2014/main" id="{44D1B4A2-B922-406B-B3AE-8A5086AC38FB}"/>
                </a:ext>
              </a:extLst>
            </p:cNvPr>
            <p:cNvGrpSpPr/>
            <p:nvPr/>
          </p:nvGrpSpPr>
          <p:grpSpPr>
            <a:xfrm>
              <a:off x="7787505" y="5258366"/>
              <a:ext cx="3406136" cy="587682"/>
              <a:chOff x="3519131" y="2542018"/>
              <a:chExt cx="3406136" cy="587682"/>
            </a:xfrm>
          </p:grpSpPr>
          <p:grpSp>
            <p:nvGrpSpPr>
              <p:cNvPr id="107" name="Group 106">
                <a:extLst>
                  <a:ext uri="{FF2B5EF4-FFF2-40B4-BE49-F238E27FC236}">
                    <a16:creationId xmlns:a16="http://schemas.microsoft.com/office/drawing/2014/main" id="{6B059133-71C6-4030-95EA-210A9BF16E7C}"/>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5F14B731-813C-4270-B5BC-E79CEE78AD3D}"/>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23" name="Rectangle: Rounded Corners 122">
                  <a:extLst>
                    <a:ext uri="{FF2B5EF4-FFF2-40B4-BE49-F238E27FC236}">
                      <a16:creationId xmlns:a16="http://schemas.microsoft.com/office/drawing/2014/main" id="{F145F61A-BEEF-4DCE-A932-297B35D1AB9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08" name="Group 107">
                <a:extLst>
                  <a:ext uri="{FF2B5EF4-FFF2-40B4-BE49-F238E27FC236}">
                    <a16:creationId xmlns:a16="http://schemas.microsoft.com/office/drawing/2014/main" id="{E878B2BA-9D34-4634-8F5B-21D95EDF685D}"/>
                  </a:ext>
                </a:extLst>
              </p:cNvPr>
              <p:cNvGrpSpPr/>
              <p:nvPr/>
            </p:nvGrpSpPr>
            <p:grpSpPr>
              <a:xfrm>
                <a:off x="3555090" y="2586475"/>
                <a:ext cx="3334218" cy="498768"/>
                <a:chOff x="7837970" y="2542018"/>
                <a:chExt cx="3334218" cy="498768"/>
              </a:xfrm>
            </p:grpSpPr>
            <p:sp>
              <p:nvSpPr>
                <p:cNvPr id="112" name="Rectangle: Rounded Corners 111">
                  <a:extLst>
                    <a:ext uri="{FF2B5EF4-FFF2-40B4-BE49-F238E27FC236}">
                      <a16:creationId xmlns:a16="http://schemas.microsoft.com/office/drawing/2014/main" id="{29F5D51A-EF8C-4188-8B2B-7C01C3A4C5E5}"/>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sp>
              <p:nvSpPr>
                <p:cNvPr id="121" name="Rectangle: Rounded Corners 120">
                  <a:extLst>
                    <a:ext uri="{FF2B5EF4-FFF2-40B4-BE49-F238E27FC236}">
                      <a16:creationId xmlns:a16="http://schemas.microsoft.com/office/drawing/2014/main" id="{65129734-B361-4F92-AECA-9E4320B1D576}"/>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200" kern="0" dirty="0">
                    <a:gradFill>
                      <a:gsLst>
                        <a:gs pos="0">
                          <a:srgbClr val="FFFFFF"/>
                        </a:gs>
                        <a:gs pos="100000">
                          <a:srgbClr val="FFFFFF"/>
                        </a:gs>
                      </a:gsLst>
                      <a:lin ang="5400000" scaled="0"/>
                    </a:gradFill>
                    <a:latin typeface="Segoe UI Semibold"/>
                  </a:endParaRPr>
                </a:p>
              </p:txBody>
            </p:sp>
          </p:grpSp>
          <p:grpSp>
            <p:nvGrpSpPr>
              <p:cNvPr id="109" name="Group 108">
                <a:extLst>
                  <a:ext uri="{FF2B5EF4-FFF2-40B4-BE49-F238E27FC236}">
                    <a16:creationId xmlns:a16="http://schemas.microsoft.com/office/drawing/2014/main" id="{AD1CD8C0-29B3-4C17-9B91-3D52906EFD1E}"/>
                  </a:ext>
                </a:extLst>
              </p:cNvPr>
              <p:cNvGrpSpPr/>
              <p:nvPr/>
            </p:nvGrpSpPr>
            <p:grpSpPr>
              <a:xfrm>
                <a:off x="3591049" y="2630932"/>
                <a:ext cx="3334218" cy="498768"/>
                <a:chOff x="7837970" y="2542018"/>
                <a:chExt cx="3334218" cy="498768"/>
              </a:xfrm>
            </p:grpSpPr>
            <p:sp>
              <p:nvSpPr>
                <p:cNvPr id="110" name="Rectangle: Rounded Corners 109">
                  <a:extLst>
                    <a:ext uri="{FF2B5EF4-FFF2-40B4-BE49-F238E27FC236}">
                      <a16:creationId xmlns:a16="http://schemas.microsoft.com/office/drawing/2014/main" id="{C6F9D3BF-C419-42CC-9C7B-7FE8744AD4E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Active </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Directory</a:t>
                  </a:r>
                </a:p>
              </p:txBody>
            </p:sp>
            <p:sp>
              <p:nvSpPr>
                <p:cNvPr id="111" name="Rectangle: Rounded Corners 110">
                  <a:extLst>
                    <a:ext uri="{FF2B5EF4-FFF2-40B4-BE49-F238E27FC236}">
                      <a16:creationId xmlns:a16="http://schemas.microsoft.com/office/drawing/2014/main" id="{F928DFCC-D9E9-4D68-B7BC-3577421E62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User Profile</a:t>
                  </a:r>
                </a:p>
                <a:p>
                  <a:pPr defTabSz="932114" fontAlgn="base">
                    <a:lnSpc>
                      <a:spcPct val="80000"/>
                    </a:lnSpc>
                    <a:spcBef>
                      <a:spcPct val="0"/>
                    </a:spcBef>
                    <a:spcAft>
                      <a:spcPct val="0"/>
                    </a:spcAft>
                  </a:pPr>
                  <a:r>
                    <a:rPr lang="en-US" sz="1200" kern="0" dirty="0">
                      <a:gradFill>
                        <a:gsLst>
                          <a:gs pos="0">
                            <a:srgbClr val="FFFFFF"/>
                          </a:gs>
                          <a:gs pos="100000">
                            <a:srgbClr val="FFFFFF"/>
                          </a:gs>
                        </a:gsLst>
                        <a:lin ang="5400000" scaled="0"/>
                      </a:gradFill>
                      <a:latin typeface="Segoe UI Semibold"/>
                    </a:rPr>
                    <a:t>File Server</a:t>
                  </a:r>
                </a:p>
              </p:txBody>
            </p:sp>
          </p:grpSp>
        </p:grpSp>
        <p:grpSp>
          <p:nvGrpSpPr>
            <p:cNvPr id="100" name="Group 99">
              <a:extLst>
                <a:ext uri="{FF2B5EF4-FFF2-40B4-BE49-F238E27FC236}">
                  <a16:creationId xmlns:a16="http://schemas.microsoft.com/office/drawing/2014/main" id="{D441864B-2DB7-41DC-87BB-7B36CD6A8315}"/>
                </a:ext>
              </a:extLst>
            </p:cNvPr>
            <p:cNvGrpSpPr/>
            <p:nvPr/>
          </p:nvGrpSpPr>
          <p:grpSpPr>
            <a:xfrm>
              <a:off x="8883843" y="5370593"/>
              <a:ext cx="378819" cy="378819"/>
              <a:chOff x="5564119" y="2081144"/>
              <a:chExt cx="501718" cy="501718"/>
            </a:xfrm>
          </p:grpSpPr>
          <p:sp>
            <p:nvSpPr>
              <p:cNvPr id="105" name="Diamond 104">
                <a:extLst>
                  <a:ext uri="{FF2B5EF4-FFF2-40B4-BE49-F238E27FC236}">
                    <a16:creationId xmlns:a16="http://schemas.microsoft.com/office/drawing/2014/main" id="{3FF92DD6-17FD-4700-83C9-125A6A0A9820}"/>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6" name="Graphic 105">
                <a:extLst>
                  <a:ext uri="{FF2B5EF4-FFF2-40B4-BE49-F238E27FC236}">
                    <a16:creationId xmlns:a16="http://schemas.microsoft.com/office/drawing/2014/main" id="{265F9364-0515-4CBC-B1F4-2B535CF834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102" name="Group 101">
              <a:extLst>
                <a:ext uri="{FF2B5EF4-FFF2-40B4-BE49-F238E27FC236}">
                  <a16:creationId xmlns:a16="http://schemas.microsoft.com/office/drawing/2014/main" id="{3A209114-FDFA-4327-BBD8-4E4AB84C6EDF}"/>
                </a:ext>
              </a:extLst>
            </p:cNvPr>
            <p:cNvGrpSpPr/>
            <p:nvPr/>
          </p:nvGrpSpPr>
          <p:grpSpPr>
            <a:xfrm>
              <a:off x="10569241" y="5402721"/>
              <a:ext cx="396950" cy="355079"/>
              <a:chOff x="10633596" y="3514287"/>
              <a:chExt cx="396950" cy="355079"/>
            </a:xfrm>
          </p:grpSpPr>
          <p:sp>
            <p:nvSpPr>
              <p:cNvPr id="103" name="Hexagon 102">
                <a:extLst>
                  <a:ext uri="{FF2B5EF4-FFF2-40B4-BE49-F238E27FC236}">
                    <a16:creationId xmlns:a16="http://schemas.microsoft.com/office/drawing/2014/main" id="{98D84871-1D7B-43D6-BC26-682C1136BFD2}"/>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3522">
                  <a:solidFill>
                    <a:srgbClr val="FFFFFF"/>
                  </a:solidFill>
                  <a:latin typeface="Segoe UI"/>
                </a:endParaRPr>
              </a:p>
            </p:txBody>
          </p:sp>
          <p:pic>
            <p:nvPicPr>
              <p:cNvPr id="104" name="Picture 103">
                <a:extLst>
                  <a:ext uri="{FF2B5EF4-FFF2-40B4-BE49-F238E27FC236}">
                    <a16:creationId xmlns:a16="http://schemas.microsoft.com/office/drawing/2014/main" id="{98FCF666-56A2-453E-B348-E930FF12C8EB}"/>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96318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7">
                                            <p:txEl>
                                              <p:pRg st="1" end="1"/>
                                            </p:txEl>
                                          </p:spTgt>
                                        </p:tgtEl>
                                        <p:attrNameLst>
                                          <p:attrName>style.visibility</p:attrName>
                                        </p:attrNameLst>
                                      </p:cBhvr>
                                      <p:to>
                                        <p:strVal val="visible"/>
                                      </p:to>
                                    </p:set>
                                    <p:animEffect transition="in" filter="fade">
                                      <p:cBhvr>
                                        <p:cTn id="16" dur="500"/>
                                        <p:tgtEl>
                                          <p:spTgt spid="2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7">
                                            <p:txEl>
                                              <p:pRg st="2" end="2"/>
                                            </p:txEl>
                                          </p:spTgt>
                                        </p:tgtEl>
                                        <p:attrNameLst>
                                          <p:attrName>style.visibility</p:attrName>
                                        </p:attrNameLst>
                                      </p:cBhvr>
                                      <p:to>
                                        <p:strVal val="visible"/>
                                      </p:to>
                                    </p:set>
                                    <p:animEffect transition="in" filter="fade">
                                      <p:cBhvr>
                                        <p:cTn id="21" dur="500"/>
                                        <p:tgtEl>
                                          <p:spTgt spid="217">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718804" y="2145362"/>
            <a:ext cx="684370" cy="540153"/>
          </a:xfrm>
          <a:prstGeom prst="rightArrow">
            <a:avLst/>
          </a:prstGeom>
          <a:solidFill>
            <a:schemeClr val="bg1">
              <a:lumMod val="85000"/>
            </a:schemeClr>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a:t>Storage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717919" y="4599524"/>
            <a:ext cx="714816" cy="540153"/>
          </a:xfrm>
          <a:prstGeom prst="rightArrow">
            <a:avLst/>
          </a:prstGeom>
          <a:solidFill>
            <a:schemeClr val="bg1">
              <a:lumMod val="85000"/>
            </a:schemeClr>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403175" y="4922383"/>
            <a:ext cx="5359291" cy="1491187"/>
          </a:xfrm>
          <a:prstGeom prst="rect">
            <a:avLst/>
          </a:prstGeom>
          <a:ln w="6350">
            <a:solidFill>
              <a:schemeClr val="bg1">
                <a:lumMod val="75000"/>
              </a:schemeClr>
            </a:solidFill>
          </a:ln>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lnSpc>
                <a:spcPct val="100000"/>
              </a:lnSpc>
              <a:spcBef>
                <a:spcPts val="588"/>
              </a:spcBef>
              <a:defRPr/>
            </a:pPr>
            <a:r>
              <a:rPr lang="en-US" sz="1765">
                <a:solidFill>
                  <a:srgbClr val="282828"/>
                </a:solidFill>
                <a:latin typeface="Segoe UI Semibold"/>
              </a:rPr>
              <a:t>Dependencies </a:t>
            </a:r>
            <a:endParaRPr lang="en-US" sz="1765">
              <a:solidFill>
                <a:srgbClr val="282828"/>
              </a:solidFill>
              <a:latin typeface="Segoe UI"/>
            </a:endParaRPr>
          </a:p>
          <a:p>
            <a:pPr marL="507330" indent="-342370" defTabSz="896386">
              <a:lnSpc>
                <a:spcPct val="100000"/>
              </a:lnSpc>
              <a:spcBef>
                <a:spcPts val="588"/>
              </a:spcBef>
              <a:buFont typeface="Arial" panose="020B0604020202020204" pitchFamily="34" charset="0"/>
              <a:buChar char="•"/>
              <a:defRPr/>
            </a:pPr>
            <a:r>
              <a:rPr lang="en-US" sz="1568">
                <a:solidFill>
                  <a:srgbClr val="282828"/>
                </a:solidFill>
                <a:latin typeface="Segoe UI"/>
              </a:rPr>
              <a:t>On prem AD integration (Coming soon)</a:t>
            </a:r>
          </a:p>
          <a:p>
            <a:pPr marL="507330" indent="-342370" defTabSz="896386">
              <a:lnSpc>
                <a:spcPct val="100000"/>
              </a:lnSpc>
              <a:spcBef>
                <a:spcPts val="588"/>
              </a:spcBef>
              <a:buFont typeface="Wingdings" panose="05000000000000000000" pitchFamily="2" charset="2"/>
              <a:buChar char="ü"/>
              <a:defRPr/>
            </a:pPr>
            <a:r>
              <a:rPr lang="en-US" sz="1568">
                <a:solidFill>
                  <a:srgbClr val="282828"/>
                </a:solidFill>
                <a:latin typeface="Segoe UI"/>
              </a:rPr>
              <a:t>Premium Files rollout (overlap in hero regions)</a:t>
            </a:r>
          </a:p>
          <a:p>
            <a:pPr marL="507330" indent="-342370" defTabSz="896386">
              <a:lnSpc>
                <a:spcPct val="100000"/>
              </a:lnSpc>
              <a:spcBef>
                <a:spcPts val="588"/>
              </a:spcBef>
              <a:buFont typeface="Wingdings" panose="05000000000000000000" pitchFamily="2" charset="2"/>
              <a:buChar char="ü"/>
              <a:defRPr/>
            </a:pPr>
            <a:r>
              <a:rPr lang="en-US" sz="1568">
                <a:solidFill>
                  <a:srgbClr val="282828"/>
                </a:solidFill>
                <a:latin typeface="Segoe UI"/>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75823" y="1213835"/>
            <a:ext cx="5238886" cy="2403207"/>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405748" y="1213835"/>
            <a:ext cx="5356717" cy="3383381"/>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VM with </a:t>
              </a:r>
              <a:r>
                <a:rPr lang="en-US" sz="1372" kern="0" err="1">
                  <a:solidFill>
                    <a:srgbClr val="282828"/>
                  </a:solidFill>
                  <a:latin typeface="Segoe UI Semibold"/>
                </a:rPr>
                <a:t>FSLogix</a:t>
              </a:r>
              <a:r>
                <a:rPr lang="en-US" sz="1372" kern="0">
                  <a:solidFill>
                    <a:srgbClr val="282828"/>
                  </a:solidFill>
                  <a:latin typeface="Segoe UI Semibold"/>
                </a:rPr>
                <a:t>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75823" y="3782933"/>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defTabSz="896386">
                <a:defRPr/>
              </a:pPr>
              <a:r>
                <a:rPr lang="en-US" sz="1372" kern="0">
                  <a:solidFill>
                    <a:srgbClr val="282828"/>
                  </a:solidFill>
                  <a:latin typeface="Segoe UI Semibold"/>
                </a:rPr>
                <a:t>VM with </a:t>
              </a:r>
              <a:r>
                <a:rPr lang="en-US" sz="1372" kern="0" err="1">
                  <a:solidFill>
                    <a:srgbClr val="282828"/>
                  </a:solidFill>
                  <a:latin typeface="Segoe UI Semibold"/>
                </a:rPr>
                <a:t>FSLogix</a:t>
              </a:r>
              <a:r>
                <a:rPr lang="en-US" sz="1372" kern="0">
                  <a:solidFill>
                    <a:srgbClr val="282828"/>
                  </a:solidFill>
                  <a:latin typeface="Segoe UI Semibold"/>
                </a:rPr>
                <a:t> profile and</a:t>
              </a:r>
              <a:br>
                <a:rPr lang="en-US" sz="1372" kern="0">
                  <a:solidFill>
                    <a:srgbClr val="282828"/>
                  </a:solidFill>
                  <a:latin typeface="Segoe UI Semibold"/>
                </a:rPr>
              </a:br>
              <a:r>
                <a:rPr lang="en-US" sz="1372" kern="0">
                  <a:solidFill>
                    <a:srgbClr val="282828"/>
                  </a:solidFill>
                  <a:latin typeface="Segoe UI Semibold"/>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algn="ctr" defTabSz="896386">
                <a:defRPr/>
              </a:pPr>
              <a:r>
                <a:rPr lang="en-US" sz="1029" kern="0">
                  <a:solidFill>
                    <a:srgbClr val="282828"/>
                  </a:solidFill>
                  <a:latin typeface="Segoe UI"/>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sz="1765" kern="0">
                <a:solidFill>
                  <a:srgbClr val="282828"/>
                </a:solidFill>
                <a:latin typeface="Segoe UI"/>
              </a:endParaRPr>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algn="ctr" defTabSz="896386">
                <a:defRPr/>
              </a:pPr>
              <a:r>
                <a:rPr lang="en-US" sz="1029" kern="0">
                  <a:solidFill>
                    <a:srgbClr val="282828"/>
                  </a:solidFill>
                  <a:latin typeface="Segoe UI"/>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algn="ctr" defTabSz="896386">
                <a:defRPr/>
              </a:pPr>
              <a:r>
                <a:rPr lang="en-US" sz="1029" kern="0">
                  <a:solidFill>
                    <a:srgbClr val="282828"/>
                  </a:solidFill>
                  <a:latin typeface="Segoe UI"/>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gradFill>
                  <a:gsLst>
                    <a:gs pos="0">
                      <a:srgbClr val="505050"/>
                    </a:gs>
                    <a:gs pos="100000">
                      <a:srgbClr val="505050"/>
                    </a:gs>
                  </a:gsLst>
                </a:gradFill>
                <a:latin typeface="Segoe UI"/>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endParaRPr lang="en-US" sz="1800">
                <a:solidFill>
                  <a:srgbClr val="282828"/>
                </a:solidFill>
                <a:latin typeface="Segoe UI"/>
              </a:endParaRPr>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gradFill>
                  <a:gsLst>
                    <a:gs pos="0">
                      <a:srgbClr val="505050"/>
                    </a:gs>
                    <a:gs pos="100000">
                      <a:srgbClr val="505050"/>
                    </a:gs>
                  </a:gsLst>
                </a:gradFill>
                <a:latin typeface="Segoe UI"/>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solidFill>
                  <a:srgbClr val="282828"/>
                </a:solidFill>
                <a:latin typeface="Segoe UI"/>
              </a:endParaRPr>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algn="ctr" defTabSz="896386">
                <a:defRPr/>
              </a:pPr>
              <a:endParaRPr lang="en-US" sz="1200" kern="0">
                <a:solidFill>
                  <a:srgbClr val="282828"/>
                </a:solidFill>
                <a:latin typeface="Segoe UI"/>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286484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8133696B-569E-4AC9-B13D-990597DF5F40}"/>
              </a:ext>
            </a:extLst>
          </p:cNvPr>
          <p:cNvGrpSpPr/>
          <p:nvPr/>
        </p:nvGrpSpPr>
        <p:grpSpPr>
          <a:xfrm>
            <a:off x="7740431" y="2942618"/>
            <a:ext cx="306162" cy="312151"/>
            <a:chOff x="11570350" y="1875766"/>
            <a:chExt cx="306205" cy="312195"/>
          </a:xfrm>
        </p:grpSpPr>
        <p:sp>
          <p:nvSpPr>
            <p:cNvPr id="155" name="Freeform 6">
              <a:extLst>
                <a:ext uri="{FF2B5EF4-FFF2-40B4-BE49-F238E27FC236}">
                  <a16:creationId xmlns:a16="http://schemas.microsoft.com/office/drawing/2014/main" id="{CF8F1A6E-456D-4E34-A0AC-631BB41A53B7}"/>
                </a:ext>
              </a:extLst>
            </p:cNvPr>
            <p:cNvSpPr>
              <a:spLocks noEditPoints="1"/>
            </p:cNvSpPr>
            <p:nvPr/>
          </p:nvSpPr>
          <p:spPr bwMode="auto">
            <a:xfrm>
              <a:off x="11570350" y="1875766"/>
              <a:ext cx="306205" cy="312195"/>
            </a:xfrm>
            <a:custGeom>
              <a:avLst/>
              <a:gdLst>
                <a:gd name="T0" fmla="*/ 300 w 601"/>
                <a:gd name="T1" fmla="*/ 0 h 612"/>
                <a:gd name="T2" fmla="*/ 304 w 601"/>
                <a:gd name="T3" fmla="*/ 4 h 612"/>
                <a:gd name="T4" fmla="*/ 357 w 601"/>
                <a:gd name="T5" fmla="*/ 69 h 612"/>
                <a:gd name="T6" fmla="*/ 496 w 601"/>
                <a:gd name="T7" fmla="*/ 236 h 612"/>
                <a:gd name="T8" fmla="*/ 592 w 601"/>
                <a:gd name="T9" fmla="*/ 353 h 612"/>
                <a:gd name="T10" fmla="*/ 590 w 601"/>
                <a:gd name="T11" fmla="*/ 373 h 612"/>
                <a:gd name="T12" fmla="*/ 410 w 601"/>
                <a:gd name="T13" fmla="*/ 521 h 612"/>
                <a:gd name="T14" fmla="*/ 366 w 601"/>
                <a:gd name="T15" fmla="*/ 557 h 612"/>
                <a:gd name="T16" fmla="*/ 310 w 601"/>
                <a:gd name="T17" fmla="*/ 605 h 612"/>
                <a:gd name="T18" fmla="*/ 292 w 601"/>
                <a:gd name="T19" fmla="*/ 606 h 612"/>
                <a:gd name="T20" fmla="*/ 57 w 601"/>
                <a:gd name="T21" fmla="*/ 411 h 612"/>
                <a:gd name="T22" fmla="*/ 6 w 601"/>
                <a:gd name="T23" fmla="*/ 368 h 612"/>
                <a:gd name="T24" fmla="*/ 5 w 601"/>
                <a:gd name="T25" fmla="*/ 356 h 612"/>
                <a:gd name="T26" fmla="*/ 92 w 601"/>
                <a:gd name="T27" fmla="*/ 252 h 612"/>
                <a:gd name="T28" fmla="*/ 232 w 601"/>
                <a:gd name="T29" fmla="*/ 84 h 612"/>
                <a:gd name="T30" fmla="*/ 291 w 601"/>
                <a:gd name="T31" fmla="*/ 12 h 612"/>
                <a:gd name="T32" fmla="*/ 296 w 601"/>
                <a:gd name="T33" fmla="*/ 3 h 612"/>
                <a:gd name="T34" fmla="*/ 300 w 601"/>
                <a:gd name="T35" fmla="*/ 0 h 612"/>
                <a:gd name="T36" fmla="*/ 301 w 601"/>
                <a:gd name="T37" fmla="*/ 131 h 612"/>
                <a:gd name="T38" fmla="*/ 255 w 601"/>
                <a:gd name="T39" fmla="*/ 204 h 612"/>
                <a:gd name="T40" fmla="*/ 251 w 601"/>
                <a:gd name="T41" fmla="*/ 223 h 612"/>
                <a:gd name="T42" fmla="*/ 172 w 601"/>
                <a:gd name="T43" fmla="*/ 299 h 612"/>
                <a:gd name="T44" fmla="*/ 147 w 601"/>
                <a:gd name="T45" fmla="*/ 305 h 612"/>
                <a:gd name="T46" fmla="*/ 91 w 601"/>
                <a:gd name="T47" fmla="*/ 359 h 612"/>
                <a:gd name="T48" fmla="*/ 162 w 601"/>
                <a:gd name="T49" fmla="*/ 391 h 612"/>
                <a:gd name="T50" fmla="*/ 181 w 601"/>
                <a:gd name="T51" fmla="*/ 391 h 612"/>
                <a:gd name="T52" fmla="*/ 253 w 601"/>
                <a:gd name="T53" fmla="*/ 432 h 612"/>
                <a:gd name="T54" fmla="*/ 259 w 601"/>
                <a:gd name="T55" fmla="*/ 451 h 612"/>
                <a:gd name="T56" fmla="*/ 266 w 601"/>
                <a:gd name="T57" fmla="*/ 502 h 612"/>
                <a:gd name="T58" fmla="*/ 317 w 601"/>
                <a:gd name="T59" fmla="*/ 516 h 612"/>
                <a:gd name="T60" fmla="*/ 345 w 601"/>
                <a:gd name="T61" fmla="*/ 452 h 612"/>
                <a:gd name="T62" fmla="*/ 347 w 601"/>
                <a:gd name="T63" fmla="*/ 439 h 612"/>
                <a:gd name="T64" fmla="*/ 413 w 601"/>
                <a:gd name="T65" fmla="*/ 391 h 612"/>
                <a:gd name="T66" fmla="*/ 434 w 601"/>
                <a:gd name="T67" fmla="*/ 390 h 612"/>
                <a:gd name="T68" fmla="*/ 487 w 601"/>
                <a:gd name="T69" fmla="*/ 389 h 612"/>
                <a:gd name="T70" fmla="*/ 505 w 601"/>
                <a:gd name="T71" fmla="*/ 339 h 612"/>
                <a:gd name="T72" fmla="*/ 439 w 601"/>
                <a:gd name="T73" fmla="*/ 308 h 612"/>
                <a:gd name="T74" fmla="*/ 423 w 601"/>
                <a:gd name="T75" fmla="*/ 304 h 612"/>
                <a:gd name="T76" fmla="*/ 351 w 601"/>
                <a:gd name="T77" fmla="*/ 217 h 612"/>
                <a:gd name="T78" fmla="*/ 349 w 601"/>
                <a:gd name="T79" fmla="*/ 203 h 612"/>
                <a:gd name="T80" fmla="*/ 301 w 601"/>
                <a:gd name="T81" fmla="*/ 131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1" h="612">
                  <a:moveTo>
                    <a:pt x="300" y="0"/>
                  </a:moveTo>
                  <a:cubicBezTo>
                    <a:pt x="302" y="0"/>
                    <a:pt x="303" y="2"/>
                    <a:pt x="304" y="4"/>
                  </a:cubicBezTo>
                  <a:cubicBezTo>
                    <a:pt x="322" y="25"/>
                    <a:pt x="340" y="47"/>
                    <a:pt x="357" y="69"/>
                  </a:cubicBezTo>
                  <a:cubicBezTo>
                    <a:pt x="402" y="126"/>
                    <a:pt x="451" y="179"/>
                    <a:pt x="496" y="236"/>
                  </a:cubicBezTo>
                  <a:cubicBezTo>
                    <a:pt x="527" y="276"/>
                    <a:pt x="560" y="314"/>
                    <a:pt x="592" y="353"/>
                  </a:cubicBezTo>
                  <a:cubicBezTo>
                    <a:pt x="601" y="364"/>
                    <a:pt x="601" y="364"/>
                    <a:pt x="590" y="373"/>
                  </a:cubicBezTo>
                  <a:cubicBezTo>
                    <a:pt x="531" y="423"/>
                    <a:pt x="470" y="472"/>
                    <a:pt x="410" y="521"/>
                  </a:cubicBezTo>
                  <a:cubicBezTo>
                    <a:pt x="395" y="533"/>
                    <a:pt x="380" y="545"/>
                    <a:pt x="366" y="557"/>
                  </a:cubicBezTo>
                  <a:cubicBezTo>
                    <a:pt x="348" y="574"/>
                    <a:pt x="329" y="589"/>
                    <a:pt x="310" y="605"/>
                  </a:cubicBezTo>
                  <a:cubicBezTo>
                    <a:pt x="304" y="611"/>
                    <a:pt x="299" y="612"/>
                    <a:pt x="292" y="606"/>
                  </a:cubicBezTo>
                  <a:cubicBezTo>
                    <a:pt x="215" y="539"/>
                    <a:pt x="135" y="476"/>
                    <a:pt x="57" y="411"/>
                  </a:cubicBezTo>
                  <a:cubicBezTo>
                    <a:pt x="40" y="397"/>
                    <a:pt x="23" y="382"/>
                    <a:pt x="6" y="368"/>
                  </a:cubicBezTo>
                  <a:cubicBezTo>
                    <a:pt x="1" y="364"/>
                    <a:pt x="0" y="361"/>
                    <a:pt x="5" y="356"/>
                  </a:cubicBezTo>
                  <a:cubicBezTo>
                    <a:pt x="34" y="321"/>
                    <a:pt x="64" y="287"/>
                    <a:pt x="92" y="252"/>
                  </a:cubicBezTo>
                  <a:cubicBezTo>
                    <a:pt x="138" y="195"/>
                    <a:pt x="186" y="141"/>
                    <a:pt x="232" y="84"/>
                  </a:cubicBezTo>
                  <a:cubicBezTo>
                    <a:pt x="251" y="60"/>
                    <a:pt x="271" y="36"/>
                    <a:pt x="291" y="12"/>
                  </a:cubicBezTo>
                  <a:cubicBezTo>
                    <a:pt x="293" y="10"/>
                    <a:pt x="295" y="6"/>
                    <a:pt x="296" y="3"/>
                  </a:cubicBezTo>
                  <a:cubicBezTo>
                    <a:pt x="297" y="2"/>
                    <a:pt x="297" y="0"/>
                    <a:pt x="300" y="0"/>
                  </a:cubicBezTo>
                  <a:close/>
                  <a:moveTo>
                    <a:pt x="301" y="131"/>
                  </a:moveTo>
                  <a:cubicBezTo>
                    <a:pt x="264" y="131"/>
                    <a:pt x="238" y="170"/>
                    <a:pt x="255" y="204"/>
                  </a:cubicBezTo>
                  <a:cubicBezTo>
                    <a:pt x="259" y="212"/>
                    <a:pt x="258" y="217"/>
                    <a:pt x="251" y="223"/>
                  </a:cubicBezTo>
                  <a:cubicBezTo>
                    <a:pt x="225" y="249"/>
                    <a:pt x="199" y="274"/>
                    <a:pt x="172" y="299"/>
                  </a:cubicBezTo>
                  <a:cubicBezTo>
                    <a:pt x="164" y="306"/>
                    <a:pt x="158" y="309"/>
                    <a:pt x="147" y="305"/>
                  </a:cubicBezTo>
                  <a:cubicBezTo>
                    <a:pt x="116" y="296"/>
                    <a:pt x="84" y="328"/>
                    <a:pt x="91" y="359"/>
                  </a:cubicBezTo>
                  <a:cubicBezTo>
                    <a:pt x="98" y="393"/>
                    <a:pt x="132" y="409"/>
                    <a:pt x="162" y="391"/>
                  </a:cubicBezTo>
                  <a:cubicBezTo>
                    <a:pt x="169" y="387"/>
                    <a:pt x="174" y="387"/>
                    <a:pt x="181" y="391"/>
                  </a:cubicBezTo>
                  <a:cubicBezTo>
                    <a:pt x="205" y="405"/>
                    <a:pt x="228" y="420"/>
                    <a:pt x="253" y="432"/>
                  </a:cubicBezTo>
                  <a:cubicBezTo>
                    <a:pt x="265" y="438"/>
                    <a:pt x="265" y="439"/>
                    <a:pt x="259" y="451"/>
                  </a:cubicBezTo>
                  <a:cubicBezTo>
                    <a:pt x="251" y="468"/>
                    <a:pt x="253" y="488"/>
                    <a:pt x="266" y="502"/>
                  </a:cubicBezTo>
                  <a:cubicBezTo>
                    <a:pt x="280" y="517"/>
                    <a:pt x="298" y="522"/>
                    <a:pt x="317" y="516"/>
                  </a:cubicBezTo>
                  <a:cubicBezTo>
                    <a:pt x="343" y="506"/>
                    <a:pt x="356" y="479"/>
                    <a:pt x="345" y="452"/>
                  </a:cubicBezTo>
                  <a:cubicBezTo>
                    <a:pt x="343" y="447"/>
                    <a:pt x="342" y="443"/>
                    <a:pt x="347" y="439"/>
                  </a:cubicBezTo>
                  <a:cubicBezTo>
                    <a:pt x="370" y="425"/>
                    <a:pt x="392" y="408"/>
                    <a:pt x="413" y="391"/>
                  </a:cubicBezTo>
                  <a:cubicBezTo>
                    <a:pt x="421" y="385"/>
                    <a:pt x="426" y="384"/>
                    <a:pt x="434" y="390"/>
                  </a:cubicBezTo>
                  <a:cubicBezTo>
                    <a:pt x="451" y="402"/>
                    <a:pt x="470" y="401"/>
                    <a:pt x="487" y="389"/>
                  </a:cubicBezTo>
                  <a:cubicBezTo>
                    <a:pt x="502" y="377"/>
                    <a:pt x="510" y="357"/>
                    <a:pt x="505" y="339"/>
                  </a:cubicBezTo>
                  <a:cubicBezTo>
                    <a:pt x="498" y="310"/>
                    <a:pt x="467" y="295"/>
                    <a:pt x="439" y="308"/>
                  </a:cubicBezTo>
                  <a:cubicBezTo>
                    <a:pt x="431" y="311"/>
                    <a:pt x="428" y="310"/>
                    <a:pt x="423" y="304"/>
                  </a:cubicBezTo>
                  <a:cubicBezTo>
                    <a:pt x="398" y="275"/>
                    <a:pt x="375" y="246"/>
                    <a:pt x="351" y="217"/>
                  </a:cubicBezTo>
                  <a:cubicBezTo>
                    <a:pt x="347" y="213"/>
                    <a:pt x="347" y="209"/>
                    <a:pt x="349" y="203"/>
                  </a:cubicBezTo>
                  <a:cubicBezTo>
                    <a:pt x="364" y="168"/>
                    <a:pt x="339" y="131"/>
                    <a:pt x="301" y="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6" name="Freeform 7">
              <a:extLst>
                <a:ext uri="{FF2B5EF4-FFF2-40B4-BE49-F238E27FC236}">
                  <a16:creationId xmlns:a16="http://schemas.microsoft.com/office/drawing/2014/main" id="{35801419-42B7-4D68-9D71-3A66A2E72BBF}"/>
                </a:ext>
              </a:extLst>
            </p:cNvPr>
            <p:cNvSpPr>
              <a:spLocks/>
            </p:cNvSpPr>
            <p:nvPr/>
          </p:nvSpPr>
          <p:spPr bwMode="auto">
            <a:xfrm>
              <a:off x="11660939" y="1994056"/>
              <a:ext cx="56150" cy="100322"/>
            </a:xfrm>
            <a:custGeom>
              <a:avLst/>
              <a:gdLst>
                <a:gd name="T0" fmla="*/ 110 w 110"/>
                <a:gd name="T1" fmla="*/ 104 h 197"/>
                <a:gd name="T2" fmla="*/ 110 w 110"/>
                <a:gd name="T3" fmla="*/ 184 h 197"/>
                <a:gd name="T4" fmla="*/ 98 w 110"/>
                <a:gd name="T5" fmla="*/ 191 h 197"/>
                <a:gd name="T6" fmla="*/ 12 w 110"/>
                <a:gd name="T7" fmla="*/ 137 h 197"/>
                <a:gd name="T8" fmla="*/ 6 w 110"/>
                <a:gd name="T9" fmla="*/ 125 h 197"/>
                <a:gd name="T10" fmla="*/ 3 w 110"/>
                <a:gd name="T11" fmla="*/ 102 h 197"/>
                <a:gd name="T12" fmla="*/ 7 w 110"/>
                <a:gd name="T13" fmla="*/ 88 h 197"/>
                <a:gd name="T14" fmla="*/ 80 w 110"/>
                <a:gd name="T15" fmla="*/ 21 h 197"/>
                <a:gd name="T16" fmla="*/ 94 w 110"/>
                <a:gd name="T17" fmla="*/ 6 h 197"/>
                <a:gd name="T18" fmla="*/ 106 w 110"/>
                <a:gd name="T19" fmla="*/ 8 h 197"/>
                <a:gd name="T20" fmla="*/ 110 w 110"/>
                <a:gd name="T21" fmla="*/ 27 h 197"/>
                <a:gd name="T22" fmla="*/ 110 w 110"/>
                <a:gd name="T23"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97">
                  <a:moveTo>
                    <a:pt x="110" y="104"/>
                  </a:moveTo>
                  <a:cubicBezTo>
                    <a:pt x="110" y="130"/>
                    <a:pt x="110" y="157"/>
                    <a:pt x="110" y="184"/>
                  </a:cubicBezTo>
                  <a:cubicBezTo>
                    <a:pt x="110" y="196"/>
                    <a:pt x="108" y="197"/>
                    <a:pt x="98" y="191"/>
                  </a:cubicBezTo>
                  <a:cubicBezTo>
                    <a:pt x="69" y="173"/>
                    <a:pt x="42" y="153"/>
                    <a:pt x="12" y="137"/>
                  </a:cubicBezTo>
                  <a:cubicBezTo>
                    <a:pt x="7" y="134"/>
                    <a:pt x="5" y="131"/>
                    <a:pt x="6" y="125"/>
                  </a:cubicBezTo>
                  <a:cubicBezTo>
                    <a:pt x="7" y="117"/>
                    <a:pt x="7" y="109"/>
                    <a:pt x="3" y="102"/>
                  </a:cubicBezTo>
                  <a:cubicBezTo>
                    <a:pt x="0" y="96"/>
                    <a:pt x="2" y="92"/>
                    <a:pt x="7" y="88"/>
                  </a:cubicBezTo>
                  <a:cubicBezTo>
                    <a:pt x="31" y="66"/>
                    <a:pt x="55" y="43"/>
                    <a:pt x="80" y="21"/>
                  </a:cubicBezTo>
                  <a:cubicBezTo>
                    <a:pt x="85" y="16"/>
                    <a:pt x="89" y="11"/>
                    <a:pt x="94" y="6"/>
                  </a:cubicBezTo>
                  <a:cubicBezTo>
                    <a:pt x="99" y="1"/>
                    <a:pt x="102" y="0"/>
                    <a:pt x="106" y="8"/>
                  </a:cubicBezTo>
                  <a:cubicBezTo>
                    <a:pt x="108" y="14"/>
                    <a:pt x="110" y="20"/>
                    <a:pt x="110" y="27"/>
                  </a:cubicBezTo>
                  <a:cubicBezTo>
                    <a:pt x="110" y="52"/>
                    <a:pt x="110" y="78"/>
                    <a:pt x="110"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8">
              <a:extLst>
                <a:ext uri="{FF2B5EF4-FFF2-40B4-BE49-F238E27FC236}">
                  <a16:creationId xmlns:a16="http://schemas.microsoft.com/office/drawing/2014/main" id="{6015BCB3-3137-4013-8491-BECDAB0D42B1}"/>
                </a:ext>
              </a:extLst>
            </p:cNvPr>
            <p:cNvSpPr>
              <a:spLocks/>
            </p:cNvSpPr>
            <p:nvPr/>
          </p:nvSpPr>
          <p:spPr bwMode="auto">
            <a:xfrm>
              <a:off x="11727196" y="1993307"/>
              <a:ext cx="55027" cy="101070"/>
            </a:xfrm>
            <a:custGeom>
              <a:avLst/>
              <a:gdLst>
                <a:gd name="T0" fmla="*/ 0 w 108"/>
                <a:gd name="T1" fmla="*/ 106 h 198"/>
                <a:gd name="T2" fmla="*/ 0 w 108"/>
                <a:gd name="T3" fmla="*/ 28 h 198"/>
                <a:gd name="T4" fmla="*/ 18 w 108"/>
                <a:gd name="T5" fmla="*/ 2 h 198"/>
                <a:gd name="T6" fmla="*/ 26 w 108"/>
                <a:gd name="T7" fmla="*/ 5 h 198"/>
                <a:gd name="T8" fmla="*/ 97 w 108"/>
                <a:gd name="T9" fmla="*/ 91 h 198"/>
                <a:gd name="T10" fmla="*/ 103 w 108"/>
                <a:gd name="T11" fmla="*/ 129 h 198"/>
                <a:gd name="T12" fmla="*/ 98 w 108"/>
                <a:gd name="T13" fmla="*/ 134 h 198"/>
                <a:gd name="T14" fmla="*/ 10 w 108"/>
                <a:gd name="T15" fmla="*/ 192 h 198"/>
                <a:gd name="T16" fmla="*/ 0 w 108"/>
                <a:gd name="T17" fmla="*/ 187 h 198"/>
                <a:gd name="T18" fmla="*/ 0 w 108"/>
                <a:gd name="T19" fmla="*/ 10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98">
                  <a:moveTo>
                    <a:pt x="0" y="106"/>
                  </a:moveTo>
                  <a:cubicBezTo>
                    <a:pt x="0" y="80"/>
                    <a:pt x="0" y="54"/>
                    <a:pt x="0" y="28"/>
                  </a:cubicBezTo>
                  <a:cubicBezTo>
                    <a:pt x="0" y="18"/>
                    <a:pt x="9" y="5"/>
                    <a:pt x="18" y="2"/>
                  </a:cubicBezTo>
                  <a:cubicBezTo>
                    <a:pt x="22" y="0"/>
                    <a:pt x="24" y="2"/>
                    <a:pt x="26" y="5"/>
                  </a:cubicBezTo>
                  <a:cubicBezTo>
                    <a:pt x="48" y="35"/>
                    <a:pt x="73" y="63"/>
                    <a:pt x="97" y="91"/>
                  </a:cubicBezTo>
                  <a:cubicBezTo>
                    <a:pt x="108" y="103"/>
                    <a:pt x="103" y="116"/>
                    <a:pt x="103" y="129"/>
                  </a:cubicBezTo>
                  <a:cubicBezTo>
                    <a:pt x="103" y="131"/>
                    <a:pt x="101" y="133"/>
                    <a:pt x="98" y="134"/>
                  </a:cubicBezTo>
                  <a:cubicBezTo>
                    <a:pt x="68" y="152"/>
                    <a:pt x="40" y="173"/>
                    <a:pt x="10" y="192"/>
                  </a:cubicBezTo>
                  <a:cubicBezTo>
                    <a:pt x="1" y="198"/>
                    <a:pt x="0" y="198"/>
                    <a:pt x="0" y="187"/>
                  </a:cubicBezTo>
                  <a:cubicBezTo>
                    <a:pt x="0" y="160"/>
                    <a:pt x="0" y="133"/>
                    <a:pt x="0" y="1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158" name="Picture 157">
            <a:extLst>
              <a:ext uri="{FF2B5EF4-FFF2-40B4-BE49-F238E27FC236}">
                <a16:creationId xmlns:a16="http://schemas.microsoft.com/office/drawing/2014/main" id="{4A2D2742-1AA4-452A-9B76-2699FC4CBDED}"/>
              </a:ext>
            </a:extLst>
          </p:cNvPr>
          <p:cNvPicPr>
            <a:picLocks noChangeAspect="1"/>
          </p:cNvPicPr>
          <p:nvPr/>
        </p:nvPicPr>
        <p:blipFill>
          <a:blip r:embed="rId3"/>
          <a:stretch>
            <a:fillRect/>
          </a:stretch>
        </p:blipFill>
        <p:spPr>
          <a:xfrm>
            <a:off x="4311873" y="859441"/>
            <a:ext cx="418003" cy="418003"/>
          </a:xfrm>
          <a:prstGeom prst="rect">
            <a:avLst/>
          </a:prstGeom>
        </p:spPr>
      </p:pic>
      <p:pic>
        <p:nvPicPr>
          <p:cNvPr id="159" name="Picture 158">
            <a:extLst>
              <a:ext uri="{FF2B5EF4-FFF2-40B4-BE49-F238E27FC236}">
                <a16:creationId xmlns:a16="http://schemas.microsoft.com/office/drawing/2014/main" id="{E6AE69ED-AA77-4600-A484-1BE0034AFFE2}"/>
              </a:ext>
            </a:extLst>
          </p:cNvPr>
          <p:cNvPicPr>
            <a:picLocks noChangeAspect="1"/>
          </p:cNvPicPr>
          <p:nvPr/>
        </p:nvPicPr>
        <p:blipFill>
          <a:blip r:embed="rId4"/>
          <a:stretch>
            <a:fillRect/>
          </a:stretch>
        </p:blipFill>
        <p:spPr>
          <a:xfrm>
            <a:off x="5756136" y="859440"/>
            <a:ext cx="418003" cy="418003"/>
          </a:xfrm>
          <a:prstGeom prst="rect">
            <a:avLst/>
          </a:prstGeom>
        </p:spPr>
      </p:pic>
      <p:pic>
        <p:nvPicPr>
          <p:cNvPr id="160" name="Picture 159">
            <a:extLst>
              <a:ext uri="{FF2B5EF4-FFF2-40B4-BE49-F238E27FC236}">
                <a16:creationId xmlns:a16="http://schemas.microsoft.com/office/drawing/2014/main" id="{B12E2EBF-1826-450F-902C-11F6649B4929}"/>
              </a:ext>
            </a:extLst>
          </p:cNvPr>
          <p:cNvPicPr>
            <a:picLocks noChangeAspect="1"/>
          </p:cNvPicPr>
          <p:nvPr/>
        </p:nvPicPr>
        <p:blipFill>
          <a:blip r:embed="rId5"/>
          <a:stretch>
            <a:fillRect/>
          </a:stretch>
        </p:blipFill>
        <p:spPr>
          <a:xfrm>
            <a:off x="7200399" y="859439"/>
            <a:ext cx="418004" cy="418004"/>
          </a:xfrm>
          <a:prstGeom prst="rect">
            <a:avLst/>
          </a:prstGeom>
        </p:spPr>
      </p:pic>
      <p:pic>
        <p:nvPicPr>
          <p:cNvPr id="161" name="Picture 160">
            <a:extLst>
              <a:ext uri="{FF2B5EF4-FFF2-40B4-BE49-F238E27FC236}">
                <a16:creationId xmlns:a16="http://schemas.microsoft.com/office/drawing/2014/main" id="{CAE0B502-39B2-4CC2-A6E7-C52701BE9A00}"/>
              </a:ext>
            </a:extLst>
          </p:cNvPr>
          <p:cNvPicPr>
            <a:picLocks noChangeAspect="1"/>
          </p:cNvPicPr>
          <p:nvPr/>
        </p:nvPicPr>
        <p:blipFill>
          <a:blip r:embed="rId6"/>
          <a:stretch>
            <a:fillRect/>
          </a:stretch>
        </p:blipFill>
        <p:spPr>
          <a:xfrm>
            <a:off x="4339739" y="1782770"/>
            <a:ext cx="362269" cy="418003"/>
          </a:xfrm>
          <a:prstGeom prst="rect">
            <a:avLst/>
          </a:prstGeom>
        </p:spPr>
      </p:pic>
      <p:pic>
        <p:nvPicPr>
          <p:cNvPr id="162" name="Picture 161">
            <a:extLst>
              <a:ext uri="{FF2B5EF4-FFF2-40B4-BE49-F238E27FC236}">
                <a16:creationId xmlns:a16="http://schemas.microsoft.com/office/drawing/2014/main" id="{2EC80B4E-AB16-4934-8042-9638E775F848}"/>
              </a:ext>
            </a:extLst>
          </p:cNvPr>
          <p:cNvPicPr>
            <a:picLocks noChangeAspect="1"/>
          </p:cNvPicPr>
          <p:nvPr/>
        </p:nvPicPr>
        <p:blipFill>
          <a:blip r:embed="rId7"/>
          <a:stretch>
            <a:fillRect/>
          </a:stretch>
        </p:blipFill>
        <p:spPr>
          <a:xfrm>
            <a:off x="5801151" y="1782770"/>
            <a:ext cx="327972" cy="418003"/>
          </a:xfrm>
          <a:prstGeom prst="rect">
            <a:avLst/>
          </a:prstGeom>
        </p:spPr>
      </p:pic>
      <p:pic>
        <p:nvPicPr>
          <p:cNvPr id="163" name="Picture 162">
            <a:extLst>
              <a:ext uri="{FF2B5EF4-FFF2-40B4-BE49-F238E27FC236}">
                <a16:creationId xmlns:a16="http://schemas.microsoft.com/office/drawing/2014/main" id="{2C9D8783-607C-4B69-806C-F31A6C8E0C6A}"/>
              </a:ext>
            </a:extLst>
          </p:cNvPr>
          <p:cNvPicPr>
            <a:picLocks noChangeAspect="1"/>
          </p:cNvPicPr>
          <p:nvPr/>
        </p:nvPicPr>
        <p:blipFill>
          <a:blip r:embed="rId8"/>
          <a:stretch>
            <a:fillRect/>
          </a:stretch>
        </p:blipFill>
        <p:spPr>
          <a:xfrm>
            <a:off x="7137305" y="5640763"/>
            <a:ext cx="481098" cy="418003"/>
          </a:xfrm>
          <a:prstGeom prst="rect">
            <a:avLst/>
          </a:prstGeom>
        </p:spPr>
      </p:pic>
      <p:pic>
        <p:nvPicPr>
          <p:cNvPr id="164" name="Picture 163">
            <a:extLst>
              <a:ext uri="{FF2B5EF4-FFF2-40B4-BE49-F238E27FC236}">
                <a16:creationId xmlns:a16="http://schemas.microsoft.com/office/drawing/2014/main" id="{2BDFFDB3-D906-4F2F-92F4-BF46341353D7}"/>
              </a:ext>
            </a:extLst>
          </p:cNvPr>
          <p:cNvPicPr>
            <a:picLocks noChangeAspect="1"/>
          </p:cNvPicPr>
          <p:nvPr/>
        </p:nvPicPr>
        <p:blipFill>
          <a:blip r:embed="rId9"/>
          <a:stretch>
            <a:fillRect/>
          </a:stretch>
        </p:blipFill>
        <p:spPr>
          <a:xfrm>
            <a:off x="7110045" y="4156590"/>
            <a:ext cx="595654" cy="418003"/>
          </a:xfrm>
          <a:prstGeom prst="rect">
            <a:avLst/>
          </a:prstGeom>
        </p:spPr>
      </p:pic>
      <p:pic>
        <p:nvPicPr>
          <p:cNvPr id="165" name="Picture 164">
            <a:extLst>
              <a:ext uri="{FF2B5EF4-FFF2-40B4-BE49-F238E27FC236}">
                <a16:creationId xmlns:a16="http://schemas.microsoft.com/office/drawing/2014/main" id="{7B9C3F31-0356-4B76-92C3-E9F89B726B0A}"/>
              </a:ext>
            </a:extLst>
          </p:cNvPr>
          <p:cNvPicPr>
            <a:picLocks noChangeAspect="1"/>
          </p:cNvPicPr>
          <p:nvPr/>
        </p:nvPicPr>
        <p:blipFill>
          <a:blip r:embed="rId10"/>
          <a:stretch>
            <a:fillRect/>
          </a:stretch>
        </p:blipFill>
        <p:spPr>
          <a:xfrm>
            <a:off x="4290736" y="5640762"/>
            <a:ext cx="460274" cy="418003"/>
          </a:xfrm>
          <a:prstGeom prst="rect">
            <a:avLst/>
          </a:prstGeom>
        </p:spPr>
      </p:pic>
      <p:pic>
        <p:nvPicPr>
          <p:cNvPr id="166" name="Picture 165">
            <a:extLst>
              <a:ext uri="{FF2B5EF4-FFF2-40B4-BE49-F238E27FC236}">
                <a16:creationId xmlns:a16="http://schemas.microsoft.com/office/drawing/2014/main" id="{7F3F471C-BBEB-4868-A89E-72E825B5B776}"/>
              </a:ext>
            </a:extLst>
          </p:cNvPr>
          <p:cNvPicPr>
            <a:picLocks noChangeAspect="1"/>
          </p:cNvPicPr>
          <p:nvPr/>
        </p:nvPicPr>
        <p:blipFill>
          <a:blip r:embed="rId11"/>
          <a:stretch>
            <a:fillRect/>
          </a:stretch>
        </p:blipFill>
        <p:spPr>
          <a:xfrm>
            <a:off x="5753637" y="5646619"/>
            <a:ext cx="381041" cy="412146"/>
          </a:xfrm>
          <a:prstGeom prst="rect">
            <a:avLst/>
          </a:prstGeom>
        </p:spPr>
      </p:pic>
      <p:sp>
        <p:nvSpPr>
          <p:cNvPr id="168" name="Rectangle: Rounded Corners 167">
            <a:extLst>
              <a:ext uri="{FF2B5EF4-FFF2-40B4-BE49-F238E27FC236}">
                <a16:creationId xmlns:a16="http://schemas.microsoft.com/office/drawing/2014/main" id="{7B5F9FE6-F3AB-4146-AEE8-19EB03D359B4}"/>
              </a:ext>
            </a:extLst>
          </p:cNvPr>
          <p:cNvSpPr/>
          <p:nvPr/>
        </p:nvSpPr>
        <p:spPr bwMode="auto">
          <a:xfrm>
            <a:off x="3799892" y="470515"/>
            <a:ext cx="4351750" cy="2138044"/>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0" name="Picture 169">
            <a:extLst>
              <a:ext uri="{FF2B5EF4-FFF2-40B4-BE49-F238E27FC236}">
                <a16:creationId xmlns:a16="http://schemas.microsoft.com/office/drawing/2014/main" id="{34875072-A4B5-44A8-AD0F-237AB917FC7D}"/>
              </a:ext>
            </a:extLst>
          </p:cNvPr>
          <p:cNvPicPr>
            <a:picLocks noChangeAspect="1"/>
          </p:cNvPicPr>
          <p:nvPr/>
        </p:nvPicPr>
        <p:blipFill>
          <a:blip r:embed="rId12"/>
          <a:stretch>
            <a:fillRect/>
          </a:stretch>
        </p:blipFill>
        <p:spPr>
          <a:xfrm>
            <a:off x="7164658" y="1780041"/>
            <a:ext cx="488592" cy="420732"/>
          </a:xfrm>
          <a:prstGeom prst="rect">
            <a:avLst/>
          </a:prstGeom>
        </p:spPr>
      </p:pic>
      <p:pic>
        <p:nvPicPr>
          <p:cNvPr id="171" name="Picture 170">
            <a:extLst>
              <a:ext uri="{FF2B5EF4-FFF2-40B4-BE49-F238E27FC236}">
                <a16:creationId xmlns:a16="http://schemas.microsoft.com/office/drawing/2014/main" id="{D589AFE8-3FAB-42BF-8AEF-9C9607CFA9A9}"/>
              </a:ext>
            </a:extLst>
          </p:cNvPr>
          <p:cNvPicPr>
            <a:picLocks noChangeAspect="1"/>
          </p:cNvPicPr>
          <p:nvPr/>
        </p:nvPicPr>
        <p:blipFill>
          <a:blip r:embed="rId13"/>
          <a:stretch>
            <a:fillRect/>
          </a:stretch>
        </p:blipFill>
        <p:spPr>
          <a:xfrm>
            <a:off x="5693868" y="4159444"/>
            <a:ext cx="527736" cy="412294"/>
          </a:xfrm>
          <a:prstGeom prst="rect">
            <a:avLst/>
          </a:prstGeom>
        </p:spPr>
      </p:pic>
      <p:pic>
        <p:nvPicPr>
          <p:cNvPr id="172" name="Picture 171">
            <a:extLst>
              <a:ext uri="{FF2B5EF4-FFF2-40B4-BE49-F238E27FC236}">
                <a16:creationId xmlns:a16="http://schemas.microsoft.com/office/drawing/2014/main" id="{AFD7C623-24BF-4B46-8B25-21829585C72B}"/>
              </a:ext>
            </a:extLst>
          </p:cNvPr>
          <p:cNvPicPr>
            <a:picLocks noChangeAspect="1"/>
          </p:cNvPicPr>
          <p:nvPr/>
        </p:nvPicPr>
        <p:blipFill>
          <a:blip r:embed="rId14"/>
          <a:stretch>
            <a:fillRect/>
          </a:stretch>
        </p:blipFill>
        <p:spPr>
          <a:xfrm>
            <a:off x="7160249" y="3213465"/>
            <a:ext cx="535045" cy="418004"/>
          </a:xfrm>
          <a:prstGeom prst="rect">
            <a:avLst/>
          </a:prstGeom>
        </p:spPr>
      </p:pic>
      <p:sp>
        <p:nvSpPr>
          <p:cNvPr id="173" name="Rectangle: Rounded Corners 172">
            <a:extLst>
              <a:ext uri="{FF2B5EF4-FFF2-40B4-BE49-F238E27FC236}">
                <a16:creationId xmlns:a16="http://schemas.microsoft.com/office/drawing/2014/main" id="{5990D8A5-E409-45F2-9D6A-69B52DC3C2C4}"/>
              </a:ext>
            </a:extLst>
          </p:cNvPr>
          <p:cNvSpPr/>
          <p:nvPr/>
        </p:nvSpPr>
        <p:spPr bwMode="auto">
          <a:xfrm>
            <a:off x="3799891" y="2879835"/>
            <a:ext cx="4351750" cy="2138044"/>
          </a:xfrm>
          <a:prstGeom prst="roundRect">
            <a:avLst>
              <a:gd name="adj" fmla="val 10215"/>
            </a:avLst>
          </a:prstGeom>
          <a:noFill/>
          <a:ln w="19050" cap="rnd">
            <a:solidFill>
              <a:srgbClr val="18181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Text Placeholder 2">
            <a:extLst>
              <a:ext uri="{FF2B5EF4-FFF2-40B4-BE49-F238E27FC236}">
                <a16:creationId xmlns:a16="http://schemas.microsoft.com/office/drawing/2014/main" id="{78E77515-537B-4E52-80A8-B3FE069D6B78}"/>
              </a:ext>
            </a:extLst>
          </p:cNvPr>
          <p:cNvSpPr txBox="1">
            <a:spLocks/>
          </p:cNvSpPr>
          <p:nvPr/>
        </p:nvSpPr>
        <p:spPr>
          <a:xfrm>
            <a:off x="4014370" y="1220857"/>
            <a:ext cx="1013004" cy="43396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spcAft>
                <a:spcPts val="1273"/>
              </a:spcAft>
              <a:buFont typeface="Arial" panose="020B0604020202020204" pitchFamily="34" charset="0"/>
              <a:buNone/>
              <a:defRPr sz="2549" b="0" i="0" kern="1200">
                <a:solidFill>
                  <a:srgbClr val="000000"/>
                </a:solidFill>
                <a:latin typeface="+mn-lt"/>
                <a:ea typeface="+mn-ea"/>
                <a:cs typeface="+mn-cs"/>
              </a:defRPr>
            </a:lvl1pPr>
            <a:lvl2pPr marL="224054" indent="0" algn="l" defTabSz="914400" rtl="0" eaLnBrk="1" latinLnBrk="0" hangingPunct="1">
              <a:lnSpc>
                <a:spcPct val="90000"/>
              </a:lnSpc>
              <a:spcBef>
                <a:spcPts val="0"/>
              </a:spcBef>
              <a:spcAft>
                <a:spcPts val="1273"/>
              </a:spcAft>
              <a:buFont typeface="Arial" panose="020B0604020202020204" pitchFamily="34" charset="0"/>
              <a:buNone/>
              <a:defRPr sz="1961" kern="1200">
                <a:solidFill>
                  <a:srgbClr val="000000"/>
                </a:solidFill>
                <a:latin typeface="+mn-lt"/>
                <a:ea typeface="+mn-ea"/>
                <a:cs typeface="+mn-cs"/>
              </a:defRPr>
            </a:lvl2pPr>
            <a:lvl3pPr marL="448107" indent="0" algn="l" defTabSz="914400" rtl="0" eaLnBrk="1" latinLnBrk="0" hangingPunct="1">
              <a:lnSpc>
                <a:spcPct val="90000"/>
              </a:lnSpc>
              <a:spcBef>
                <a:spcPts val="0"/>
              </a:spcBef>
              <a:spcAft>
                <a:spcPts val="1273"/>
              </a:spcAft>
              <a:buFont typeface="Arial" panose="020B0604020202020204" pitchFamily="34" charset="0"/>
              <a:buNone/>
              <a:defRPr sz="1961" kern="1200">
                <a:solidFill>
                  <a:srgbClr val="000000"/>
                </a:solidFill>
                <a:latin typeface="+mn-lt"/>
                <a:ea typeface="+mn-ea"/>
                <a:cs typeface="+mn-cs"/>
              </a:defRPr>
            </a:lvl3pPr>
            <a:lvl4pPr marL="672161" indent="0" algn="l" defTabSz="914400" rtl="0" eaLnBrk="1" latinLnBrk="0" hangingPunct="1">
              <a:lnSpc>
                <a:spcPct val="90000"/>
              </a:lnSpc>
              <a:spcBef>
                <a:spcPts val="0"/>
              </a:spcBef>
              <a:spcAft>
                <a:spcPts val="1273"/>
              </a:spcAft>
              <a:buFont typeface="Arial" panose="020B0604020202020204" pitchFamily="34" charset="0"/>
              <a:buNone/>
              <a:defRPr sz="1961"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961"/>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Web access</a:t>
            </a:r>
          </a:p>
        </p:txBody>
      </p:sp>
      <p:sp>
        <p:nvSpPr>
          <p:cNvPr id="175" name="Text Placeholder 2">
            <a:extLst>
              <a:ext uri="{FF2B5EF4-FFF2-40B4-BE49-F238E27FC236}">
                <a16:creationId xmlns:a16="http://schemas.microsoft.com/office/drawing/2014/main" id="{174F882C-6BA7-497D-BE49-49A983C82632}"/>
              </a:ext>
            </a:extLst>
          </p:cNvPr>
          <p:cNvSpPr txBox="1">
            <a:spLocks/>
          </p:cNvSpPr>
          <p:nvPr/>
        </p:nvSpPr>
        <p:spPr>
          <a:xfrm>
            <a:off x="5458635" y="1230202"/>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Diagnostics</a:t>
            </a:r>
          </a:p>
        </p:txBody>
      </p:sp>
      <p:sp>
        <p:nvSpPr>
          <p:cNvPr id="176" name="Text Placeholder 2">
            <a:extLst>
              <a:ext uri="{FF2B5EF4-FFF2-40B4-BE49-F238E27FC236}">
                <a16:creationId xmlns:a16="http://schemas.microsoft.com/office/drawing/2014/main" id="{F877F03B-AF9F-45E7-BC1C-8519F6AF9B11}"/>
              </a:ext>
            </a:extLst>
          </p:cNvPr>
          <p:cNvSpPr txBox="1">
            <a:spLocks/>
          </p:cNvSpPr>
          <p:nvPr/>
        </p:nvSpPr>
        <p:spPr>
          <a:xfrm>
            <a:off x="6902900" y="1220857"/>
            <a:ext cx="1013004"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Gateway</a:t>
            </a:r>
          </a:p>
        </p:txBody>
      </p:sp>
      <p:sp>
        <p:nvSpPr>
          <p:cNvPr id="177" name="Text Placeholder 2">
            <a:extLst>
              <a:ext uri="{FF2B5EF4-FFF2-40B4-BE49-F238E27FC236}">
                <a16:creationId xmlns:a16="http://schemas.microsoft.com/office/drawing/2014/main" id="{212C6B5D-9155-4FE5-A83A-6179B8FA1623}"/>
              </a:ext>
            </a:extLst>
          </p:cNvPr>
          <p:cNvSpPr txBox="1">
            <a:spLocks/>
          </p:cNvSpPr>
          <p:nvPr/>
        </p:nvSpPr>
        <p:spPr>
          <a:xfrm>
            <a:off x="3999363" y="2130558"/>
            <a:ext cx="1043023"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Management</a:t>
            </a:r>
          </a:p>
        </p:txBody>
      </p:sp>
      <p:sp>
        <p:nvSpPr>
          <p:cNvPr id="178" name="Text Placeholder 2">
            <a:extLst>
              <a:ext uri="{FF2B5EF4-FFF2-40B4-BE49-F238E27FC236}">
                <a16:creationId xmlns:a16="http://schemas.microsoft.com/office/drawing/2014/main" id="{9019CC51-82EC-499F-9497-720EFE08BA9D}"/>
              </a:ext>
            </a:extLst>
          </p:cNvPr>
          <p:cNvSpPr txBox="1">
            <a:spLocks/>
          </p:cNvSpPr>
          <p:nvPr/>
        </p:nvSpPr>
        <p:spPr>
          <a:xfrm>
            <a:off x="5443625" y="2130558"/>
            <a:ext cx="1043023"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Broker</a:t>
            </a:r>
          </a:p>
        </p:txBody>
      </p:sp>
      <p:sp>
        <p:nvSpPr>
          <p:cNvPr id="179" name="Text Placeholder 2">
            <a:extLst>
              <a:ext uri="{FF2B5EF4-FFF2-40B4-BE49-F238E27FC236}">
                <a16:creationId xmlns:a16="http://schemas.microsoft.com/office/drawing/2014/main" id="{B6911FBE-FA34-494C-817D-D4F664159447}"/>
              </a:ext>
            </a:extLst>
          </p:cNvPr>
          <p:cNvSpPr txBox="1">
            <a:spLocks/>
          </p:cNvSpPr>
          <p:nvPr/>
        </p:nvSpPr>
        <p:spPr>
          <a:xfrm>
            <a:off x="6793459" y="2130558"/>
            <a:ext cx="1230990"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Load balancing</a:t>
            </a:r>
          </a:p>
        </p:txBody>
      </p:sp>
      <p:sp>
        <p:nvSpPr>
          <p:cNvPr id="180" name="Text Placeholder 2">
            <a:extLst>
              <a:ext uri="{FF2B5EF4-FFF2-40B4-BE49-F238E27FC236}">
                <a16:creationId xmlns:a16="http://schemas.microsoft.com/office/drawing/2014/main" id="{367A820D-AEEA-4CFB-8C52-F15FD8DB022C}"/>
              </a:ext>
            </a:extLst>
          </p:cNvPr>
          <p:cNvSpPr txBox="1">
            <a:spLocks/>
          </p:cNvSpPr>
          <p:nvPr/>
        </p:nvSpPr>
        <p:spPr>
          <a:xfrm>
            <a:off x="5198007" y="4492905"/>
            <a:ext cx="1538131" cy="5724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1" name="Text Placeholder 2">
            <a:extLst>
              <a:ext uri="{FF2B5EF4-FFF2-40B4-BE49-F238E27FC236}">
                <a16:creationId xmlns:a16="http://schemas.microsoft.com/office/drawing/2014/main" id="{EFF8A966-2092-4462-A96A-DF5FB1D0EDE7}"/>
              </a:ext>
            </a:extLst>
          </p:cNvPr>
          <p:cNvSpPr txBox="1">
            <a:spLocks/>
          </p:cNvSpPr>
          <p:nvPr/>
        </p:nvSpPr>
        <p:spPr>
          <a:xfrm>
            <a:off x="6808948" y="3543254"/>
            <a:ext cx="1237645" cy="5724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82" name="Text Placeholder 2">
            <a:extLst>
              <a:ext uri="{FF2B5EF4-FFF2-40B4-BE49-F238E27FC236}">
                <a16:creationId xmlns:a16="http://schemas.microsoft.com/office/drawing/2014/main" id="{18041C34-426E-4988-9C76-9C1B911299FA}"/>
              </a:ext>
            </a:extLst>
          </p:cNvPr>
          <p:cNvSpPr txBox="1">
            <a:spLocks/>
          </p:cNvSpPr>
          <p:nvPr/>
        </p:nvSpPr>
        <p:spPr>
          <a:xfrm>
            <a:off x="6901369" y="4486379"/>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RemoteApp</a:t>
            </a:r>
          </a:p>
        </p:txBody>
      </p:sp>
      <p:sp>
        <p:nvSpPr>
          <p:cNvPr id="183" name="TextBox 182">
            <a:extLst>
              <a:ext uri="{FF2B5EF4-FFF2-40B4-BE49-F238E27FC236}">
                <a16:creationId xmlns:a16="http://schemas.microsoft.com/office/drawing/2014/main" id="{F659704B-BD0E-4268-9F72-032A9838C927}"/>
              </a:ext>
            </a:extLst>
          </p:cNvPr>
          <p:cNvSpPr txBox="1"/>
          <p:nvPr/>
        </p:nvSpPr>
        <p:spPr>
          <a:xfrm>
            <a:off x="8841627" y="1314216"/>
            <a:ext cx="2728073" cy="738664"/>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Managed by Microsoft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(WVD tenant)</a:t>
            </a:r>
          </a:p>
        </p:txBody>
      </p:sp>
      <p:sp>
        <p:nvSpPr>
          <p:cNvPr id="184" name="TextBox 183">
            <a:extLst>
              <a:ext uri="{FF2B5EF4-FFF2-40B4-BE49-F238E27FC236}">
                <a16:creationId xmlns:a16="http://schemas.microsoft.com/office/drawing/2014/main" id="{30782BC9-930A-40F2-AF80-E1870760A7C5}"/>
              </a:ext>
            </a:extLst>
          </p:cNvPr>
          <p:cNvSpPr txBox="1"/>
          <p:nvPr/>
        </p:nvSpPr>
        <p:spPr>
          <a:xfrm>
            <a:off x="8767011" y="3680610"/>
            <a:ext cx="3278940" cy="738664"/>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Image Management – Your control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IaaS) </a:t>
            </a:r>
          </a:p>
        </p:txBody>
      </p:sp>
      <p:sp>
        <p:nvSpPr>
          <p:cNvPr id="185" name="Rectangle: Rounded Corners 184">
            <a:extLst>
              <a:ext uri="{FF2B5EF4-FFF2-40B4-BE49-F238E27FC236}">
                <a16:creationId xmlns:a16="http://schemas.microsoft.com/office/drawing/2014/main" id="{7B2E31E0-6B48-46A6-AEC1-4D49DC02D70A}"/>
              </a:ext>
            </a:extLst>
          </p:cNvPr>
          <p:cNvSpPr/>
          <p:nvPr/>
        </p:nvSpPr>
        <p:spPr bwMode="auto">
          <a:xfrm>
            <a:off x="3799890" y="5289155"/>
            <a:ext cx="4351748" cy="1308125"/>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282F9B92-9AA6-4A5D-B1A9-FFEC815882A3}"/>
              </a:ext>
            </a:extLst>
          </p:cNvPr>
          <p:cNvSpPr txBox="1"/>
          <p:nvPr/>
        </p:nvSpPr>
        <p:spPr>
          <a:xfrm>
            <a:off x="8841626" y="5732720"/>
            <a:ext cx="2728073" cy="738664"/>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Managed by Microsoft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IaaS) </a:t>
            </a:r>
          </a:p>
        </p:txBody>
      </p:sp>
      <p:pic>
        <p:nvPicPr>
          <p:cNvPr id="187" name="Picture 186">
            <a:extLst>
              <a:ext uri="{FF2B5EF4-FFF2-40B4-BE49-F238E27FC236}">
                <a16:creationId xmlns:a16="http://schemas.microsoft.com/office/drawing/2014/main" id="{AD2253D9-1FF8-4932-8726-9DE3A56B5423}"/>
              </a:ext>
            </a:extLst>
          </p:cNvPr>
          <p:cNvPicPr>
            <a:picLocks noChangeAspect="1"/>
          </p:cNvPicPr>
          <p:nvPr/>
        </p:nvPicPr>
        <p:blipFill>
          <a:blip r:embed="rId15"/>
          <a:stretch>
            <a:fillRect/>
          </a:stretch>
        </p:blipFill>
        <p:spPr>
          <a:xfrm>
            <a:off x="5697778" y="3212887"/>
            <a:ext cx="527736" cy="412294"/>
          </a:xfrm>
          <a:prstGeom prst="rect">
            <a:avLst/>
          </a:prstGeom>
        </p:spPr>
      </p:pic>
      <p:pic>
        <p:nvPicPr>
          <p:cNvPr id="188" name="Picture 187">
            <a:extLst>
              <a:ext uri="{FF2B5EF4-FFF2-40B4-BE49-F238E27FC236}">
                <a16:creationId xmlns:a16="http://schemas.microsoft.com/office/drawing/2014/main" id="{11D3BB8F-F197-4406-B37C-3041E9E7E621}"/>
              </a:ext>
            </a:extLst>
          </p:cNvPr>
          <p:cNvPicPr>
            <a:picLocks noChangeAspect="1"/>
          </p:cNvPicPr>
          <p:nvPr/>
        </p:nvPicPr>
        <p:blipFill>
          <a:blip r:embed="rId16"/>
          <a:stretch>
            <a:fillRect/>
          </a:stretch>
        </p:blipFill>
        <p:spPr>
          <a:xfrm>
            <a:off x="4255982" y="3625181"/>
            <a:ext cx="527736" cy="412294"/>
          </a:xfrm>
          <a:prstGeom prst="rect">
            <a:avLst/>
          </a:prstGeom>
        </p:spPr>
      </p:pic>
      <p:sp>
        <p:nvSpPr>
          <p:cNvPr id="189" name="Text Placeholder 2">
            <a:extLst>
              <a:ext uri="{FF2B5EF4-FFF2-40B4-BE49-F238E27FC236}">
                <a16:creationId xmlns:a16="http://schemas.microsoft.com/office/drawing/2014/main" id="{64746BDD-60D5-4FCC-8384-D3846CD4288E}"/>
              </a:ext>
            </a:extLst>
          </p:cNvPr>
          <p:cNvSpPr txBox="1">
            <a:spLocks/>
          </p:cNvSpPr>
          <p:nvPr/>
        </p:nvSpPr>
        <p:spPr>
          <a:xfrm>
            <a:off x="4008283" y="3982105"/>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7 Enterprise</a:t>
            </a:r>
          </a:p>
        </p:txBody>
      </p:sp>
      <p:sp>
        <p:nvSpPr>
          <p:cNvPr id="190" name="Text Placeholder 2">
            <a:extLst>
              <a:ext uri="{FF2B5EF4-FFF2-40B4-BE49-F238E27FC236}">
                <a16:creationId xmlns:a16="http://schemas.microsoft.com/office/drawing/2014/main" id="{78ACA1DC-DD91-481E-BC41-DC2A0F77E02B}"/>
              </a:ext>
            </a:extLst>
          </p:cNvPr>
          <p:cNvSpPr txBox="1">
            <a:spLocks/>
          </p:cNvSpPr>
          <p:nvPr/>
        </p:nvSpPr>
        <p:spPr>
          <a:xfrm>
            <a:off x="5440134" y="3569811"/>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10 Enterprise</a:t>
            </a:r>
          </a:p>
        </p:txBody>
      </p:sp>
      <p:sp>
        <p:nvSpPr>
          <p:cNvPr id="191" name="Text Placeholder 2">
            <a:extLst>
              <a:ext uri="{FF2B5EF4-FFF2-40B4-BE49-F238E27FC236}">
                <a16:creationId xmlns:a16="http://schemas.microsoft.com/office/drawing/2014/main" id="{79848FD0-94E8-4577-9FB4-EACFD20F7B01}"/>
              </a:ext>
            </a:extLst>
          </p:cNvPr>
          <p:cNvSpPr txBox="1">
            <a:spLocks/>
          </p:cNvSpPr>
          <p:nvPr/>
        </p:nvSpPr>
        <p:spPr>
          <a:xfrm>
            <a:off x="3986679" y="6014296"/>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Compute</a:t>
            </a:r>
          </a:p>
        </p:txBody>
      </p:sp>
      <p:sp>
        <p:nvSpPr>
          <p:cNvPr id="192" name="Text Placeholder 2">
            <a:extLst>
              <a:ext uri="{FF2B5EF4-FFF2-40B4-BE49-F238E27FC236}">
                <a16:creationId xmlns:a16="http://schemas.microsoft.com/office/drawing/2014/main" id="{D20A6633-9B8F-4674-945D-6E102DCAC397}"/>
              </a:ext>
            </a:extLst>
          </p:cNvPr>
          <p:cNvSpPr txBox="1">
            <a:spLocks/>
          </p:cNvSpPr>
          <p:nvPr/>
        </p:nvSpPr>
        <p:spPr>
          <a:xfrm>
            <a:off x="5432380" y="6014295"/>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Storage</a:t>
            </a:r>
          </a:p>
        </p:txBody>
      </p:sp>
      <p:sp>
        <p:nvSpPr>
          <p:cNvPr id="193" name="Text Placeholder 2">
            <a:extLst>
              <a:ext uri="{FF2B5EF4-FFF2-40B4-BE49-F238E27FC236}">
                <a16:creationId xmlns:a16="http://schemas.microsoft.com/office/drawing/2014/main" id="{991351FB-52F5-4B28-BA09-4415253EAD38}"/>
              </a:ext>
            </a:extLst>
          </p:cNvPr>
          <p:cNvSpPr txBox="1">
            <a:spLocks/>
          </p:cNvSpPr>
          <p:nvPr/>
        </p:nvSpPr>
        <p:spPr>
          <a:xfrm>
            <a:off x="6878081" y="6014295"/>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Compute</a:t>
            </a:r>
          </a:p>
        </p:txBody>
      </p:sp>
      <p:cxnSp>
        <p:nvCxnSpPr>
          <p:cNvPr id="194" name="Straight Arrow Connector 193">
            <a:extLst>
              <a:ext uri="{FF2B5EF4-FFF2-40B4-BE49-F238E27FC236}">
                <a16:creationId xmlns:a16="http://schemas.microsoft.com/office/drawing/2014/main" id="{D88E5F3A-E558-44DA-A234-DFF60CE31110}"/>
              </a:ext>
            </a:extLst>
          </p:cNvPr>
          <p:cNvCxnSpPr>
            <a:cxnSpLocks/>
          </p:cNvCxnSpPr>
          <p:nvPr/>
        </p:nvCxnSpPr>
        <p:spPr>
          <a:xfrm>
            <a:off x="5975766" y="5017879"/>
            <a:ext cx="0" cy="267279"/>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pic>
        <p:nvPicPr>
          <p:cNvPr id="195" name="Picture 2" descr="Afbeeldingsresultaat voor azure logo">
            <a:extLst>
              <a:ext uri="{FF2B5EF4-FFF2-40B4-BE49-F238E27FC236}">
                <a16:creationId xmlns:a16="http://schemas.microsoft.com/office/drawing/2014/main" id="{D6A04C25-B570-432F-ADD8-664B005502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57737" y="5385555"/>
            <a:ext cx="712962" cy="20609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E0589EBA-E043-45FA-BB76-F2895D7B586A}"/>
              </a:ext>
            </a:extLst>
          </p:cNvPr>
          <p:cNvSpPr/>
          <p:nvPr/>
        </p:nvSpPr>
        <p:spPr>
          <a:xfrm>
            <a:off x="8552881" y="659758"/>
            <a:ext cx="216469" cy="17595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ight Brace 196">
            <a:extLst>
              <a:ext uri="{FF2B5EF4-FFF2-40B4-BE49-F238E27FC236}">
                <a16:creationId xmlns:a16="http://schemas.microsoft.com/office/drawing/2014/main" id="{84A6B27F-587F-49AF-BA18-514307D7E041}"/>
              </a:ext>
            </a:extLst>
          </p:cNvPr>
          <p:cNvSpPr/>
          <p:nvPr/>
        </p:nvSpPr>
        <p:spPr>
          <a:xfrm>
            <a:off x="8550541" y="3019579"/>
            <a:ext cx="216469" cy="17595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ight Brace 197">
            <a:extLst>
              <a:ext uri="{FF2B5EF4-FFF2-40B4-BE49-F238E27FC236}">
                <a16:creationId xmlns:a16="http://schemas.microsoft.com/office/drawing/2014/main" id="{CD30B47B-BB18-4C9F-A3E2-471EFED193D8}"/>
              </a:ext>
            </a:extLst>
          </p:cNvPr>
          <p:cNvSpPr/>
          <p:nvPr/>
        </p:nvSpPr>
        <p:spPr>
          <a:xfrm>
            <a:off x="8550541" y="5342240"/>
            <a:ext cx="248315" cy="12316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99" name="Straight Arrow Connector 198">
            <a:extLst>
              <a:ext uri="{FF2B5EF4-FFF2-40B4-BE49-F238E27FC236}">
                <a16:creationId xmlns:a16="http://schemas.microsoft.com/office/drawing/2014/main" id="{932814AE-E21A-4CFC-BE4F-53182600E217}"/>
              </a:ext>
            </a:extLst>
          </p:cNvPr>
          <p:cNvCxnSpPr>
            <a:cxnSpLocks/>
          </p:cNvCxnSpPr>
          <p:nvPr/>
        </p:nvCxnSpPr>
        <p:spPr>
          <a:xfrm>
            <a:off x="5981394" y="2608556"/>
            <a:ext cx="0" cy="246864"/>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085DF9-2D39-4757-96D6-370D6D56C272}"/>
              </a:ext>
            </a:extLst>
          </p:cNvPr>
          <p:cNvSpPr txBox="1"/>
          <p:nvPr/>
        </p:nvSpPr>
        <p:spPr>
          <a:xfrm>
            <a:off x="4339739" y="29845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TextBox 199">
            <a:extLst>
              <a:ext uri="{FF2B5EF4-FFF2-40B4-BE49-F238E27FC236}">
                <a16:creationId xmlns:a16="http://schemas.microsoft.com/office/drawing/2014/main" id="{B342E974-DF60-41BE-95CB-8A4C33CC6A89}"/>
              </a:ext>
            </a:extLst>
          </p:cNvPr>
          <p:cNvSpPr txBox="1"/>
          <p:nvPr/>
        </p:nvSpPr>
        <p:spPr>
          <a:xfrm>
            <a:off x="4195731" y="267752"/>
            <a:ext cx="2728073" cy="517065"/>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Windows Virtual Desktop</a:t>
            </a:r>
            <a:endPar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9" name="Title 1">
            <a:extLst>
              <a:ext uri="{FF2B5EF4-FFF2-40B4-BE49-F238E27FC236}">
                <a16:creationId xmlns:a16="http://schemas.microsoft.com/office/drawing/2014/main" id="{CE35732D-A505-4E58-A682-2E9EA7CE0F0A}"/>
              </a:ext>
            </a:extLst>
          </p:cNvPr>
          <p:cNvSpPr txBox="1">
            <a:spLocks/>
          </p:cNvSpPr>
          <p:nvPr/>
        </p:nvSpPr>
        <p:spPr>
          <a:xfrm>
            <a:off x="279730" y="280685"/>
            <a:ext cx="3005883" cy="723852"/>
          </a:xfrm>
          <a:prstGeom prst="rect">
            <a:avLst/>
          </a:prstGeom>
        </p:spPr>
        <p:txBody>
          <a:bodyPr vert="horz" wrap="square" lIns="0" tIns="0" rIns="0" bIns="0" rtlCol="0" anchor="t">
            <a:noAutofit/>
          </a:bodyPr>
          <a:lstStyle>
            <a:lvl1pPr algn="l" defTabSz="1096173" rtl="0" eaLnBrk="1" latinLnBrk="0" hangingPunct="1">
              <a:lnSpc>
                <a:spcPct val="90000"/>
              </a:lnSpc>
              <a:spcBef>
                <a:spcPct val="0"/>
              </a:spcBef>
              <a:buNone/>
              <a:defRPr lang="en-US" sz="32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l" defTabSz="913441"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High Level Architecture</a:t>
            </a:r>
            <a:endParaRPr kumimoji="0" lang="en-US" sz="3919"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endParaRPr>
          </a:p>
        </p:txBody>
      </p:sp>
    </p:spTree>
    <p:extLst>
      <p:ext uri="{BB962C8B-B14F-4D97-AF65-F5344CB8AC3E}">
        <p14:creationId xmlns:p14="http://schemas.microsoft.com/office/powerpoint/2010/main" val="3319298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arn(inVertical)">
                                      <p:cBhvr>
                                        <p:cTn id="7" dur="500"/>
                                        <p:tgtEl>
                                          <p:spTgt spid="154"/>
                                        </p:tgtEl>
                                      </p:cBhvr>
                                    </p:animEffect>
                                  </p:childTnLst>
                                </p:cTn>
                              </p:par>
                              <p:par>
                                <p:cTn id="8" presetID="16" presetClass="entr" presetSubtype="21"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barn(inVertical)">
                                      <p:cBhvr>
                                        <p:cTn id="10" dur="500"/>
                                        <p:tgtEl>
                                          <p:spTgt spid="164"/>
                                        </p:tgtEl>
                                      </p:cBhvr>
                                    </p:animEffect>
                                  </p:childTnLst>
                                </p:cTn>
                              </p:par>
                              <p:par>
                                <p:cTn id="11" presetID="16" presetClass="entr" presetSubtype="21"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barn(inVertical)">
                                      <p:cBhvr>
                                        <p:cTn id="13" dur="500"/>
                                        <p:tgtEl>
                                          <p:spTgt spid="171"/>
                                        </p:tgtEl>
                                      </p:cBhvr>
                                    </p:animEffect>
                                  </p:childTnLst>
                                </p:cTn>
                              </p:par>
                              <p:par>
                                <p:cTn id="14" presetID="16" presetClass="entr" presetSubtype="21"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barn(inVertical)">
                                      <p:cBhvr>
                                        <p:cTn id="16" dur="500"/>
                                        <p:tgtEl>
                                          <p:spTgt spid="17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barn(inVertical)">
                                      <p:cBhvr>
                                        <p:cTn id="19" dur="500"/>
                                        <p:tgtEl>
                                          <p:spTgt spid="17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barn(inVertical)">
                                      <p:cBhvr>
                                        <p:cTn id="22" dur="500"/>
                                        <p:tgtEl>
                                          <p:spTgt spid="18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barn(inVertical)">
                                      <p:cBhvr>
                                        <p:cTn id="25" dur="500"/>
                                        <p:tgtEl>
                                          <p:spTgt spid="18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2"/>
                                        </p:tgtEl>
                                        <p:attrNameLst>
                                          <p:attrName>style.visibility</p:attrName>
                                        </p:attrNameLst>
                                      </p:cBhvr>
                                      <p:to>
                                        <p:strVal val="visible"/>
                                      </p:to>
                                    </p:set>
                                    <p:animEffect transition="in" filter="barn(inVertical)">
                                      <p:cBhvr>
                                        <p:cTn id="28" dur="500"/>
                                        <p:tgtEl>
                                          <p:spTgt spid="18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barn(inVertical)">
                                      <p:cBhvr>
                                        <p:cTn id="31" dur="500"/>
                                        <p:tgtEl>
                                          <p:spTgt spid="184"/>
                                        </p:tgtEl>
                                      </p:cBhvr>
                                    </p:animEffect>
                                  </p:childTnLst>
                                </p:cTn>
                              </p:par>
                              <p:par>
                                <p:cTn id="32" presetID="16" presetClass="entr" presetSubtype="21"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barn(inVertical)">
                                      <p:cBhvr>
                                        <p:cTn id="34" dur="500"/>
                                        <p:tgtEl>
                                          <p:spTgt spid="187"/>
                                        </p:tgtEl>
                                      </p:cBhvr>
                                    </p:animEffect>
                                  </p:childTnLst>
                                </p:cTn>
                              </p:par>
                              <p:par>
                                <p:cTn id="35" presetID="16" presetClass="entr" presetSubtype="21"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barn(inVertical)">
                                      <p:cBhvr>
                                        <p:cTn id="37" dur="500"/>
                                        <p:tgtEl>
                                          <p:spTgt spid="18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9"/>
                                        </p:tgtEl>
                                        <p:attrNameLst>
                                          <p:attrName>style.visibility</p:attrName>
                                        </p:attrNameLst>
                                      </p:cBhvr>
                                      <p:to>
                                        <p:strVal val="visible"/>
                                      </p:to>
                                    </p:set>
                                    <p:animEffect transition="in" filter="barn(inVertical)">
                                      <p:cBhvr>
                                        <p:cTn id="40" dur="500"/>
                                        <p:tgtEl>
                                          <p:spTgt spid="18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0"/>
                                        </p:tgtEl>
                                        <p:attrNameLst>
                                          <p:attrName>style.visibility</p:attrName>
                                        </p:attrNameLst>
                                      </p:cBhvr>
                                      <p:to>
                                        <p:strVal val="visible"/>
                                      </p:to>
                                    </p:set>
                                    <p:animEffect transition="in" filter="barn(inVertical)">
                                      <p:cBhvr>
                                        <p:cTn id="43" dur="500"/>
                                        <p:tgtEl>
                                          <p:spTgt spid="19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97"/>
                                        </p:tgtEl>
                                        <p:attrNameLst>
                                          <p:attrName>style.visibility</p:attrName>
                                        </p:attrNameLst>
                                      </p:cBhvr>
                                      <p:to>
                                        <p:strVal val="visible"/>
                                      </p:to>
                                    </p:set>
                                    <p:animEffect transition="in" filter="barn(inVertical)">
                                      <p:cBhvr>
                                        <p:cTn id="46" dur="500"/>
                                        <p:tgtEl>
                                          <p:spTgt spid="197"/>
                                        </p:tgtEl>
                                      </p:cBhvr>
                                    </p:animEffect>
                                  </p:childTnLst>
                                </p:cTn>
                              </p:par>
                              <p:par>
                                <p:cTn id="47" presetID="16" presetClass="entr" presetSubtype="21" fill="hold"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barn(inVertical)">
                                      <p:cBhvr>
                                        <p:cTn id="49" dur="500"/>
                                        <p:tgtEl>
                                          <p:spTgt spid="199"/>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63"/>
                                        </p:tgtEl>
                                        <p:attrNameLst>
                                          <p:attrName>style.visibility</p:attrName>
                                        </p:attrNameLst>
                                      </p:cBhvr>
                                      <p:to>
                                        <p:strVal val="visible"/>
                                      </p:to>
                                    </p:set>
                                    <p:animEffect transition="in" filter="barn(inVertical)">
                                      <p:cBhvr>
                                        <p:cTn id="54" dur="500"/>
                                        <p:tgtEl>
                                          <p:spTgt spid="163"/>
                                        </p:tgtEl>
                                      </p:cBhvr>
                                    </p:animEffect>
                                  </p:childTnLst>
                                </p:cTn>
                              </p:par>
                              <p:par>
                                <p:cTn id="55" presetID="16" presetClass="entr" presetSubtype="21"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barn(inVertical)">
                                      <p:cBhvr>
                                        <p:cTn id="57" dur="500"/>
                                        <p:tgtEl>
                                          <p:spTgt spid="165"/>
                                        </p:tgtEl>
                                      </p:cBhvr>
                                    </p:animEffect>
                                  </p:childTnLst>
                                </p:cTn>
                              </p:par>
                              <p:par>
                                <p:cTn id="58" presetID="16" presetClass="entr" presetSubtype="21" fill="hold"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barn(inVertical)">
                                      <p:cBhvr>
                                        <p:cTn id="60" dur="500"/>
                                        <p:tgtEl>
                                          <p:spTgt spid="16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85"/>
                                        </p:tgtEl>
                                        <p:attrNameLst>
                                          <p:attrName>style.visibility</p:attrName>
                                        </p:attrNameLst>
                                      </p:cBhvr>
                                      <p:to>
                                        <p:strVal val="visible"/>
                                      </p:to>
                                    </p:set>
                                    <p:animEffect transition="in" filter="barn(inVertical)">
                                      <p:cBhvr>
                                        <p:cTn id="63" dur="500"/>
                                        <p:tgtEl>
                                          <p:spTgt spid="185"/>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barn(inVertical)">
                                      <p:cBhvr>
                                        <p:cTn id="66" dur="500"/>
                                        <p:tgtEl>
                                          <p:spTgt spid="186"/>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barn(inVertical)">
                                      <p:cBhvr>
                                        <p:cTn id="69" dur="500"/>
                                        <p:tgtEl>
                                          <p:spTgt spid="191"/>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92"/>
                                        </p:tgtEl>
                                        <p:attrNameLst>
                                          <p:attrName>style.visibility</p:attrName>
                                        </p:attrNameLst>
                                      </p:cBhvr>
                                      <p:to>
                                        <p:strVal val="visible"/>
                                      </p:to>
                                    </p:set>
                                    <p:animEffect transition="in" filter="barn(inVertical)">
                                      <p:cBhvr>
                                        <p:cTn id="72" dur="500"/>
                                        <p:tgtEl>
                                          <p:spTgt spid="192"/>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animEffect transition="in" filter="barn(inVertical)">
                                      <p:cBhvr>
                                        <p:cTn id="75" dur="500"/>
                                        <p:tgtEl>
                                          <p:spTgt spid="193"/>
                                        </p:tgtEl>
                                      </p:cBhvr>
                                    </p:animEffect>
                                  </p:childTnLst>
                                </p:cTn>
                              </p:par>
                              <p:par>
                                <p:cTn id="76" presetID="16" presetClass="entr" presetSubtype="21" fill="hold" nodeType="withEffect">
                                  <p:stCondLst>
                                    <p:cond delay="0"/>
                                  </p:stCondLst>
                                  <p:childTnLst>
                                    <p:set>
                                      <p:cBhvr>
                                        <p:cTn id="77" dur="1" fill="hold">
                                          <p:stCondLst>
                                            <p:cond delay="0"/>
                                          </p:stCondLst>
                                        </p:cTn>
                                        <p:tgtEl>
                                          <p:spTgt spid="195"/>
                                        </p:tgtEl>
                                        <p:attrNameLst>
                                          <p:attrName>style.visibility</p:attrName>
                                        </p:attrNameLst>
                                      </p:cBhvr>
                                      <p:to>
                                        <p:strVal val="visible"/>
                                      </p:to>
                                    </p:set>
                                    <p:animEffect transition="in" filter="barn(inVertical)">
                                      <p:cBhvr>
                                        <p:cTn id="78" dur="500"/>
                                        <p:tgtEl>
                                          <p:spTgt spid="19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98"/>
                                        </p:tgtEl>
                                        <p:attrNameLst>
                                          <p:attrName>style.visibility</p:attrName>
                                        </p:attrNameLst>
                                      </p:cBhvr>
                                      <p:to>
                                        <p:strVal val="visible"/>
                                      </p:to>
                                    </p:set>
                                    <p:animEffect transition="in" filter="barn(inVertical)">
                                      <p:cBhvr>
                                        <p:cTn id="81" dur="500"/>
                                        <p:tgtEl>
                                          <p:spTgt spid="198"/>
                                        </p:tgtEl>
                                      </p:cBhvr>
                                    </p:animEffect>
                                  </p:childTnLst>
                                </p:cTn>
                              </p:par>
                              <p:par>
                                <p:cTn id="82" presetID="16" presetClass="entr" presetSubtype="21" fill="hold" nodeType="withEffect">
                                  <p:stCondLst>
                                    <p:cond delay="0"/>
                                  </p:stCondLst>
                                  <p:childTnLst>
                                    <p:set>
                                      <p:cBhvr>
                                        <p:cTn id="83" dur="1" fill="hold">
                                          <p:stCondLst>
                                            <p:cond delay="0"/>
                                          </p:stCondLst>
                                        </p:cTn>
                                        <p:tgtEl>
                                          <p:spTgt spid="194"/>
                                        </p:tgtEl>
                                        <p:attrNameLst>
                                          <p:attrName>style.visibility</p:attrName>
                                        </p:attrNameLst>
                                      </p:cBhvr>
                                      <p:to>
                                        <p:strVal val="visible"/>
                                      </p:to>
                                    </p:set>
                                    <p:animEffect transition="in" filter="barn(inVertical)">
                                      <p:cBhvr>
                                        <p:cTn id="8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80" grpId="0"/>
      <p:bldP spid="181" grpId="0"/>
      <p:bldP spid="182" grpId="0"/>
      <p:bldP spid="184" grpId="0" animBg="1"/>
      <p:bldP spid="185" grpId="0" animBg="1"/>
      <p:bldP spid="186" grpId="0" animBg="1"/>
      <p:bldP spid="189" grpId="0"/>
      <p:bldP spid="190" grpId="0"/>
      <p:bldP spid="191" grpId="0"/>
      <p:bldP spid="192" grpId="0"/>
      <p:bldP spid="193" grpId="0"/>
      <p:bldP spid="197" grpId="0" animBg="1"/>
      <p:bldP spid="19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B0F49E-1982-483B-BE21-CB399F335733}"/>
              </a:ext>
            </a:extLst>
          </p:cNvPr>
          <p:cNvGrpSpPr/>
          <p:nvPr/>
        </p:nvGrpSpPr>
        <p:grpSpPr>
          <a:xfrm>
            <a:off x="11067831" y="2993418"/>
            <a:ext cx="306162" cy="312151"/>
            <a:chOff x="11570350" y="1875766"/>
            <a:chExt cx="306205" cy="312195"/>
          </a:xfrm>
        </p:grpSpPr>
        <p:sp>
          <p:nvSpPr>
            <p:cNvPr id="113" name="Freeform 6">
              <a:extLst>
                <a:ext uri="{FF2B5EF4-FFF2-40B4-BE49-F238E27FC236}">
                  <a16:creationId xmlns:a16="http://schemas.microsoft.com/office/drawing/2014/main" id="{1CF06FEA-BD1A-4F9D-8D76-437737D741BE}"/>
                </a:ext>
              </a:extLst>
            </p:cNvPr>
            <p:cNvSpPr>
              <a:spLocks noEditPoints="1"/>
            </p:cNvSpPr>
            <p:nvPr/>
          </p:nvSpPr>
          <p:spPr bwMode="auto">
            <a:xfrm>
              <a:off x="11570350" y="1875766"/>
              <a:ext cx="306205" cy="312195"/>
            </a:xfrm>
            <a:custGeom>
              <a:avLst/>
              <a:gdLst>
                <a:gd name="T0" fmla="*/ 300 w 601"/>
                <a:gd name="T1" fmla="*/ 0 h 612"/>
                <a:gd name="T2" fmla="*/ 304 w 601"/>
                <a:gd name="T3" fmla="*/ 4 h 612"/>
                <a:gd name="T4" fmla="*/ 357 w 601"/>
                <a:gd name="T5" fmla="*/ 69 h 612"/>
                <a:gd name="T6" fmla="*/ 496 w 601"/>
                <a:gd name="T7" fmla="*/ 236 h 612"/>
                <a:gd name="T8" fmla="*/ 592 w 601"/>
                <a:gd name="T9" fmla="*/ 353 h 612"/>
                <a:gd name="T10" fmla="*/ 590 w 601"/>
                <a:gd name="T11" fmla="*/ 373 h 612"/>
                <a:gd name="T12" fmla="*/ 410 w 601"/>
                <a:gd name="T13" fmla="*/ 521 h 612"/>
                <a:gd name="T14" fmla="*/ 366 w 601"/>
                <a:gd name="T15" fmla="*/ 557 h 612"/>
                <a:gd name="T16" fmla="*/ 310 w 601"/>
                <a:gd name="T17" fmla="*/ 605 h 612"/>
                <a:gd name="T18" fmla="*/ 292 w 601"/>
                <a:gd name="T19" fmla="*/ 606 h 612"/>
                <a:gd name="T20" fmla="*/ 57 w 601"/>
                <a:gd name="T21" fmla="*/ 411 h 612"/>
                <a:gd name="T22" fmla="*/ 6 w 601"/>
                <a:gd name="T23" fmla="*/ 368 h 612"/>
                <a:gd name="T24" fmla="*/ 5 w 601"/>
                <a:gd name="T25" fmla="*/ 356 h 612"/>
                <a:gd name="T26" fmla="*/ 92 w 601"/>
                <a:gd name="T27" fmla="*/ 252 h 612"/>
                <a:gd name="T28" fmla="*/ 232 w 601"/>
                <a:gd name="T29" fmla="*/ 84 h 612"/>
                <a:gd name="T30" fmla="*/ 291 w 601"/>
                <a:gd name="T31" fmla="*/ 12 h 612"/>
                <a:gd name="T32" fmla="*/ 296 w 601"/>
                <a:gd name="T33" fmla="*/ 3 h 612"/>
                <a:gd name="T34" fmla="*/ 300 w 601"/>
                <a:gd name="T35" fmla="*/ 0 h 612"/>
                <a:gd name="T36" fmla="*/ 301 w 601"/>
                <a:gd name="T37" fmla="*/ 131 h 612"/>
                <a:gd name="T38" fmla="*/ 255 w 601"/>
                <a:gd name="T39" fmla="*/ 204 h 612"/>
                <a:gd name="T40" fmla="*/ 251 w 601"/>
                <a:gd name="T41" fmla="*/ 223 h 612"/>
                <a:gd name="T42" fmla="*/ 172 w 601"/>
                <a:gd name="T43" fmla="*/ 299 h 612"/>
                <a:gd name="T44" fmla="*/ 147 w 601"/>
                <a:gd name="T45" fmla="*/ 305 h 612"/>
                <a:gd name="T46" fmla="*/ 91 w 601"/>
                <a:gd name="T47" fmla="*/ 359 h 612"/>
                <a:gd name="T48" fmla="*/ 162 w 601"/>
                <a:gd name="T49" fmla="*/ 391 h 612"/>
                <a:gd name="T50" fmla="*/ 181 w 601"/>
                <a:gd name="T51" fmla="*/ 391 h 612"/>
                <a:gd name="T52" fmla="*/ 253 w 601"/>
                <a:gd name="T53" fmla="*/ 432 h 612"/>
                <a:gd name="T54" fmla="*/ 259 w 601"/>
                <a:gd name="T55" fmla="*/ 451 h 612"/>
                <a:gd name="T56" fmla="*/ 266 w 601"/>
                <a:gd name="T57" fmla="*/ 502 h 612"/>
                <a:gd name="T58" fmla="*/ 317 w 601"/>
                <a:gd name="T59" fmla="*/ 516 h 612"/>
                <a:gd name="T60" fmla="*/ 345 w 601"/>
                <a:gd name="T61" fmla="*/ 452 h 612"/>
                <a:gd name="T62" fmla="*/ 347 w 601"/>
                <a:gd name="T63" fmla="*/ 439 h 612"/>
                <a:gd name="T64" fmla="*/ 413 w 601"/>
                <a:gd name="T65" fmla="*/ 391 h 612"/>
                <a:gd name="T66" fmla="*/ 434 w 601"/>
                <a:gd name="T67" fmla="*/ 390 h 612"/>
                <a:gd name="T68" fmla="*/ 487 w 601"/>
                <a:gd name="T69" fmla="*/ 389 h 612"/>
                <a:gd name="T70" fmla="*/ 505 w 601"/>
                <a:gd name="T71" fmla="*/ 339 h 612"/>
                <a:gd name="T72" fmla="*/ 439 w 601"/>
                <a:gd name="T73" fmla="*/ 308 h 612"/>
                <a:gd name="T74" fmla="*/ 423 w 601"/>
                <a:gd name="T75" fmla="*/ 304 h 612"/>
                <a:gd name="T76" fmla="*/ 351 w 601"/>
                <a:gd name="T77" fmla="*/ 217 h 612"/>
                <a:gd name="T78" fmla="*/ 349 w 601"/>
                <a:gd name="T79" fmla="*/ 203 h 612"/>
                <a:gd name="T80" fmla="*/ 301 w 601"/>
                <a:gd name="T81" fmla="*/ 131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1" h="612">
                  <a:moveTo>
                    <a:pt x="300" y="0"/>
                  </a:moveTo>
                  <a:cubicBezTo>
                    <a:pt x="302" y="0"/>
                    <a:pt x="303" y="2"/>
                    <a:pt x="304" y="4"/>
                  </a:cubicBezTo>
                  <a:cubicBezTo>
                    <a:pt x="322" y="25"/>
                    <a:pt x="340" y="47"/>
                    <a:pt x="357" y="69"/>
                  </a:cubicBezTo>
                  <a:cubicBezTo>
                    <a:pt x="402" y="126"/>
                    <a:pt x="451" y="179"/>
                    <a:pt x="496" y="236"/>
                  </a:cubicBezTo>
                  <a:cubicBezTo>
                    <a:pt x="527" y="276"/>
                    <a:pt x="560" y="314"/>
                    <a:pt x="592" y="353"/>
                  </a:cubicBezTo>
                  <a:cubicBezTo>
                    <a:pt x="601" y="364"/>
                    <a:pt x="601" y="364"/>
                    <a:pt x="590" y="373"/>
                  </a:cubicBezTo>
                  <a:cubicBezTo>
                    <a:pt x="531" y="423"/>
                    <a:pt x="470" y="472"/>
                    <a:pt x="410" y="521"/>
                  </a:cubicBezTo>
                  <a:cubicBezTo>
                    <a:pt x="395" y="533"/>
                    <a:pt x="380" y="545"/>
                    <a:pt x="366" y="557"/>
                  </a:cubicBezTo>
                  <a:cubicBezTo>
                    <a:pt x="348" y="574"/>
                    <a:pt x="329" y="589"/>
                    <a:pt x="310" y="605"/>
                  </a:cubicBezTo>
                  <a:cubicBezTo>
                    <a:pt x="304" y="611"/>
                    <a:pt x="299" y="612"/>
                    <a:pt x="292" y="606"/>
                  </a:cubicBezTo>
                  <a:cubicBezTo>
                    <a:pt x="215" y="539"/>
                    <a:pt x="135" y="476"/>
                    <a:pt x="57" y="411"/>
                  </a:cubicBezTo>
                  <a:cubicBezTo>
                    <a:pt x="40" y="397"/>
                    <a:pt x="23" y="382"/>
                    <a:pt x="6" y="368"/>
                  </a:cubicBezTo>
                  <a:cubicBezTo>
                    <a:pt x="1" y="364"/>
                    <a:pt x="0" y="361"/>
                    <a:pt x="5" y="356"/>
                  </a:cubicBezTo>
                  <a:cubicBezTo>
                    <a:pt x="34" y="321"/>
                    <a:pt x="64" y="287"/>
                    <a:pt x="92" y="252"/>
                  </a:cubicBezTo>
                  <a:cubicBezTo>
                    <a:pt x="138" y="195"/>
                    <a:pt x="186" y="141"/>
                    <a:pt x="232" y="84"/>
                  </a:cubicBezTo>
                  <a:cubicBezTo>
                    <a:pt x="251" y="60"/>
                    <a:pt x="271" y="36"/>
                    <a:pt x="291" y="12"/>
                  </a:cubicBezTo>
                  <a:cubicBezTo>
                    <a:pt x="293" y="10"/>
                    <a:pt x="295" y="6"/>
                    <a:pt x="296" y="3"/>
                  </a:cubicBezTo>
                  <a:cubicBezTo>
                    <a:pt x="297" y="2"/>
                    <a:pt x="297" y="0"/>
                    <a:pt x="300" y="0"/>
                  </a:cubicBezTo>
                  <a:close/>
                  <a:moveTo>
                    <a:pt x="301" y="131"/>
                  </a:moveTo>
                  <a:cubicBezTo>
                    <a:pt x="264" y="131"/>
                    <a:pt x="238" y="170"/>
                    <a:pt x="255" y="204"/>
                  </a:cubicBezTo>
                  <a:cubicBezTo>
                    <a:pt x="259" y="212"/>
                    <a:pt x="258" y="217"/>
                    <a:pt x="251" y="223"/>
                  </a:cubicBezTo>
                  <a:cubicBezTo>
                    <a:pt x="225" y="249"/>
                    <a:pt x="199" y="274"/>
                    <a:pt x="172" y="299"/>
                  </a:cubicBezTo>
                  <a:cubicBezTo>
                    <a:pt x="164" y="306"/>
                    <a:pt x="158" y="309"/>
                    <a:pt x="147" y="305"/>
                  </a:cubicBezTo>
                  <a:cubicBezTo>
                    <a:pt x="116" y="296"/>
                    <a:pt x="84" y="328"/>
                    <a:pt x="91" y="359"/>
                  </a:cubicBezTo>
                  <a:cubicBezTo>
                    <a:pt x="98" y="393"/>
                    <a:pt x="132" y="409"/>
                    <a:pt x="162" y="391"/>
                  </a:cubicBezTo>
                  <a:cubicBezTo>
                    <a:pt x="169" y="387"/>
                    <a:pt x="174" y="387"/>
                    <a:pt x="181" y="391"/>
                  </a:cubicBezTo>
                  <a:cubicBezTo>
                    <a:pt x="205" y="405"/>
                    <a:pt x="228" y="420"/>
                    <a:pt x="253" y="432"/>
                  </a:cubicBezTo>
                  <a:cubicBezTo>
                    <a:pt x="265" y="438"/>
                    <a:pt x="265" y="439"/>
                    <a:pt x="259" y="451"/>
                  </a:cubicBezTo>
                  <a:cubicBezTo>
                    <a:pt x="251" y="468"/>
                    <a:pt x="253" y="488"/>
                    <a:pt x="266" y="502"/>
                  </a:cubicBezTo>
                  <a:cubicBezTo>
                    <a:pt x="280" y="517"/>
                    <a:pt x="298" y="522"/>
                    <a:pt x="317" y="516"/>
                  </a:cubicBezTo>
                  <a:cubicBezTo>
                    <a:pt x="343" y="506"/>
                    <a:pt x="356" y="479"/>
                    <a:pt x="345" y="452"/>
                  </a:cubicBezTo>
                  <a:cubicBezTo>
                    <a:pt x="343" y="447"/>
                    <a:pt x="342" y="443"/>
                    <a:pt x="347" y="439"/>
                  </a:cubicBezTo>
                  <a:cubicBezTo>
                    <a:pt x="370" y="425"/>
                    <a:pt x="392" y="408"/>
                    <a:pt x="413" y="391"/>
                  </a:cubicBezTo>
                  <a:cubicBezTo>
                    <a:pt x="421" y="385"/>
                    <a:pt x="426" y="384"/>
                    <a:pt x="434" y="390"/>
                  </a:cubicBezTo>
                  <a:cubicBezTo>
                    <a:pt x="451" y="402"/>
                    <a:pt x="470" y="401"/>
                    <a:pt x="487" y="389"/>
                  </a:cubicBezTo>
                  <a:cubicBezTo>
                    <a:pt x="502" y="377"/>
                    <a:pt x="510" y="357"/>
                    <a:pt x="505" y="339"/>
                  </a:cubicBezTo>
                  <a:cubicBezTo>
                    <a:pt x="498" y="310"/>
                    <a:pt x="467" y="295"/>
                    <a:pt x="439" y="308"/>
                  </a:cubicBezTo>
                  <a:cubicBezTo>
                    <a:pt x="431" y="311"/>
                    <a:pt x="428" y="310"/>
                    <a:pt x="423" y="304"/>
                  </a:cubicBezTo>
                  <a:cubicBezTo>
                    <a:pt x="398" y="275"/>
                    <a:pt x="375" y="246"/>
                    <a:pt x="351" y="217"/>
                  </a:cubicBezTo>
                  <a:cubicBezTo>
                    <a:pt x="347" y="213"/>
                    <a:pt x="347" y="209"/>
                    <a:pt x="349" y="203"/>
                  </a:cubicBezTo>
                  <a:cubicBezTo>
                    <a:pt x="364" y="168"/>
                    <a:pt x="339" y="131"/>
                    <a:pt x="301" y="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4" name="Freeform 7">
              <a:extLst>
                <a:ext uri="{FF2B5EF4-FFF2-40B4-BE49-F238E27FC236}">
                  <a16:creationId xmlns:a16="http://schemas.microsoft.com/office/drawing/2014/main" id="{37FB6846-3484-4EEB-BA85-187A40B5EDAA}"/>
                </a:ext>
              </a:extLst>
            </p:cNvPr>
            <p:cNvSpPr>
              <a:spLocks/>
            </p:cNvSpPr>
            <p:nvPr/>
          </p:nvSpPr>
          <p:spPr bwMode="auto">
            <a:xfrm>
              <a:off x="11660939" y="1994056"/>
              <a:ext cx="56150" cy="100322"/>
            </a:xfrm>
            <a:custGeom>
              <a:avLst/>
              <a:gdLst>
                <a:gd name="T0" fmla="*/ 110 w 110"/>
                <a:gd name="T1" fmla="*/ 104 h 197"/>
                <a:gd name="T2" fmla="*/ 110 w 110"/>
                <a:gd name="T3" fmla="*/ 184 h 197"/>
                <a:gd name="T4" fmla="*/ 98 w 110"/>
                <a:gd name="T5" fmla="*/ 191 h 197"/>
                <a:gd name="T6" fmla="*/ 12 w 110"/>
                <a:gd name="T7" fmla="*/ 137 h 197"/>
                <a:gd name="T8" fmla="*/ 6 w 110"/>
                <a:gd name="T9" fmla="*/ 125 h 197"/>
                <a:gd name="T10" fmla="*/ 3 w 110"/>
                <a:gd name="T11" fmla="*/ 102 h 197"/>
                <a:gd name="T12" fmla="*/ 7 w 110"/>
                <a:gd name="T13" fmla="*/ 88 h 197"/>
                <a:gd name="T14" fmla="*/ 80 w 110"/>
                <a:gd name="T15" fmla="*/ 21 h 197"/>
                <a:gd name="T16" fmla="*/ 94 w 110"/>
                <a:gd name="T17" fmla="*/ 6 h 197"/>
                <a:gd name="T18" fmla="*/ 106 w 110"/>
                <a:gd name="T19" fmla="*/ 8 h 197"/>
                <a:gd name="T20" fmla="*/ 110 w 110"/>
                <a:gd name="T21" fmla="*/ 27 h 197"/>
                <a:gd name="T22" fmla="*/ 110 w 110"/>
                <a:gd name="T23"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97">
                  <a:moveTo>
                    <a:pt x="110" y="104"/>
                  </a:moveTo>
                  <a:cubicBezTo>
                    <a:pt x="110" y="130"/>
                    <a:pt x="110" y="157"/>
                    <a:pt x="110" y="184"/>
                  </a:cubicBezTo>
                  <a:cubicBezTo>
                    <a:pt x="110" y="196"/>
                    <a:pt x="108" y="197"/>
                    <a:pt x="98" y="191"/>
                  </a:cubicBezTo>
                  <a:cubicBezTo>
                    <a:pt x="69" y="173"/>
                    <a:pt x="42" y="153"/>
                    <a:pt x="12" y="137"/>
                  </a:cubicBezTo>
                  <a:cubicBezTo>
                    <a:pt x="7" y="134"/>
                    <a:pt x="5" y="131"/>
                    <a:pt x="6" y="125"/>
                  </a:cubicBezTo>
                  <a:cubicBezTo>
                    <a:pt x="7" y="117"/>
                    <a:pt x="7" y="109"/>
                    <a:pt x="3" y="102"/>
                  </a:cubicBezTo>
                  <a:cubicBezTo>
                    <a:pt x="0" y="96"/>
                    <a:pt x="2" y="92"/>
                    <a:pt x="7" y="88"/>
                  </a:cubicBezTo>
                  <a:cubicBezTo>
                    <a:pt x="31" y="66"/>
                    <a:pt x="55" y="43"/>
                    <a:pt x="80" y="21"/>
                  </a:cubicBezTo>
                  <a:cubicBezTo>
                    <a:pt x="85" y="16"/>
                    <a:pt x="89" y="11"/>
                    <a:pt x="94" y="6"/>
                  </a:cubicBezTo>
                  <a:cubicBezTo>
                    <a:pt x="99" y="1"/>
                    <a:pt x="102" y="0"/>
                    <a:pt x="106" y="8"/>
                  </a:cubicBezTo>
                  <a:cubicBezTo>
                    <a:pt x="108" y="14"/>
                    <a:pt x="110" y="20"/>
                    <a:pt x="110" y="27"/>
                  </a:cubicBezTo>
                  <a:cubicBezTo>
                    <a:pt x="110" y="52"/>
                    <a:pt x="110" y="78"/>
                    <a:pt x="110"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Freeform 8">
              <a:extLst>
                <a:ext uri="{FF2B5EF4-FFF2-40B4-BE49-F238E27FC236}">
                  <a16:creationId xmlns:a16="http://schemas.microsoft.com/office/drawing/2014/main" id="{CA4D84FD-FB0F-460B-BFFA-F9D5510BB4C7}"/>
                </a:ext>
              </a:extLst>
            </p:cNvPr>
            <p:cNvSpPr>
              <a:spLocks/>
            </p:cNvSpPr>
            <p:nvPr/>
          </p:nvSpPr>
          <p:spPr bwMode="auto">
            <a:xfrm>
              <a:off x="11727196" y="1993307"/>
              <a:ext cx="55027" cy="101070"/>
            </a:xfrm>
            <a:custGeom>
              <a:avLst/>
              <a:gdLst>
                <a:gd name="T0" fmla="*/ 0 w 108"/>
                <a:gd name="T1" fmla="*/ 106 h 198"/>
                <a:gd name="T2" fmla="*/ 0 w 108"/>
                <a:gd name="T3" fmla="*/ 28 h 198"/>
                <a:gd name="T4" fmla="*/ 18 w 108"/>
                <a:gd name="T5" fmla="*/ 2 h 198"/>
                <a:gd name="T6" fmla="*/ 26 w 108"/>
                <a:gd name="T7" fmla="*/ 5 h 198"/>
                <a:gd name="T8" fmla="*/ 97 w 108"/>
                <a:gd name="T9" fmla="*/ 91 h 198"/>
                <a:gd name="T10" fmla="*/ 103 w 108"/>
                <a:gd name="T11" fmla="*/ 129 h 198"/>
                <a:gd name="T12" fmla="*/ 98 w 108"/>
                <a:gd name="T13" fmla="*/ 134 h 198"/>
                <a:gd name="T14" fmla="*/ 10 w 108"/>
                <a:gd name="T15" fmla="*/ 192 h 198"/>
                <a:gd name="T16" fmla="*/ 0 w 108"/>
                <a:gd name="T17" fmla="*/ 187 h 198"/>
                <a:gd name="T18" fmla="*/ 0 w 108"/>
                <a:gd name="T19" fmla="*/ 10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98">
                  <a:moveTo>
                    <a:pt x="0" y="106"/>
                  </a:moveTo>
                  <a:cubicBezTo>
                    <a:pt x="0" y="80"/>
                    <a:pt x="0" y="54"/>
                    <a:pt x="0" y="28"/>
                  </a:cubicBezTo>
                  <a:cubicBezTo>
                    <a:pt x="0" y="18"/>
                    <a:pt x="9" y="5"/>
                    <a:pt x="18" y="2"/>
                  </a:cubicBezTo>
                  <a:cubicBezTo>
                    <a:pt x="22" y="0"/>
                    <a:pt x="24" y="2"/>
                    <a:pt x="26" y="5"/>
                  </a:cubicBezTo>
                  <a:cubicBezTo>
                    <a:pt x="48" y="35"/>
                    <a:pt x="73" y="63"/>
                    <a:pt x="97" y="91"/>
                  </a:cubicBezTo>
                  <a:cubicBezTo>
                    <a:pt x="108" y="103"/>
                    <a:pt x="103" y="116"/>
                    <a:pt x="103" y="129"/>
                  </a:cubicBezTo>
                  <a:cubicBezTo>
                    <a:pt x="103" y="131"/>
                    <a:pt x="101" y="133"/>
                    <a:pt x="98" y="134"/>
                  </a:cubicBezTo>
                  <a:cubicBezTo>
                    <a:pt x="68" y="152"/>
                    <a:pt x="40" y="173"/>
                    <a:pt x="10" y="192"/>
                  </a:cubicBezTo>
                  <a:cubicBezTo>
                    <a:pt x="1" y="198"/>
                    <a:pt x="0" y="198"/>
                    <a:pt x="0" y="187"/>
                  </a:cubicBezTo>
                  <a:cubicBezTo>
                    <a:pt x="0" y="160"/>
                    <a:pt x="0" y="133"/>
                    <a:pt x="0" y="1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25" name="Rectangle 124">
            <a:extLst>
              <a:ext uri="{FF2B5EF4-FFF2-40B4-BE49-F238E27FC236}">
                <a16:creationId xmlns:a16="http://schemas.microsoft.com/office/drawing/2014/main" id="{988A44F1-EF26-4655-8DDE-219E9CA2E887}"/>
              </a:ext>
            </a:extLst>
          </p:cNvPr>
          <p:cNvSpPr/>
          <p:nvPr/>
        </p:nvSpPr>
        <p:spPr bwMode="auto">
          <a:xfrm>
            <a:off x="6736670" y="76839"/>
            <a:ext cx="6102351" cy="69945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57" name="Picture 156">
            <a:extLst>
              <a:ext uri="{FF2B5EF4-FFF2-40B4-BE49-F238E27FC236}">
                <a16:creationId xmlns:a16="http://schemas.microsoft.com/office/drawing/2014/main" id="{7DE3C54E-44E8-4045-9538-F860BDF8472B}"/>
              </a:ext>
            </a:extLst>
          </p:cNvPr>
          <p:cNvPicPr>
            <a:picLocks noChangeAspect="1"/>
          </p:cNvPicPr>
          <p:nvPr/>
        </p:nvPicPr>
        <p:blipFill>
          <a:blip r:embed="rId3"/>
          <a:stretch>
            <a:fillRect/>
          </a:stretch>
        </p:blipFill>
        <p:spPr>
          <a:xfrm>
            <a:off x="10464705" y="5691563"/>
            <a:ext cx="481098" cy="418003"/>
          </a:xfrm>
          <a:prstGeom prst="rect">
            <a:avLst/>
          </a:prstGeom>
        </p:spPr>
      </p:pic>
      <p:pic>
        <p:nvPicPr>
          <p:cNvPr id="160" name="Picture 159">
            <a:extLst>
              <a:ext uri="{FF2B5EF4-FFF2-40B4-BE49-F238E27FC236}">
                <a16:creationId xmlns:a16="http://schemas.microsoft.com/office/drawing/2014/main" id="{275685C8-9525-43DF-ACAB-ADAEC3CA1F38}"/>
              </a:ext>
            </a:extLst>
          </p:cNvPr>
          <p:cNvPicPr>
            <a:picLocks noChangeAspect="1"/>
          </p:cNvPicPr>
          <p:nvPr/>
        </p:nvPicPr>
        <p:blipFill>
          <a:blip r:embed="rId4"/>
          <a:stretch>
            <a:fillRect/>
          </a:stretch>
        </p:blipFill>
        <p:spPr>
          <a:xfrm>
            <a:off x="7618136" y="5691562"/>
            <a:ext cx="460274" cy="418003"/>
          </a:xfrm>
          <a:prstGeom prst="rect">
            <a:avLst/>
          </a:prstGeom>
        </p:spPr>
      </p:pic>
      <p:pic>
        <p:nvPicPr>
          <p:cNvPr id="161" name="Picture 160">
            <a:extLst>
              <a:ext uri="{FF2B5EF4-FFF2-40B4-BE49-F238E27FC236}">
                <a16:creationId xmlns:a16="http://schemas.microsoft.com/office/drawing/2014/main" id="{3D9D5AB8-64CF-468B-B994-2E18681A1E35}"/>
              </a:ext>
            </a:extLst>
          </p:cNvPr>
          <p:cNvPicPr>
            <a:picLocks noChangeAspect="1"/>
          </p:cNvPicPr>
          <p:nvPr/>
        </p:nvPicPr>
        <p:blipFill>
          <a:blip r:embed="rId5"/>
          <a:stretch>
            <a:fillRect/>
          </a:stretch>
        </p:blipFill>
        <p:spPr>
          <a:xfrm>
            <a:off x="9081037" y="5697419"/>
            <a:ext cx="381041" cy="412146"/>
          </a:xfrm>
          <a:prstGeom prst="rect">
            <a:avLst/>
          </a:prstGeom>
        </p:spPr>
      </p:pic>
      <p:pic>
        <p:nvPicPr>
          <p:cNvPr id="183" name="Picture 182">
            <a:extLst>
              <a:ext uri="{FF2B5EF4-FFF2-40B4-BE49-F238E27FC236}">
                <a16:creationId xmlns:a16="http://schemas.microsoft.com/office/drawing/2014/main" id="{DE5FC645-45C5-42E7-976F-C4BE3AC9E8A1}"/>
              </a:ext>
            </a:extLst>
          </p:cNvPr>
          <p:cNvPicPr>
            <a:picLocks noChangeAspect="1"/>
          </p:cNvPicPr>
          <p:nvPr/>
        </p:nvPicPr>
        <p:blipFill>
          <a:blip r:embed="rId6"/>
          <a:stretch>
            <a:fillRect/>
          </a:stretch>
        </p:blipFill>
        <p:spPr>
          <a:xfrm>
            <a:off x="9021268" y="4210244"/>
            <a:ext cx="527736" cy="412294"/>
          </a:xfrm>
          <a:prstGeom prst="rect">
            <a:avLst/>
          </a:prstGeom>
        </p:spPr>
      </p:pic>
      <p:pic>
        <p:nvPicPr>
          <p:cNvPr id="186" name="Picture 185">
            <a:extLst>
              <a:ext uri="{FF2B5EF4-FFF2-40B4-BE49-F238E27FC236}">
                <a16:creationId xmlns:a16="http://schemas.microsoft.com/office/drawing/2014/main" id="{DD0D9035-9037-4DCE-BEAB-EC59DBB5EA8B}"/>
              </a:ext>
            </a:extLst>
          </p:cNvPr>
          <p:cNvPicPr>
            <a:picLocks noChangeAspect="1"/>
          </p:cNvPicPr>
          <p:nvPr/>
        </p:nvPicPr>
        <p:blipFill>
          <a:blip r:embed="rId7"/>
          <a:stretch>
            <a:fillRect/>
          </a:stretch>
        </p:blipFill>
        <p:spPr>
          <a:xfrm>
            <a:off x="10487649" y="3661076"/>
            <a:ext cx="535045" cy="418004"/>
          </a:xfrm>
          <a:prstGeom prst="rect">
            <a:avLst/>
          </a:prstGeom>
        </p:spPr>
      </p:pic>
      <p:sp>
        <p:nvSpPr>
          <p:cNvPr id="190" name="Rectangle: Rounded Corners 189">
            <a:extLst>
              <a:ext uri="{FF2B5EF4-FFF2-40B4-BE49-F238E27FC236}">
                <a16:creationId xmlns:a16="http://schemas.microsoft.com/office/drawing/2014/main" id="{59CE7AFC-1B1E-4B70-88D0-F286E45292FE}"/>
              </a:ext>
            </a:extLst>
          </p:cNvPr>
          <p:cNvSpPr/>
          <p:nvPr/>
        </p:nvSpPr>
        <p:spPr bwMode="auto">
          <a:xfrm>
            <a:off x="7127291" y="2930635"/>
            <a:ext cx="4351750" cy="2138044"/>
          </a:xfrm>
          <a:prstGeom prst="roundRect">
            <a:avLst>
              <a:gd name="adj" fmla="val 10215"/>
            </a:avLst>
          </a:prstGeom>
          <a:noFill/>
          <a:ln w="19050" cap="rnd">
            <a:solidFill>
              <a:srgbClr val="18181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 Placeholder 2">
            <a:extLst>
              <a:ext uri="{FF2B5EF4-FFF2-40B4-BE49-F238E27FC236}">
                <a16:creationId xmlns:a16="http://schemas.microsoft.com/office/drawing/2014/main" id="{CF975E7D-41E7-4B6A-97CF-87BF7C7D1D08}"/>
              </a:ext>
            </a:extLst>
          </p:cNvPr>
          <p:cNvSpPr txBox="1">
            <a:spLocks/>
          </p:cNvSpPr>
          <p:nvPr/>
        </p:nvSpPr>
        <p:spPr>
          <a:xfrm>
            <a:off x="8525407" y="4543705"/>
            <a:ext cx="1538131" cy="5724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204" name="Text Placeholder 2">
            <a:extLst>
              <a:ext uri="{FF2B5EF4-FFF2-40B4-BE49-F238E27FC236}">
                <a16:creationId xmlns:a16="http://schemas.microsoft.com/office/drawing/2014/main" id="{642C1431-9000-4D37-81F3-39DB4FC5DA1F}"/>
              </a:ext>
            </a:extLst>
          </p:cNvPr>
          <p:cNvSpPr txBox="1">
            <a:spLocks/>
          </p:cNvSpPr>
          <p:nvPr/>
        </p:nvSpPr>
        <p:spPr>
          <a:xfrm>
            <a:off x="10136348" y="3990865"/>
            <a:ext cx="1237645" cy="5724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Server 2012 R2 and up</a:t>
            </a:r>
          </a:p>
        </p:txBody>
      </p:sp>
      <p:grpSp>
        <p:nvGrpSpPr>
          <p:cNvPr id="6" name="Group 5">
            <a:extLst>
              <a:ext uri="{FF2B5EF4-FFF2-40B4-BE49-F238E27FC236}">
                <a16:creationId xmlns:a16="http://schemas.microsoft.com/office/drawing/2014/main" id="{CE6B392D-68F4-4F6B-AAF4-63D69403DBF0}"/>
              </a:ext>
            </a:extLst>
          </p:cNvPr>
          <p:cNvGrpSpPr/>
          <p:nvPr/>
        </p:nvGrpSpPr>
        <p:grpSpPr>
          <a:xfrm>
            <a:off x="7127292" y="288177"/>
            <a:ext cx="4351750" cy="2618043"/>
            <a:chOff x="7127292" y="288177"/>
            <a:chExt cx="4351750" cy="2618043"/>
          </a:xfrm>
        </p:grpSpPr>
        <p:pic>
          <p:nvPicPr>
            <p:cNvPr id="132" name="Picture 131">
              <a:extLst>
                <a:ext uri="{FF2B5EF4-FFF2-40B4-BE49-F238E27FC236}">
                  <a16:creationId xmlns:a16="http://schemas.microsoft.com/office/drawing/2014/main" id="{692AF91C-8C95-4593-AF6D-3D47060FE41B}"/>
                </a:ext>
              </a:extLst>
            </p:cNvPr>
            <p:cNvPicPr>
              <a:picLocks noChangeAspect="1"/>
            </p:cNvPicPr>
            <p:nvPr/>
          </p:nvPicPr>
          <p:blipFill>
            <a:blip r:embed="rId8"/>
            <a:stretch>
              <a:fillRect/>
            </a:stretch>
          </p:blipFill>
          <p:spPr>
            <a:xfrm>
              <a:off x="7639273" y="910241"/>
              <a:ext cx="418003" cy="418003"/>
            </a:xfrm>
            <a:prstGeom prst="rect">
              <a:avLst/>
            </a:prstGeom>
          </p:spPr>
        </p:pic>
        <p:pic>
          <p:nvPicPr>
            <p:cNvPr id="136" name="Picture 135">
              <a:extLst>
                <a:ext uri="{FF2B5EF4-FFF2-40B4-BE49-F238E27FC236}">
                  <a16:creationId xmlns:a16="http://schemas.microsoft.com/office/drawing/2014/main" id="{80E50576-6749-4027-B459-FC227C995AF2}"/>
                </a:ext>
              </a:extLst>
            </p:cNvPr>
            <p:cNvPicPr>
              <a:picLocks noChangeAspect="1"/>
            </p:cNvPicPr>
            <p:nvPr/>
          </p:nvPicPr>
          <p:blipFill>
            <a:blip r:embed="rId9"/>
            <a:stretch>
              <a:fillRect/>
            </a:stretch>
          </p:blipFill>
          <p:spPr>
            <a:xfrm>
              <a:off x="9083536" y="910240"/>
              <a:ext cx="418003" cy="418003"/>
            </a:xfrm>
            <a:prstGeom prst="rect">
              <a:avLst/>
            </a:prstGeom>
          </p:spPr>
        </p:pic>
        <p:pic>
          <p:nvPicPr>
            <p:cNvPr id="150" name="Picture 149">
              <a:extLst>
                <a:ext uri="{FF2B5EF4-FFF2-40B4-BE49-F238E27FC236}">
                  <a16:creationId xmlns:a16="http://schemas.microsoft.com/office/drawing/2014/main" id="{73D016D6-1806-4305-A7E5-8380DCDE0CEF}"/>
                </a:ext>
              </a:extLst>
            </p:cNvPr>
            <p:cNvPicPr>
              <a:picLocks noChangeAspect="1"/>
            </p:cNvPicPr>
            <p:nvPr/>
          </p:nvPicPr>
          <p:blipFill>
            <a:blip r:embed="rId10"/>
            <a:stretch>
              <a:fillRect/>
            </a:stretch>
          </p:blipFill>
          <p:spPr>
            <a:xfrm>
              <a:off x="10527799" y="910239"/>
              <a:ext cx="418004" cy="418004"/>
            </a:xfrm>
            <a:prstGeom prst="rect">
              <a:avLst/>
            </a:prstGeom>
          </p:spPr>
        </p:pic>
        <p:pic>
          <p:nvPicPr>
            <p:cNvPr id="154" name="Picture 153">
              <a:extLst>
                <a:ext uri="{FF2B5EF4-FFF2-40B4-BE49-F238E27FC236}">
                  <a16:creationId xmlns:a16="http://schemas.microsoft.com/office/drawing/2014/main" id="{6E0B4FF5-BA71-47E2-8E06-E3463EB8645E}"/>
                </a:ext>
              </a:extLst>
            </p:cNvPr>
            <p:cNvPicPr>
              <a:picLocks noChangeAspect="1"/>
            </p:cNvPicPr>
            <p:nvPr/>
          </p:nvPicPr>
          <p:blipFill>
            <a:blip r:embed="rId11"/>
            <a:stretch>
              <a:fillRect/>
            </a:stretch>
          </p:blipFill>
          <p:spPr>
            <a:xfrm>
              <a:off x="7667139" y="1833570"/>
              <a:ext cx="362269" cy="418003"/>
            </a:xfrm>
            <a:prstGeom prst="rect">
              <a:avLst/>
            </a:prstGeom>
          </p:spPr>
        </p:pic>
        <p:pic>
          <p:nvPicPr>
            <p:cNvPr id="156" name="Picture 155">
              <a:extLst>
                <a:ext uri="{FF2B5EF4-FFF2-40B4-BE49-F238E27FC236}">
                  <a16:creationId xmlns:a16="http://schemas.microsoft.com/office/drawing/2014/main" id="{990CAED8-4A44-4FA8-B1BF-745D7594EA1D}"/>
                </a:ext>
              </a:extLst>
            </p:cNvPr>
            <p:cNvPicPr>
              <a:picLocks noChangeAspect="1"/>
            </p:cNvPicPr>
            <p:nvPr/>
          </p:nvPicPr>
          <p:blipFill>
            <a:blip r:embed="rId12"/>
            <a:stretch>
              <a:fillRect/>
            </a:stretch>
          </p:blipFill>
          <p:spPr>
            <a:xfrm>
              <a:off x="9128551" y="1833570"/>
              <a:ext cx="327972" cy="418003"/>
            </a:xfrm>
            <a:prstGeom prst="rect">
              <a:avLst/>
            </a:prstGeom>
          </p:spPr>
        </p:pic>
        <p:grpSp>
          <p:nvGrpSpPr>
            <p:cNvPr id="162" name="Group 161">
              <a:extLst>
                <a:ext uri="{FF2B5EF4-FFF2-40B4-BE49-F238E27FC236}">
                  <a16:creationId xmlns:a16="http://schemas.microsoft.com/office/drawing/2014/main" id="{0B98007A-43F6-428D-A074-606E8CEC15AB}"/>
                </a:ext>
              </a:extLst>
            </p:cNvPr>
            <p:cNvGrpSpPr/>
            <p:nvPr/>
          </p:nvGrpSpPr>
          <p:grpSpPr>
            <a:xfrm>
              <a:off x="7127292" y="521315"/>
              <a:ext cx="4351750" cy="2384905"/>
              <a:chOff x="5752873" y="2224696"/>
              <a:chExt cx="4444170" cy="2634270"/>
            </a:xfrm>
          </p:grpSpPr>
          <p:sp>
            <p:nvSpPr>
              <p:cNvPr id="163" name="Rectangle: Rounded Corners 162">
                <a:extLst>
                  <a:ext uri="{FF2B5EF4-FFF2-40B4-BE49-F238E27FC236}">
                    <a16:creationId xmlns:a16="http://schemas.microsoft.com/office/drawing/2014/main" id="{43E47829-B6A2-49B1-95E5-39D6FD0F203B}"/>
                  </a:ext>
                </a:extLst>
              </p:cNvPr>
              <p:cNvSpPr/>
              <p:nvPr/>
            </p:nvSpPr>
            <p:spPr bwMode="auto">
              <a:xfrm>
                <a:off x="5752873" y="2224696"/>
                <a:ext cx="4444170" cy="2361597"/>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5" name="Straight Arrow Connector 164">
                <a:extLst>
                  <a:ext uri="{FF2B5EF4-FFF2-40B4-BE49-F238E27FC236}">
                    <a16:creationId xmlns:a16="http://schemas.microsoft.com/office/drawing/2014/main" id="{EF4A0DC3-6EAA-4F22-9B71-42E09D4A8E5F}"/>
                  </a:ext>
                </a:extLst>
              </p:cNvPr>
              <p:cNvCxnSpPr>
                <a:cxnSpLocks/>
              </p:cNvCxnSpPr>
              <p:nvPr/>
            </p:nvCxnSpPr>
            <p:spPr>
              <a:xfrm>
                <a:off x="7980705" y="4586290"/>
                <a:ext cx="0" cy="272676"/>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pic>
          <p:nvPicPr>
            <p:cNvPr id="166" name="Picture 165">
              <a:extLst>
                <a:ext uri="{FF2B5EF4-FFF2-40B4-BE49-F238E27FC236}">
                  <a16:creationId xmlns:a16="http://schemas.microsoft.com/office/drawing/2014/main" id="{72F037BE-D33D-4374-92CB-B576FAC2EE4A}"/>
                </a:ext>
              </a:extLst>
            </p:cNvPr>
            <p:cNvPicPr>
              <a:picLocks noChangeAspect="1"/>
            </p:cNvPicPr>
            <p:nvPr/>
          </p:nvPicPr>
          <p:blipFill>
            <a:blip r:embed="rId13"/>
            <a:stretch>
              <a:fillRect/>
            </a:stretch>
          </p:blipFill>
          <p:spPr>
            <a:xfrm>
              <a:off x="10492058" y="1830841"/>
              <a:ext cx="488592" cy="420732"/>
            </a:xfrm>
            <a:prstGeom prst="rect">
              <a:avLst/>
            </a:prstGeom>
          </p:spPr>
        </p:pic>
        <p:sp>
          <p:nvSpPr>
            <p:cNvPr id="197" name="Text Placeholder 2">
              <a:extLst>
                <a:ext uri="{FF2B5EF4-FFF2-40B4-BE49-F238E27FC236}">
                  <a16:creationId xmlns:a16="http://schemas.microsoft.com/office/drawing/2014/main" id="{4A75DE59-C8DC-4C0A-952E-01866A8E046C}"/>
                </a:ext>
              </a:extLst>
            </p:cNvPr>
            <p:cNvSpPr txBox="1">
              <a:spLocks/>
            </p:cNvSpPr>
            <p:nvPr/>
          </p:nvSpPr>
          <p:spPr>
            <a:xfrm>
              <a:off x="7341770" y="1271657"/>
              <a:ext cx="1013004" cy="43396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spcAft>
                  <a:spcPts val="1273"/>
                </a:spcAft>
                <a:buFont typeface="Arial" panose="020B0604020202020204" pitchFamily="34" charset="0"/>
                <a:buNone/>
                <a:defRPr sz="2549" b="0" i="0" kern="1200">
                  <a:solidFill>
                    <a:srgbClr val="000000"/>
                  </a:solidFill>
                  <a:latin typeface="+mn-lt"/>
                  <a:ea typeface="+mn-ea"/>
                  <a:cs typeface="+mn-cs"/>
                </a:defRPr>
              </a:lvl1pPr>
              <a:lvl2pPr marL="224054" indent="0" algn="l" defTabSz="914400" rtl="0" eaLnBrk="1" latinLnBrk="0" hangingPunct="1">
                <a:lnSpc>
                  <a:spcPct val="90000"/>
                </a:lnSpc>
                <a:spcBef>
                  <a:spcPts val="0"/>
                </a:spcBef>
                <a:spcAft>
                  <a:spcPts val="1273"/>
                </a:spcAft>
                <a:buFont typeface="Arial" panose="020B0604020202020204" pitchFamily="34" charset="0"/>
                <a:buNone/>
                <a:defRPr sz="1961" kern="1200">
                  <a:solidFill>
                    <a:srgbClr val="000000"/>
                  </a:solidFill>
                  <a:latin typeface="+mn-lt"/>
                  <a:ea typeface="+mn-ea"/>
                  <a:cs typeface="+mn-cs"/>
                </a:defRPr>
              </a:lvl2pPr>
              <a:lvl3pPr marL="448107" indent="0" algn="l" defTabSz="914400" rtl="0" eaLnBrk="1" latinLnBrk="0" hangingPunct="1">
                <a:lnSpc>
                  <a:spcPct val="90000"/>
                </a:lnSpc>
                <a:spcBef>
                  <a:spcPts val="0"/>
                </a:spcBef>
                <a:spcAft>
                  <a:spcPts val="1273"/>
                </a:spcAft>
                <a:buFont typeface="Arial" panose="020B0604020202020204" pitchFamily="34" charset="0"/>
                <a:buNone/>
                <a:defRPr sz="1961" kern="1200">
                  <a:solidFill>
                    <a:srgbClr val="000000"/>
                  </a:solidFill>
                  <a:latin typeface="+mn-lt"/>
                  <a:ea typeface="+mn-ea"/>
                  <a:cs typeface="+mn-cs"/>
                </a:defRPr>
              </a:lvl3pPr>
              <a:lvl4pPr marL="672161" indent="0" algn="l" defTabSz="914400" rtl="0" eaLnBrk="1" latinLnBrk="0" hangingPunct="1">
                <a:lnSpc>
                  <a:spcPct val="90000"/>
                </a:lnSpc>
                <a:spcBef>
                  <a:spcPts val="0"/>
                </a:spcBef>
                <a:spcAft>
                  <a:spcPts val="1273"/>
                </a:spcAft>
                <a:buFont typeface="Arial" panose="020B0604020202020204" pitchFamily="34" charset="0"/>
                <a:buNone/>
                <a:defRPr sz="1961"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961"/>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Web access</a:t>
              </a:r>
            </a:p>
          </p:txBody>
        </p:sp>
        <p:sp>
          <p:nvSpPr>
            <p:cNvPr id="198" name="Text Placeholder 2">
              <a:extLst>
                <a:ext uri="{FF2B5EF4-FFF2-40B4-BE49-F238E27FC236}">
                  <a16:creationId xmlns:a16="http://schemas.microsoft.com/office/drawing/2014/main" id="{7A9E8E47-2EB7-4557-8E97-8138FA0E19A9}"/>
                </a:ext>
              </a:extLst>
            </p:cNvPr>
            <p:cNvSpPr txBox="1">
              <a:spLocks/>
            </p:cNvSpPr>
            <p:nvPr/>
          </p:nvSpPr>
          <p:spPr>
            <a:xfrm>
              <a:off x="8786035" y="1281002"/>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Diagnostics</a:t>
              </a:r>
            </a:p>
          </p:txBody>
        </p:sp>
        <p:sp>
          <p:nvSpPr>
            <p:cNvPr id="199" name="Text Placeholder 2">
              <a:extLst>
                <a:ext uri="{FF2B5EF4-FFF2-40B4-BE49-F238E27FC236}">
                  <a16:creationId xmlns:a16="http://schemas.microsoft.com/office/drawing/2014/main" id="{021C56C4-634A-4A0E-B162-0195A61A5737}"/>
                </a:ext>
              </a:extLst>
            </p:cNvPr>
            <p:cNvSpPr txBox="1">
              <a:spLocks/>
            </p:cNvSpPr>
            <p:nvPr/>
          </p:nvSpPr>
          <p:spPr>
            <a:xfrm>
              <a:off x="10230300" y="1271657"/>
              <a:ext cx="1013004"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Gateway</a:t>
              </a:r>
            </a:p>
          </p:txBody>
        </p:sp>
        <p:sp>
          <p:nvSpPr>
            <p:cNvPr id="200" name="Text Placeholder 2">
              <a:extLst>
                <a:ext uri="{FF2B5EF4-FFF2-40B4-BE49-F238E27FC236}">
                  <a16:creationId xmlns:a16="http://schemas.microsoft.com/office/drawing/2014/main" id="{7C5243E5-51C2-49E8-8E8B-BE95F8A06F2F}"/>
                </a:ext>
              </a:extLst>
            </p:cNvPr>
            <p:cNvSpPr txBox="1">
              <a:spLocks/>
            </p:cNvSpPr>
            <p:nvPr/>
          </p:nvSpPr>
          <p:spPr>
            <a:xfrm>
              <a:off x="7326763" y="2181358"/>
              <a:ext cx="1043023"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Management</a:t>
              </a:r>
            </a:p>
          </p:txBody>
        </p:sp>
        <p:sp>
          <p:nvSpPr>
            <p:cNvPr id="201" name="Text Placeholder 2">
              <a:extLst>
                <a:ext uri="{FF2B5EF4-FFF2-40B4-BE49-F238E27FC236}">
                  <a16:creationId xmlns:a16="http://schemas.microsoft.com/office/drawing/2014/main" id="{80441206-6B54-42B9-AD88-9FD8FB86D608}"/>
                </a:ext>
              </a:extLst>
            </p:cNvPr>
            <p:cNvSpPr txBox="1">
              <a:spLocks/>
            </p:cNvSpPr>
            <p:nvPr/>
          </p:nvSpPr>
          <p:spPr>
            <a:xfrm>
              <a:off x="8771025" y="2181358"/>
              <a:ext cx="1043023"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Broker</a:t>
              </a:r>
            </a:p>
          </p:txBody>
        </p:sp>
        <p:sp>
          <p:nvSpPr>
            <p:cNvPr id="202" name="Text Placeholder 2">
              <a:extLst>
                <a:ext uri="{FF2B5EF4-FFF2-40B4-BE49-F238E27FC236}">
                  <a16:creationId xmlns:a16="http://schemas.microsoft.com/office/drawing/2014/main" id="{35C4ABC1-D52E-4DC4-8C04-3BFB0245045B}"/>
                </a:ext>
              </a:extLst>
            </p:cNvPr>
            <p:cNvSpPr txBox="1">
              <a:spLocks/>
            </p:cNvSpPr>
            <p:nvPr/>
          </p:nvSpPr>
          <p:spPr>
            <a:xfrm>
              <a:off x="10120859" y="2181358"/>
              <a:ext cx="1230990" cy="433965"/>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Load balancing</a:t>
              </a:r>
            </a:p>
          </p:txBody>
        </p:sp>
        <p:sp>
          <p:nvSpPr>
            <p:cNvPr id="206" name="TextBox 205">
              <a:extLst>
                <a:ext uri="{FF2B5EF4-FFF2-40B4-BE49-F238E27FC236}">
                  <a16:creationId xmlns:a16="http://schemas.microsoft.com/office/drawing/2014/main" id="{B650A396-89EB-4FB3-BDEE-98C54208925D}"/>
                </a:ext>
              </a:extLst>
            </p:cNvPr>
            <p:cNvSpPr txBox="1"/>
            <p:nvPr/>
          </p:nvSpPr>
          <p:spPr>
            <a:xfrm>
              <a:off x="7235052" y="288177"/>
              <a:ext cx="1788433" cy="447815"/>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Managed by Microsoft </a:t>
              </a:r>
            </a:p>
          </p:txBody>
        </p:sp>
      </p:grpSp>
      <p:sp>
        <p:nvSpPr>
          <p:cNvPr id="207" name="TextBox 206">
            <a:extLst>
              <a:ext uri="{FF2B5EF4-FFF2-40B4-BE49-F238E27FC236}">
                <a16:creationId xmlns:a16="http://schemas.microsoft.com/office/drawing/2014/main" id="{49520DB2-41AC-4A3B-A7DD-67DE398E9EFF}"/>
              </a:ext>
            </a:extLst>
          </p:cNvPr>
          <p:cNvSpPr txBox="1"/>
          <p:nvPr/>
        </p:nvSpPr>
        <p:spPr>
          <a:xfrm>
            <a:off x="7235053" y="2680174"/>
            <a:ext cx="1486016" cy="600164"/>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Your subscription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Your control</a:t>
            </a:r>
          </a:p>
        </p:txBody>
      </p:sp>
      <p:sp>
        <p:nvSpPr>
          <p:cNvPr id="208" name="Rectangle: Rounded Corners 207">
            <a:extLst>
              <a:ext uri="{FF2B5EF4-FFF2-40B4-BE49-F238E27FC236}">
                <a16:creationId xmlns:a16="http://schemas.microsoft.com/office/drawing/2014/main" id="{67A1E3BB-1581-4C53-AA95-A240FF8482EC}"/>
              </a:ext>
            </a:extLst>
          </p:cNvPr>
          <p:cNvSpPr/>
          <p:nvPr/>
        </p:nvSpPr>
        <p:spPr bwMode="auto">
          <a:xfrm>
            <a:off x="7127290" y="5339955"/>
            <a:ext cx="4351748" cy="1148445"/>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Box 208">
            <a:extLst>
              <a:ext uri="{FF2B5EF4-FFF2-40B4-BE49-F238E27FC236}">
                <a16:creationId xmlns:a16="http://schemas.microsoft.com/office/drawing/2014/main" id="{FEE47882-3BFD-4553-8046-55CB06394381}"/>
              </a:ext>
            </a:extLst>
          </p:cNvPr>
          <p:cNvSpPr txBox="1"/>
          <p:nvPr/>
        </p:nvSpPr>
        <p:spPr>
          <a:xfrm>
            <a:off x="7235053" y="5126712"/>
            <a:ext cx="1429544" cy="447815"/>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Azure Datacentres</a:t>
            </a:r>
          </a:p>
        </p:txBody>
      </p:sp>
      <p:pic>
        <p:nvPicPr>
          <p:cNvPr id="210" name="Picture 209">
            <a:extLst>
              <a:ext uri="{FF2B5EF4-FFF2-40B4-BE49-F238E27FC236}">
                <a16:creationId xmlns:a16="http://schemas.microsoft.com/office/drawing/2014/main" id="{6C1413DB-95AA-40DC-AD4D-DF7BAC6FA4A4}"/>
              </a:ext>
            </a:extLst>
          </p:cNvPr>
          <p:cNvPicPr>
            <a:picLocks noChangeAspect="1"/>
          </p:cNvPicPr>
          <p:nvPr/>
        </p:nvPicPr>
        <p:blipFill>
          <a:blip r:embed="rId14"/>
          <a:stretch>
            <a:fillRect/>
          </a:stretch>
        </p:blipFill>
        <p:spPr>
          <a:xfrm>
            <a:off x="9025178" y="3263687"/>
            <a:ext cx="527736" cy="412294"/>
          </a:xfrm>
          <a:prstGeom prst="rect">
            <a:avLst/>
          </a:prstGeom>
        </p:spPr>
      </p:pic>
      <p:pic>
        <p:nvPicPr>
          <p:cNvPr id="211" name="Picture 210">
            <a:extLst>
              <a:ext uri="{FF2B5EF4-FFF2-40B4-BE49-F238E27FC236}">
                <a16:creationId xmlns:a16="http://schemas.microsoft.com/office/drawing/2014/main" id="{944E3FF5-57A9-4BFF-8833-BC5F5B56671A}"/>
              </a:ext>
            </a:extLst>
          </p:cNvPr>
          <p:cNvPicPr>
            <a:picLocks noChangeAspect="1"/>
          </p:cNvPicPr>
          <p:nvPr/>
        </p:nvPicPr>
        <p:blipFill>
          <a:blip r:embed="rId15"/>
          <a:stretch>
            <a:fillRect/>
          </a:stretch>
        </p:blipFill>
        <p:spPr>
          <a:xfrm>
            <a:off x="7583382" y="3675981"/>
            <a:ext cx="527736" cy="412294"/>
          </a:xfrm>
          <a:prstGeom prst="rect">
            <a:avLst/>
          </a:prstGeom>
        </p:spPr>
      </p:pic>
      <p:sp>
        <p:nvSpPr>
          <p:cNvPr id="212" name="Text Placeholder 2">
            <a:extLst>
              <a:ext uri="{FF2B5EF4-FFF2-40B4-BE49-F238E27FC236}">
                <a16:creationId xmlns:a16="http://schemas.microsoft.com/office/drawing/2014/main" id="{DEFA8A66-C94A-4387-9190-5B2A5E50C28C}"/>
              </a:ext>
            </a:extLst>
          </p:cNvPr>
          <p:cNvSpPr txBox="1">
            <a:spLocks/>
          </p:cNvSpPr>
          <p:nvPr/>
        </p:nvSpPr>
        <p:spPr>
          <a:xfrm>
            <a:off x="7335683" y="4032905"/>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7 Enterprise</a:t>
            </a:r>
          </a:p>
        </p:txBody>
      </p:sp>
      <p:sp>
        <p:nvSpPr>
          <p:cNvPr id="213" name="Text Placeholder 2">
            <a:extLst>
              <a:ext uri="{FF2B5EF4-FFF2-40B4-BE49-F238E27FC236}">
                <a16:creationId xmlns:a16="http://schemas.microsoft.com/office/drawing/2014/main" id="{3DCE8F09-11CE-4C8E-AA31-7CEE1D945E15}"/>
              </a:ext>
            </a:extLst>
          </p:cNvPr>
          <p:cNvSpPr txBox="1">
            <a:spLocks/>
          </p:cNvSpPr>
          <p:nvPr/>
        </p:nvSpPr>
        <p:spPr>
          <a:xfrm>
            <a:off x="8767534" y="3620611"/>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10 Enterprise</a:t>
            </a:r>
          </a:p>
        </p:txBody>
      </p:sp>
      <p:sp>
        <p:nvSpPr>
          <p:cNvPr id="214" name="Text Placeholder 2">
            <a:extLst>
              <a:ext uri="{FF2B5EF4-FFF2-40B4-BE49-F238E27FC236}">
                <a16:creationId xmlns:a16="http://schemas.microsoft.com/office/drawing/2014/main" id="{6B9A4DC1-8B00-4FA0-AF15-BBE471044D50}"/>
              </a:ext>
            </a:extLst>
          </p:cNvPr>
          <p:cNvSpPr txBox="1">
            <a:spLocks/>
          </p:cNvSpPr>
          <p:nvPr/>
        </p:nvSpPr>
        <p:spPr>
          <a:xfrm>
            <a:off x="7314079" y="6065096"/>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Compute</a:t>
            </a:r>
          </a:p>
        </p:txBody>
      </p:sp>
      <p:sp>
        <p:nvSpPr>
          <p:cNvPr id="215" name="Text Placeholder 2">
            <a:extLst>
              <a:ext uri="{FF2B5EF4-FFF2-40B4-BE49-F238E27FC236}">
                <a16:creationId xmlns:a16="http://schemas.microsoft.com/office/drawing/2014/main" id="{ADDFC950-5295-4BCC-B8EF-27585204CA6E}"/>
              </a:ext>
            </a:extLst>
          </p:cNvPr>
          <p:cNvSpPr txBox="1">
            <a:spLocks/>
          </p:cNvSpPr>
          <p:nvPr/>
        </p:nvSpPr>
        <p:spPr>
          <a:xfrm>
            <a:off x="8759780" y="6065095"/>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Storage</a:t>
            </a:r>
          </a:p>
        </p:txBody>
      </p:sp>
      <p:sp>
        <p:nvSpPr>
          <p:cNvPr id="216" name="Text Placeholder 2">
            <a:extLst>
              <a:ext uri="{FF2B5EF4-FFF2-40B4-BE49-F238E27FC236}">
                <a16:creationId xmlns:a16="http://schemas.microsoft.com/office/drawing/2014/main" id="{9859D2D8-2F4B-4D2D-9399-D70F2EE17FA3}"/>
              </a:ext>
            </a:extLst>
          </p:cNvPr>
          <p:cNvSpPr txBox="1">
            <a:spLocks/>
          </p:cNvSpPr>
          <p:nvPr/>
        </p:nvSpPr>
        <p:spPr>
          <a:xfrm>
            <a:off x="10205481" y="6065095"/>
            <a:ext cx="1013004" cy="433965"/>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dirty="0">
                <a:ln>
                  <a:noFill/>
                </a:ln>
                <a:solidFill>
                  <a:srgbClr val="181818"/>
                </a:solidFill>
                <a:effectLst/>
                <a:uLnTx/>
                <a:uFillTx/>
                <a:latin typeface="Segoe UI" panose="020B0502040204020203" pitchFamily="34" charset="0"/>
                <a:ea typeface="+mn-ea"/>
                <a:cs typeface="Segoe UI" panose="020B0502040204020203" pitchFamily="34" charset="0"/>
              </a:rPr>
              <a:t>Network</a:t>
            </a:r>
          </a:p>
        </p:txBody>
      </p:sp>
      <p:cxnSp>
        <p:nvCxnSpPr>
          <p:cNvPr id="48" name="Straight Arrow Connector 47">
            <a:extLst>
              <a:ext uri="{FF2B5EF4-FFF2-40B4-BE49-F238E27FC236}">
                <a16:creationId xmlns:a16="http://schemas.microsoft.com/office/drawing/2014/main" id="{85BD76E2-44AB-4078-A58A-69FAAD9E161E}"/>
              </a:ext>
            </a:extLst>
          </p:cNvPr>
          <p:cNvCxnSpPr>
            <a:cxnSpLocks/>
          </p:cNvCxnSpPr>
          <p:nvPr/>
        </p:nvCxnSpPr>
        <p:spPr>
          <a:xfrm>
            <a:off x="9303166" y="5068679"/>
            <a:ext cx="0" cy="267279"/>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Afbeeldingsresultaat voor azure logo">
            <a:extLst>
              <a:ext uri="{FF2B5EF4-FFF2-40B4-BE49-F238E27FC236}">
                <a16:creationId xmlns:a16="http://schemas.microsoft.com/office/drawing/2014/main" id="{3DF22461-9848-4175-BB08-74208DF7A2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39021" y="5368436"/>
            <a:ext cx="712962" cy="206091"/>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48A9B32C-AB81-4E7D-899D-7C35B6314151}"/>
              </a:ext>
            </a:extLst>
          </p:cNvPr>
          <p:cNvGrpSpPr/>
          <p:nvPr/>
        </p:nvGrpSpPr>
        <p:grpSpPr>
          <a:xfrm>
            <a:off x="7130205" y="285693"/>
            <a:ext cx="4351750" cy="2618043"/>
            <a:chOff x="7127292" y="288177"/>
            <a:chExt cx="4351750" cy="2618043"/>
          </a:xfrm>
        </p:grpSpPr>
        <p:pic>
          <p:nvPicPr>
            <p:cNvPr id="49" name="Picture 48">
              <a:extLst>
                <a:ext uri="{FF2B5EF4-FFF2-40B4-BE49-F238E27FC236}">
                  <a16:creationId xmlns:a16="http://schemas.microsoft.com/office/drawing/2014/main" id="{7F5E24AE-C5A0-433E-9024-37728DFFD9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35963" y="299532"/>
              <a:ext cx="2476146" cy="1238073"/>
            </a:xfrm>
            <a:prstGeom prst="rect">
              <a:avLst/>
            </a:prstGeom>
          </p:spPr>
        </p:pic>
        <p:grpSp>
          <p:nvGrpSpPr>
            <p:cNvPr id="50" name="Group 49">
              <a:extLst>
                <a:ext uri="{FF2B5EF4-FFF2-40B4-BE49-F238E27FC236}">
                  <a16:creationId xmlns:a16="http://schemas.microsoft.com/office/drawing/2014/main" id="{4E954DC2-730B-488F-AC96-B10F86172ECD}"/>
                </a:ext>
              </a:extLst>
            </p:cNvPr>
            <p:cNvGrpSpPr/>
            <p:nvPr/>
          </p:nvGrpSpPr>
          <p:grpSpPr>
            <a:xfrm>
              <a:off x="7127292" y="521315"/>
              <a:ext cx="4351750" cy="2384905"/>
              <a:chOff x="5752873" y="2224696"/>
              <a:chExt cx="4444170" cy="2634270"/>
            </a:xfrm>
          </p:grpSpPr>
          <p:sp>
            <p:nvSpPr>
              <p:cNvPr id="61" name="Rectangle: Rounded Corners 60">
                <a:extLst>
                  <a:ext uri="{FF2B5EF4-FFF2-40B4-BE49-F238E27FC236}">
                    <a16:creationId xmlns:a16="http://schemas.microsoft.com/office/drawing/2014/main" id="{FFDA3276-9404-402D-B0FC-2A59665B57A4}"/>
                  </a:ext>
                </a:extLst>
              </p:cNvPr>
              <p:cNvSpPr/>
              <p:nvPr/>
            </p:nvSpPr>
            <p:spPr bwMode="auto">
              <a:xfrm>
                <a:off x="5752873" y="2224696"/>
                <a:ext cx="4444170" cy="2361597"/>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a:extLst>
                  <a:ext uri="{FF2B5EF4-FFF2-40B4-BE49-F238E27FC236}">
                    <a16:creationId xmlns:a16="http://schemas.microsoft.com/office/drawing/2014/main" id="{C1E7D9AD-5813-460C-A821-15CAF4EDEC85}"/>
                  </a:ext>
                </a:extLst>
              </p:cNvPr>
              <p:cNvCxnSpPr>
                <a:cxnSpLocks/>
              </p:cNvCxnSpPr>
              <p:nvPr/>
            </p:nvCxnSpPr>
            <p:spPr>
              <a:xfrm>
                <a:off x="7980705" y="4586290"/>
                <a:ext cx="0" cy="272676"/>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193E9DC9-0A57-4F7F-A0D2-06269B5932C2}"/>
                </a:ext>
              </a:extLst>
            </p:cNvPr>
            <p:cNvSpPr txBox="1"/>
            <p:nvPr/>
          </p:nvSpPr>
          <p:spPr>
            <a:xfrm>
              <a:off x="7235052" y="288177"/>
              <a:ext cx="1788433" cy="447815"/>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Managed by Citrix</a:t>
              </a:r>
            </a:p>
          </p:txBody>
        </p:sp>
        <p:sp>
          <p:nvSpPr>
            <p:cNvPr id="52" name="Can 23">
              <a:extLst>
                <a:ext uri="{FF2B5EF4-FFF2-40B4-BE49-F238E27FC236}">
                  <a16:creationId xmlns:a16="http://schemas.microsoft.com/office/drawing/2014/main" id="{D2CD82BC-F55B-40D1-814A-94595792880B}"/>
                </a:ext>
              </a:extLst>
            </p:cNvPr>
            <p:cNvSpPr/>
            <p:nvPr/>
          </p:nvSpPr>
          <p:spPr bwMode="auto">
            <a:xfrm>
              <a:off x="10206854" y="1935271"/>
              <a:ext cx="487223" cy="487223"/>
            </a:xfrm>
            <a:prstGeom prst="can">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rmAutofit fontScale="62500" lnSpcReduction="20000"/>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SQL</a:t>
              </a:r>
            </a:p>
          </p:txBody>
        </p:sp>
        <p:sp>
          <p:nvSpPr>
            <p:cNvPr id="53" name="Rectangle 52">
              <a:extLst>
                <a:ext uri="{FF2B5EF4-FFF2-40B4-BE49-F238E27FC236}">
                  <a16:creationId xmlns:a16="http://schemas.microsoft.com/office/drawing/2014/main" id="{8F3B87C2-A578-4F99-8A62-C8FD725E85D6}"/>
                </a:ext>
              </a:extLst>
            </p:cNvPr>
            <p:cNvSpPr/>
            <p:nvPr/>
          </p:nvSpPr>
          <p:spPr bwMode="auto">
            <a:xfrm>
              <a:off x="8745185" y="2057078"/>
              <a:ext cx="1096252" cy="36541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rmAutofit fontScale="70000" lnSpcReduction="20000"/>
            </a:bodyPr>
            <a:lstStyle/>
            <a:p>
              <a:pPr marL="0" marR="0" lvl="0" indent="0" algn="ctr" defTabSz="1948105" rtl="0" eaLnBrk="1" fontAlgn="base" latinLnBrk="0" hangingPunct="1">
                <a:lnSpc>
                  <a:spcPct val="100000"/>
                </a:lnSpc>
                <a:spcBef>
                  <a:spcPct val="0"/>
                </a:spcBef>
                <a:spcAft>
                  <a:spcPct val="0"/>
                </a:spcAft>
                <a:buClrTx/>
                <a:buSzTx/>
                <a:buFontTx/>
                <a:buNone/>
                <a:tabLst/>
                <a:defRPr/>
              </a:pPr>
              <a:endParaRPr kumimoji="0" lang="en-US" sz="1899"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4" name="Rectangle 53">
              <a:extLst>
                <a:ext uri="{FF2B5EF4-FFF2-40B4-BE49-F238E27FC236}">
                  <a16:creationId xmlns:a16="http://schemas.microsoft.com/office/drawing/2014/main" id="{393531D3-D57C-4D4E-8253-FFFB83399D50}"/>
                </a:ext>
              </a:extLst>
            </p:cNvPr>
            <p:cNvSpPr/>
            <p:nvPr/>
          </p:nvSpPr>
          <p:spPr bwMode="auto">
            <a:xfrm>
              <a:off x="7709837" y="1935271"/>
              <a:ext cx="730834" cy="487223"/>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91414" tIns="92132" rIns="91414"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StoreFront/</a:t>
              </a:r>
              <a:b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Receiver for Web</a:t>
              </a:r>
            </a:p>
          </p:txBody>
        </p:sp>
        <p:sp>
          <p:nvSpPr>
            <p:cNvPr id="55" name="Rectangle 54">
              <a:extLst>
                <a:ext uri="{FF2B5EF4-FFF2-40B4-BE49-F238E27FC236}">
                  <a16:creationId xmlns:a16="http://schemas.microsoft.com/office/drawing/2014/main" id="{43C79615-32CF-49AE-ADCF-28ED14F23DA2}"/>
                </a:ext>
              </a:extLst>
            </p:cNvPr>
            <p:cNvSpPr/>
            <p:nvPr/>
          </p:nvSpPr>
          <p:spPr bwMode="auto">
            <a:xfrm>
              <a:off x="8684282" y="1996174"/>
              <a:ext cx="365418" cy="365418"/>
            </a:xfrm>
            <a:prstGeom prst="rect">
              <a:avLst/>
            </a:prstGeom>
            <a:solidFill>
              <a:srgbClr val="44546A"/>
            </a:solidFill>
            <a:ln w="12700" cap="flat" cmpd="sng" algn="ctr">
              <a:solidFill>
                <a:srgbClr val="44546A">
                  <a:lumMod val="75000"/>
                </a:srgbClr>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6" name="Rectangle 55">
              <a:extLst>
                <a:ext uri="{FF2B5EF4-FFF2-40B4-BE49-F238E27FC236}">
                  <a16:creationId xmlns:a16="http://schemas.microsoft.com/office/drawing/2014/main" id="{915D6E28-3490-4A4C-8DAC-B33B6CAE3D9C}"/>
                </a:ext>
              </a:extLst>
            </p:cNvPr>
            <p:cNvSpPr/>
            <p:nvPr/>
          </p:nvSpPr>
          <p:spPr bwMode="auto">
            <a:xfrm>
              <a:off x="9415116" y="1996174"/>
              <a:ext cx="365418" cy="365418"/>
            </a:xfrm>
            <a:prstGeom prst="rect">
              <a:avLst/>
            </a:prstGeom>
            <a:solidFill>
              <a:srgbClr val="44546A"/>
            </a:solidFill>
            <a:ln w="12700" cap="flat" cmpd="sng" algn="ctr">
              <a:solidFill>
                <a:srgbClr val="44546A">
                  <a:lumMod val="75000"/>
                </a:srgbClr>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extLst>
                <a:ext uri="{FF2B5EF4-FFF2-40B4-BE49-F238E27FC236}">
                  <a16:creationId xmlns:a16="http://schemas.microsoft.com/office/drawing/2014/main" id="{5118A46F-9C12-442F-A2A1-E0A38921E361}"/>
                </a:ext>
              </a:extLst>
            </p:cNvPr>
            <p:cNvSpPr/>
            <p:nvPr/>
          </p:nvSpPr>
          <p:spPr bwMode="auto">
            <a:xfrm>
              <a:off x="8684283" y="1996174"/>
              <a:ext cx="1096252" cy="36541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Delivery Controllers</a:t>
              </a:r>
            </a:p>
          </p:txBody>
        </p:sp>
        <p:sp>
          <p:nvSpPr>
            <p:cNvPr id="58" name="Rectangle 57">
              <a:extLst>
                <a:ext uri="{FF2B5EF4-FFF2-40B4-BE49-F238E27FC236}">
                  <a16:creationId xmlns:a16="http://schemas.microsoft.com/office/drawing/2014/main" id="{355844F7-BD3B-4F3B-A4D2-3036A6733C71}"/>
                </a:ext>
              </a:extLst>
            </p:cNvPr>
            <p:cNvSpPr/>
            <p:nvPr/>
          </p:nvSpPr>
          <p:spPr bwMode="auto">
            <a:xfrm>
              <a:off x="10183134" y="1270630"/>
              <a:ext cx="609030" cy="304514"/>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91416" tIns="92132" rIns="91416"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License Server</a:t>
              </a:r>
            </a:p>
          </p:txBody>
        </p:sp>
        <p:sp>
          <p:nvSpPr>
            <p:cNvPr id="59" name="Rectangle 58">
              <a:extLst>
                <a:ext uri="{FF2B5EF4-FFF2-40B4-BE49-F238E27FC236}">
                  <a16:creationId xmlns:a16="http://schemas.microsoft.com/office/drawing/2014/main" id="{05E8FBCE-9C2D-4AD8-89F7-4D8B279917BF}"/>
                </a:ext>
              </a:extLst>
            </p:cNvPr>
            <p:cNvSpPr/>
            <p:nvPr/>
          </p:nvSpPr>
          <p:spPr bwMode="auto">
            <a:xfrm>
              <a:off x="7741411" y="1265341"/>
              <a:ext cx="609030" cy="304514"/>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4266" tIns="92132" rIns="184266" bIns="92132" numCol="1" spcCol="0" rtlCol="0" fromWordArt="0" anchor="ctr" anchorCtr="0" forceAA="0" compatLnSpc="1">
              <a:prstTxWarp prst="textNoShape">
                <a:avLst/>
              </a:prstTxWarp>
              <a:norm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Studio</a:t>
              </a:r>
            </a:p>
          </p:txBody>
        </p:sp>
        <p:sp>
          <p:nvSpPr>
            <p:cNvPr id="60" name="Rectangle 59">
              <a:extLst>
                <a:ext uri="{FF2B5EF4-FFF2-40B4-BE49-F238E27FC236}">
                  <a16:creationId xmlns:a16="http://schemas.microsoft.com/office/drawing/2014/main" id="{56E5805D-FA5A-4C1B-B8A1-655C585899D9}"/>
                </a:ext>
              </a:extLst>
            </p:cNvPr>
            <p:cNvSpPr/>
            <p:nvPr/>
          </p:nvSpPr>
          <p:spPr bwMode="auto">
            <a:xfrm>
              <a:off x="8718156" y="1255319"/>
              <a:ext cx="1096252" cy="304514"/>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91414" tIns="92132" rIns="91414" bIns="92132" numCol="1" spcCol="0" rtlCol="0" fromWordArt="0" anchor="ctr" anchorCtr="0" forceAA="0" compatLnSpc="1">
              <a:prstTxWarp prst="textNoShape">
                <a:avLst/>
              </a:prstTxWarp>
              <a:noAutofit/>
            </a:bodyPr>
            <a:lstStyle/>
            <a:p>
              <a:pPr marL="0" marR="0" lvl="0" indent="0" algn="ctr" defTabSz="1948105"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Director</a:t>
              </a:r>
            </a:p>
          </p:txBody>
        </p:sp>
      </p:grpSp>
      <p:sp>
        <p:nvSpPr>
          <p:cNvPr id="64" name="Rectangle: Rounded Corners 63">
            <a:extLst>
              <a:ext uri="{FF2B5EF4-FFF2-40B4-BE49-F238E27FC236}">
                <a16:creationId xmlns:a16="http://schemas.microsoft.com/office/drawing/2014/main" id="{5F5A3218-EC0F-4902-9047-2F4319D5E16D}"/>
              </a:ext>
            </a:extLst>
          </p:cNvPr>
          <p:cNvSpPr/>
          <p:nvPr/>
        </p:nvSpPr>
        <p:spPr bwMode="auto">
          <a:xfrm>
            <a:off x="2554068" y="5348065"/>
            <a:ext cx="4351748" cy="1140336"/>
          </a:xfrm>
          <a:prstGeom prst="roundRect">
            <a:avLst>
              <a:gd name="adj" fmla="val 10215"/>
            </a:avLst>
          </a:prstGeom>
          <a:noFill/>
          <a:ln w="19050" cap="rnd">
            <a:solidFill>
              <a:srgbClr val="3675D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71F204A7-A458-460D-994B-2F230DB781E5}"/>
              </a:ext>
            </a:extLst>
          </p:cNvPr>
          <p:cNvSpPr txBox="1"/>
          <p:nvPr/>
        </p:nvSpPr>
        <p:spPr>
          <a:xfrm>
            <a:off x="2697220" y="5131784"/>
            <a:ext cx="1615630" cy="447815"/>
          </a:xfrm>
          <a:prstGeom prst="rect">
            <a:avLst/>
          </a:prstGeom>
          <a:solidFill>
            <a:srgbClr val="FFFFFF"/>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Customer Datacentre</a:t>
            </a:r>
          </a:p>
        </p:txBody>
      </p:sp>
      <p:pic>
        <p:nvPicPr>
          <p:cNvPr id="67" name="Picture 66">
            <a:extLst>
              <a:ext uri="{FF2B5EF4-FFF2-40B4-BE49-F238E27FC236}">
                <a16:creationId xmlns:a16="http://schemas.microsoft.com/office/drawing/2014/main" id="{566951FB-3E8A-4E4F-9EAD-30D7D5F80625}"/>
              </a:ext>
            </a:extLst>
          </p:cNvPr>
          <p:cNvPicPr>
            <a:picLocks noChangeAspect="1"/>
          </p:cNvPicPr>
          <p:nvPr/>
        </p:nvPicPr>
        <p:blipFill>
          <a:blip r:embed="rId15"/>
          <a:stretch>
            <a:fillRect/>
          </a:stretch>
        </p:blipFill>
        <p:spPr>
          <a:xfrm>
            <a:off x="2942793" y="5641300"/>
            <a:ext cx="527736" cy="412294"/>
          </a:xfrm>
          <a:prstGeom prst="rect">
            <a:avLst/>
          </a:prstGeom>
        </p:spPr>
      </p:pic>
      <p:sp>
        <p:nvSpPr>
          <p:cNvPr id="68" name="Text Placeholder 2">
            <a:extLst>
              <a:ext uri="{FF2B5EF4-FFF2-40B4-BE49-F238E27FC236}">
                <a16:creationId xmlns:a16="http://schemas.microsoft.com/office/drawing/2014/main" id="{018AACD0-7563-46AB-B929-69AC5B1D6CE7}"/>
              </a:ext>
            </a:extLst>
          </p:cNvPr>
          <p:cNvSpPr txBox="1">
            <a:spLocks/>
          </p:cNvSpPr>
          <p:nvPr/>
        </p:nvSpPr>
        <p:spPr>
          <a:xfrm>
            <a:off x="2695094" y="5998224"/>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7 Enterprise</a:t>
            </a:r>
          </a:p>
        </p:txBody>
      </p:sp>
      <p:pic>
        <p:nvPicPr>
          <p:cNvPr id="69" name="Picture 68">
            <a:extLst>
              <a:ext uri="{FF2B5EF4-FFF2-40B4-BE49-F238E27FC236}">
                <a16:creationId xmlns:a16="http://schemas.microsoft.com/office/drawing/2014/main" id="{D501D456-D679-4BAE-9606-059B44B21B96}"/>
              </a:ext>
            </a:extLst>
          </p:cNvPr>
          <p:cNvPicPr>
            <a:picLocks noChangeAspect="1"/>
          </p:cNvPicPr>
          <p:nvPr/>
        </p:nvPicPr>
        <p:blipFill>
          <a:blip r:embed="rId14"/>
          <a:stretch>
            <a:fillRect/>
          </a:stretch>
        </p:blipFill>
        <p:spPr>
          <a:xfrm>
            <a:off x="4291611" y="5625154"/>
            <a:ext cx="527736" cy="412294"/>
          </a:xfrm>
          <a:prstGeom prst="rect">
            <a:avLst/>
          </a:prstGeom>
        </p:spPr>
      </p:pic>
      <p:sp>
        <p:nvSpPr>
          <p:cNvPr id="70" name="Text Placeholder 2">
            <a:extLst>
              <a:ext uri="{FF2B5EF4-FFF2-40B4-BE49-F238E27FC236}">
                <a16:creationId xmlns:a16="http://schemas.microsoft.com/office/drawing/2014/main" id="{991FDBD3-266A-410D-84EE-0C68F7A3591C}"/>
              </a:ext>
            </a:extLst>
          </p:cNvPr>
          <p:cNvSpPr txBox="1">
            <a:spLocks/>
          </p:cNvSpPr>
          <p:nvPr/>
        </p:nvSpPr>
        <p:spPr>
          <a:xfrm>
            <a:off x="4033967" y="5982078"/>
            <a:ext cx="1013004" cy="572464"/>
          </a:xfrm>
          <a:prstGeom prst="rect">
            <a:avLst/>
          </a:prstGeom>
        </p:spPr>
        <p:txBody>
          <a:bodyPr vert="horz"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10 Enterprise</a:t>
            </a:r>
          </a:p>
        </p:txBody>
      </p:sp>
      <p:pic>
        <p:nvPicPr>
          <p:cNvPr id="71" name="Picture 70">
            <a:extLst>
              <a:ext uri="{FF2B5EF4-FFF2-40B4-BE49-F238E27FC236}">
                <a16:creationId xmlns:a16="http://schemas.microsoft.com/office/drawing/2014/main" id="{DA1F5750-9D69-4C04-98D1-3E3CA0AB6D15}"/>
              </a:ext>
            </a:extLst>
          </p:cNvPr>
          <p:cNvPicPr>
            <a:picLocks noChangeAspect="1"/>
          </p:cNvPicPr>
          <p:nvPr/>
        </p:nvPicPr>
        <p:blipFill>
          <a:blip r:embed="rId7"/>
          <a:stretch>
            <a:fillRect/>
          </a:stretch>
        </p:blipFill>
        <p:spPr>
          <a:xfrm>
            <a:off x="5492512" y="5644570"/>
            <a:ext cx="535045" cy="418004"/>
          </a:xfrm>
          <a:prstGeom prst="rect">
            <a:avLst/>
          </a:prstGeom>
        </p:spPr>
      </p:pic>
      <p:sp>
        <p:nvSpPr>
          <p:cNvPr id="72" name="Text Placeholder 2">
            <a:extLst>
              <a:ext uri="{FF2B5EF4-FFF2-40B4-BE49-F238E27FC236}">
                <a16:creationId xmlns:a16="http://schemas.microsoft.com/office/drawing/2014/main" id="{20DB5811-AB77-4B9E-8A77-1AF4470579C7}"/>
              </a:ext>
            </a:extLst>
          </p:cNvPr>
          <p:cNvSpPr txBox="1">
            <a:spLocks/>
          </p:cNvSpPr>
          <p:nvPr/>
        </p:nvSpPr>
        <p:spPr>
          <a:xfrm>
            <a:off x="5141211" y="5974359"/>
            <a:ext cx="1237645" cy="5724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900" b="0" i="0" u="none" strike="noStrike" kern="1200" cap="none" spc="0" normalizeH="0" baseline="0" noProof="0">
                <a:ln>
                  <a:noFill/>
                </a:ln>
                <a:solidFill>
                  <a:srgbClr val="181818"/>
                </a:solidFill>
                <a:effectLst/>
                <a:uLnTx/>
                <a:uFillTx/>
                <a:latin typeface="Segoe UI" panose="020B0502040204020203" pitchFamily="34" charset="0"/>
                <a:ea typeface="+mn-ea"/>
                <a:cs typeface="Segoe UI" panose="020B0502040204020203" pitchFamily="34" charset="0"/>
              </a:rPr>
              <a:t>Windows Server 2012 R2 and up</a:t>
            </a:r>
          </a:p>
        </p:txBody>
      </p:sp>
      <p:cxnSp>
        <p:nvCxnSpPr>
          <p:cNvPr id="73" name="Straight Arrow Connector 72">
            <a:extLst>
              <a:ext uri="{FF2B5EF4-FFF2-40B4-BE49-F238E27FC236}">
                <a16:creationId xmlns:a16="http://schemas.microsoft.com/office/drawing/2014/main" id="{0EA12D84-A813-4BE6-B0DF-CB843FD9E1CC}"/>
              </a:ext>
            </a:extLst>
          </p:cNvPr>
          <p:cNvCxnSpPr>
            <a:cxnSpLocks/>
          </p:cNvCxnSpPr>
          <p:nvPr/>
        </p:nvCxnSpPr>
        <p:spPr>
          <a:xfrm flipH="1">
            <a:off x="6870003" y="5068679"/>
            <a:ext cx="315496" cy="273760"/>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FD28721E-29E4-43CE-997F-28ECD8A5CB68}"/>
              </a:ext>
            </a:extLst>
          </p:cNvPr>
          <p:cNvSpPr txBox="1">
            <a:spLocks/>
          </p:cNvSpPr>
          <p:nvPr/>
        </p:nvSpPr>
        <p:spPr>
          <a:xfrm>
            <a:off x="279730" y="280685"/>
            <a:ext cx="5487583" cy="723852"/>
          </a:xfrm>
          <a:prstGeom prst="rect">
            <a:avLst/>
          </a:prstGeom>
        </p:spPr>
        <p:txBody>
          <a:bodyPr vert="horz" wrap="square" lIns="0" tIns="0" rIns="0" bIns="0" rtlCol="0" anchor="t">
            <a:noAutofit/>
          </a:bodyPr>
          <a:lstStyle>
            <a:lvl1pPr algn="l" defTabSz="1096173" rtl="0" eaLnBrk="1" latinLnBrk="0" hangingPunct="1">
              <a:lnSpc>
                <a:spcPct val="90000"/>
              </a:lnSpc>
              <a:spcBef>
                <a:spcPct val="0"/>
              </a:spcBef>
              <a:buNone/>
              <a:defRPr lang="en-US" sz="32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l" defTabSz="913441"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High Level Architecture with Citrix</a:t>
            </a:r>
            <a:endParaRPr kumimoji="0" lang="en-US" sz="3919"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endParaRPr>
          </a:p>
        </p:txBody>
      </p:sp>
    </p:spTree>
    <p:extLst>
      <p:ext uri="{BB962C8B-B14F-4D97-AF65-F5344CB8AC3E}">
        <p14:creationId xmlns:p14="http://schemas.microsoft.com/office/powerpoint/2010/main" val="956263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1000"/>
                                        <p:tgtEl>
                                          <p:spTgt spid="65"/>
                                        </p:tgtEl>
                                      </p:cBhvr>
                                    </p:animEffect>
                                    <p:anim calcmode="lin" valueType="num">
                                      <p:cBhvr>
                                        <p:cTn id="23" dur="1000" fill="hold"/>
                                        <p:tgtEl>
                                          <p:spTgt spid="65"/>
                                        </p:tgtEl>
                                        <p:attrNameLst>
                                          <p:attrName>ppt_x</p:attrName>
                                        </p:attrNameLst>
                                      </p:cBhvr>
                                      <p:tavLst>
                                        <p:tav tm="0">
                                          <p:val>
                                            <p:strVal val="#ppt_x"/>
                                          </p:val>
                                        </p:tav>
                                        <p:tav tm="100000">
                                          <p:val>
                                            <p:strVal val="#ppt_x"/>
                                          </p:val>
                                        </p:tav>
                                      </p:tavLst>
                                    </p:anim>
                                    <p:anim calcmode="lin" valueType="num">
                                      <p:cBhvr>
                                        <p:cTn id="24" dur="1000" fill="hold"/>
                                        <p:tgtEl>
                                          <p:spTgt spid="65"/>
                                        </p:tgtEl>
                                        <p:attrNameLst>
                                          <p:attrName>ppt_y</p:attrName>
                                        </p:attrNameLst>
                                      </p:cBhvr>
                                      <p:tavLst>
                                        <p:tav tm="0">
                                          <p:val>
                                            <p:strVal val="#ppt_y+.1"/>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barn(inVertical)">
                                      <p:cBhvr>
                                        <p:cTn id="27" dur="500"/>
                                        <p:tgtEl>
                                          <p:spTgt spid="73"/>
                                        </p:tgtEl>
                                      </p:cBhvr>
                                    </p:animEffect>
                                  </p:childTnLst>
                                </p:cTn>
                              </p:par>
                              <p:par>
                                <p:cTn id="28" presetID="42" presetClass="entr" presetSubtype="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1000" fill="hold"/>
                                        <p:tgtEl>
                                          <p:spTgt spid="6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1000"/>
                                        <p:tgtEl>
                                          <p:spTgt spid="68"/>
                                        </p:tgtEl>
                                      </p:cBhvr>
                                    </p:animEffect>
                                    <p:anim calcmode="lin" valueType="num">
                                      <p:cBhvr>
                                        <p:cTn id="36" dur="1000" fill="hold"/>
                                        <p:tgtEl>
                                          <p:spTgt spid="68"/>
                                        </p:tgtEl>
                                        <p:attrNameLst>
                                          <p:attrName>ppt_x</p:attrName>
                                        </p:attrNameLst>
                                      </p:cBhvr>
                                      <p:tavLst>
                                        <p:tav tm="0">
                                          <p:val>
                                            <p:strVal val="#ppt_x"/>
                                          </p:val>
                                        </p:tav>
                                        <p:tav tm="100000">
                                          <p:val>
                                            <p:strVal val="#ppt_x"/>
                                          </p:val>
                                        </p:tav>
                                      </p:tavLst>
                                    </p:anim>
                                    <p:anim calcmode="lin" valueType="num">
                                      <p:cBhvr>
                                        <p:cTn id="37" dur="1000" fill="hold"/>
                                        <p:tgtEl>
                                          <p:spTgt spid="6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1000"/>
                                        <p:tgtEl>
                                          <p:spTgt spid="69"/>
                                        </p:tgtEl>
                                      </p:cBhvr>
                                    </p:animEffect>
                                    <p:anim calcmode="lin" valueType="num">
                                      <p:cBhvr>
                                        <p:cTn id="41" dur="1000" fill="hold"/>
                                        <p:tgtEl>
                                          <p:spTgt spid="69"/>
                                        </p:tgtEl>
                                        <p:attrNameLst>
                                          <p:attrName>ppt_x</p:attrName>
                                        </p:attrNameLst>
                                      </p:cBhvr>
                                      <p:tavLst>
                                        <p:tav tm="0">
                                          <p:val>
                                            <p:strVal val="#ppt_x"/>
                                          </p:val>
                                        </p:tav>
                                        <p:tav tm="100000">
                                          <p:val>
                                            <p:strVal val="#ppt_x"/>
                                          </p:val>
                                        </p:tav>
                                      </p:tavLst>
                                    </p:anim>
                                    <p:anim calcmode="lin" valueType="num">
                                      <p:cBhvr>
                                        <p:cTn id="42" dur="1000" fill="hold"/>
                                        <p:tgtEl>
                                          <p:spTgt spid="6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1000"/>
                                        <p:tgtEl>
                                          <p:spTgt spid="70"/>
                                        </p:tgtEl>
                                      </p:cBhvr>
                                    </p:animEffect>
                                    <p:anim calcmode="lin" valueType="num">
                                      <p:cBhvr>
                                        <p:cTn id="46" dur="1000" fill="hold"/>
                                        <p:tgtEl>
                                          <p:spTgt spid="70"/>
                                        </p:tgtEl>
                                        <p:attrNameLst>
                                          <p:attrName>ppt_x</p:attrName>
                                        </p:attrNameLst>
                                      </p:cBhvr>
                                      <p:tavLst>
                                        <p:tav tm="0">
                                          <p:val>
                                            <p:strVal val="#ppt_x"/>
                                          </p:val>
                                        </p:tav>
                                        <p:tav tm="100000">
                                          <p:val>
                                            <p:strVal val="#ppt_x"/>
                                          </p:val>
                                        </p:tav>
                                      </p:tavLst>
                                    </p:anim>
                                    <p:anim calcmode="lin" valueType="num">
                                      <p:cBhvr>
                                        <p:cTn id="47" dur="1000" fill="hold"/>
                                        <p:tgtEl>
                                          <p:spTgt spid="7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1000"/>
                                        <p:tgtEl>
                                          <p:spTgt spid="71"/>
                                        </p:tgtEl>
                                      </p:cBhvr>
                                    </p:animEffect>
                                    <p:anim calcmode="lin" valueType="num">
                                      <p:cBhvr>
                                        <p:cTn id="51" dur="1000" fill="hold"/>
                                        <p:tgtEl>
                                          <p:spTgt spid="71"/>
                                        </p:tgtEl>
                                        <p:attrNameLst>
                                          <p:attrName>ppt_x</p:attrName>
                                        </p:attrNameLst>
                                      </p:cBhvr>
                                      <p:tavLst>
                                        <p:tav tm="0">
                                          <p:val>
                                            <p:strVal val="#ppt_x"/>
                                          </p:val>
                                        </p:tav>
                                        <p:tav tm="100000">
                                          <p:val>
                                            <p:strVal val="#ppt_x"/>
                                          </p:val>
                                        </p:tav>
                                      </p:tavLst>
                                    </p:anim>
                                    <p:anim calcmode="lin" valueType="num">
                                      <p:cBhvr>
                                        <p:cTn id="52" dur="1000" fill="hold"/>
                                        <p:tgtEl>
                                          <p:spTgt spid="7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8" grpId="0"/>
      <p:bldP spid="70"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385968"/>
          </a:xfrm>
          <a:prstGeom prst="rect">
            <a:avLst/>
          </a:prstGeom>
        </p:spPr>
        <p:txBody>
          <a:bodyPr wrap="square" anchor="b">
            <a:normAutofit/>
          </a:bodyPr>
          <a:lstStyle/>
          <a:p>
            <a:r>
              <a:rPr lang="en-US" dirty="0"/>
              <a:t>Load Balancing</a:t>
            </a:r>
          </a:p>
        </p:txBody>
      </p:sp>
    </p:spTree>
    <p:extLst>
      <p:ext uri="{BB962C8B-B14F-4D97-AF65-F5344CB8AC3E}">
        <p14:creationId xmlns:p14="http://schemas.microsoft.com/office/powerpoint/2010/main" val="25152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2AE7-38BD-469A-BE16-0E41A3107685}"/>
              </a:ext>
            </a:extLst>
          </p:cNvPr>
          <p:cNvSpPr>
            <a:spLocks noGrp="1"/>
          </p:cNvSpPr>
          <p:nvPr>
            <p:ph type="title"/>
          </p:nvPr>
        </p:nvSpPr>
        <p:spPr>
          <a:xfrm>
            <a:off x="556371" y="352608"/>
            <a:ext cx="11205289" cy="757914"/>
          </a:xfrm>
        </p:spPr>
        <p:txBody>
          <a:bodyPr/>
          <a:lstStyle/>
          <a:p>
            <a:r>
              <a:rPr lang="en-US" dirty="0"/>
              <a:t>Load Balancing Methods</a:t>
            </a:r>
            <a:br>
              <a:rPr lang="en-US" dirty="0"/>
            </a:br>
            <a:br>
              <a:rPr lang="en-US" dirty="0"/>
            </a:br>
            <a:endParaRPr lang="en-US" dirty="0"/>
          </a:p>
        </p:txBody>
      </p:sp>
      <p:sp>
        <p:nvSpPr>
          <p:cNvPr id="3" name="Rectangle 2">
            <a:extLst>
              <a:ext uri="{FF2B5EF4-FFF2-40B4-BE49-F238E27FC236}">
                <a16:creationId xmlns:a16="http://schemas.microsoft.com/office/drawing/2014/main" id="{51E10602-ACE3-4B20-B688-5DF965ABB470}"/>
              </a:ext>
            </a:extLst>
          </p:cNvPr>
          <p:cNvSpPr/>
          <p:nvPr/>
        </p:nvSpPr>
        <p:spPr>
          <a:xfrm>
            <a:off x="488840" y="1643858"/>
            <a:ext cx="10496749" cy="2415062"/>
          </a:xfrm>
          <a:prstGeom prst="rect">
            <a:avLst/>
          </a:prstGeom>
        </p:spPr>
        <p:txBody>
          <a:bodyPr wrap="square">
            <a:spAutoFit/>
          </a:bodyPr>
          <a:lstStyle/>
          <a:p>
            <a:pPr marL="228556" indent="-228556" defTabSz="932563">
              <a:spcBef>
                <a:spcPct val="20000"/>
              </a:spcBef>
              <a:buSzPct val="90000"/>
              <a:buFont typeface="Wingdings" panose="05000000000000000000" pitchFamily="2" charset="2"/>
              <a:buChar char=""/>
              <a:defRPr/>
            </a:pPr>
            <a:r>
              <a:rPr lang="en-US" sz="2000" dirty="0">
                <a:gradFill>
                  <a:gsLst>
                    <a:gs pos="1250">
                      <a:srgbClr val="000000"/>
                    </a:gs>
                    <a:gs pos="100000">
                      <a:srgbClr val="000000"/>
                    </a:gs>
                  </a:gsLst>
                  <a:lin ang="5400000" scaled="0"/>
                </a:gradFill>
                <a:latin typeface="Segoe UI"/>
                <a:cs typeface="Segoe UI" panose="020B0502040204020203" pitchFamily="34" charset="0"/>
              </a:rPr>
              <a:t>Breadth-first load balancing allows you to evenly distribute user sessions across the session hosts in a host pool.</a:t>
            </a:r>
          </a:p>
          <a:p>
            <a:pPr defTabSz="932563">
              <a:spcBef>
                <a:spcPct val="20000"/>
              </a:spcBef>
              <a:buSzPct val="90000"/>
              <a:defRPr/>
            </a:pPr>
            <a:endParaRPr lang="en-US" sz="2000" dirty="0">
              <a:gradFill>
                <a:gsLst>
                  <a:gs pos="1250">
                    <a:srgbClr val="000000"/>
                  </a:gs>
                  <a:gs pos="100000">
                    <a:srgbClr val="000000"/>
                  </a:gs>
                </a:gsLst>
                <a:lin ang="5400000" scaled="0"/>
              </a:gradFill>
              <a:latin typeface="Segoe UI"/>
              <a:cs typeface="Segoe UI" panose="020B0502040204020203" pitchFamily="34" charset="0"/>
            </a:endParaRPr>
          </a:p>
          <a:p>
            <a:pPr marL="228556" indent="-228556" defTabSz="932563">
              <a:spcBef>
                <a:spcPct val="20000"/>
              </a:spcBef>
              <a:buSzPct val="90000"/>
              <a:buFont typeface="Wingdings" panose="05000000000000000000" pitchFamily="2" charset="2"/>
              <a:buChar char=""/>
              <a:defRPr/>
            </a:pPr>
            <a:r>
              <a:rPr lang="en-US" sz="2000" dirty="0">
                <a:gradFill>
                  <a:gsLst>
                    <a:gs pos="1250">
                      <a:srgbClr val="000000"/>
                    </a:gs>
                    <a:gs pos="100000">
                      <a:srgbClr val="000000"/>
                    </a:gs>
                  </a:gsLst>
                  <a:lin ang="5400000" scaled="0"/>
                </a:gradFill>
                <a:latin typeface="Segoe UI"/>
                <a:cs typeface="Segoe UI" panose="020B0502040204020203" pitchFamily="34" charset="0"/>
              </a:rPr>
              <a:t>Depth-first load balancing allows you to saturate a session host with user sessions in a host pool. Once the first session reaches its session limit threshold, the load balancer directs any new user connections to the next session host in the host pool until it reaches its limit, and so on.</a:t>
            </a:r>
          </a:p>
        </p:txBody>
      </p:sp>
    </p:spTree>
    <p:extLst>
      <p:ext uri="{BB962C8B-B14F-4D97-AF65-F5344CB8AC3E}">
        <p14:creationId xmlns:p14="http://schemas.microsoft.com/office/powerpoint/2010/main" val="36787707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9973-A4D7-4D7B-92B4-A5601E03DC4A}"/>
              </a:ext>
            </a:extLst>
          </p:cNvPr>
          <p:cNvSpPr>
            <a:spLocks noGrp="1"/>
          </p:cNvSpPr>
          <p:nvPr>
            <p:ph type="title"/>
          </p:nvPr>
        </p:nvSpPr>
        <p:spPr/>
        <p:txBody>
          <a:bodyPr/>
          <a:lstStyle/>
          <a:p>
            <a:r>
              <a:rPr lang="en-US" dirty="0"/>
              <a:t>Load Balancing</a:t>
            </a:r>
          </a:p>
        </p:txBody>
      </p:sp>
      <p:sp>
        <p:nvSpPr>
          <p:cNvPr id="3" name="Text Placeholder 2">
            <a:extLst>
              <a:ext uri="{FF2B5EF4-FFF2-40B4-BE49-F238E27FC236}">
                <a16:creationId xmlns:a16="http://schemas.microsoft.com/office/drawing/2014/main" id="{49DBD9C2-C233-4493-A25E-81D01EA1B0ED}"/>
              </a:ext>
            </a:extLst>
          </p:cNvPr>
          <p:cNvSpPr>
            <a:spLocks noGrp="1"/>
          </p:cNvSpPr>
          <p:nvPr>
            <p:ph type="body" sz="quarter" idx="10"/>
          </p:nvPr>
        </p:nvSpPr>
        <p:spPr>
          <a:xfrm>
            <a:off x="584756" y="1257033"/>
            <a:ext cx="11018520" cy="2425279"/>
          </a:xfrm>
        </p:spPr>
        <p:txBody>
          <a:bodyPr/>
          <a:lstStyle/>
          <a:p>
            <a:r>
              <a:rPr lang="en-US" dirty="0"/>
              <a:t>Load Balancing Options</a:t>
            </a:r>
          </a:p>
          <a:p>
            <a:pPr lvl="1"/>
            <a:r>
              <a:rPr lang="en-US" dirty="0"/>
              <a:t>Breadth-First load balancing</a:t>
            </a:r>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BreadthFirstLoadBalancer</a:t>
            </a:r>
            <a:endParaRPr lang="en-US" dirty="0"/>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BreadthFirstLoadBalancer</a:t>
            </a:r>
            <a:r>
              <a:rPr lang="en-US" dirty="0"/>
              <a:t> -</a:t>
            </a:r>
            <a:r>
              <a:rPr lang="en-US" dirty="0" err="1"/>
              <a:t>MaxSessionLimit</a:t>
            </a:r>
            <a:r>
              <a:rPr lang="en-US" dirty="0"/>
              <a:t> ###</a:t>
            </a:r>
          </a:p>
          <a:p>
            <a:pPr lvl="1"/>
            <a:endParaRPr lang="en-US" dirty="0"/>
          </a:p>
          <a:p>
            <a:pPr lvl="1"/>
            <a:r>
              <a:rPr lang="en-US" dirty="0"/>
              <a:t>Depth-first load balancing </a:t>
            </a:r>
          </a:p>
          <a:p>
            <a:pPr lvl="2"/>
            <a:r>
              <a:rPr lang="en-US" dirty="0"/>
              <a:t>Set-</a:t>
            </a:r>
            <a:r>
              <a:rPr lang="en-US" dirty="0" err="1"/>
              <a:t>RdsHostPool</a:t>
            </a:r>
            <a:r>
              <a:rPr lang="en-US" dirty="0"/>
              <a:t> &lt;</a:t>
            </a:r>
            <a:r>
              <a:rPr lang="en-US" dirty="0" err="1"/>
              <a:t>tenantname</a:t>
            </a:r>
            <a:r>
              <a:rPr lang="en-US" dirty="0"/>
              <a:t>&gt; &lt;</a:t>
            </a:r>
            <a:r>
              <a:rPr lang="en-US" dirty="0" err="1"/>
              <a:t>hostpoolname</a:t>
            </a:r>
            <a:r>
              <a:rPr lang="en-US" dirty="0"/>
              <a:t>&gt; -</a:t>
            </a:r>
            <a:r>
              <a:rPr lang="en-US" dirty="0" err="1"/>
              <a:t>DepthFirstLoadBalancer</a:t>
            </a:r>
            <a:r>
              <a:rPr lang="en-US" dirty="0"/>
              <a:t> -</a:t>
            </a:r>
            <a:r>
              <a:rPr lang="en-US" dirty="0" err="1"/>
              <a:t>MaxSessionLimit</a:t>
            </a:r>
            <a:r>
              <a:rPr lang="en-US" dirty="0"/>
              <a:t> ###</a:t>
            </a:r>
          </a:p>
        </p:txBody>
      </p:sp>
      <p:pic>
        <p:nvPicPr>
          <p:cNvPr id="15"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77" y="5486400"/>
            <a:ext cx="914400" cy="914400"/>
          </a:xfrm>
          <a:prstGeom prst="rect">
            <a:avLst/>
          </a:prstGeom>
        </p:spPr>
      </p:pic>
      <p:pic>
        <p:nvPicPr>
          <p:cNvPr id="17"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9" y="4911328"/>
            <a:ext cx="511175" cy="511175"/>
          </a:xfrm>
          <a:prstGeom prst="rect">
            <a:avLst/>
          </a:prstGeom>
        </p:spPr>
      </p:pic>
      <p:pic>
        <p:nvPicPr>
          <p:cNvPr id="18"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675" y="5486400"/>
            <a:ext cx="914400" cy="914400"/>
          </a:xfrm>
          <a:prstGeom prst="rect">
            <a:avLst/>
          </a:prstGeom>
        </p:spPr>
      </p:pic>
      <p:pic>
        <p:nvPicPr>
          <p:cNvPr id="19"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4376" y="5486400"/>
            <a:ext cx="914400" cy="914400"/>
          </a:xfrm>
          <a:prstGeom prst="rect">
            <a:avLst/>
          </a:prstGeom>
        </p:spPr>
      </p:pic>
      <p:pic>
        <p:nvPicPr>
          <p:cNvPr id="20"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71" y="5486399"/>
            <a:ext cx="914400" cy="914400"/>
          </a:xfrm>
          <a:prstGeom prst="rect">
            <a:avLst/>
          </a:prstGeom>
        </p:spPr>
      </p:pic>
      <p:pic>
        <p:nvPicPr>
          <p:cNvPr id="21"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469" y="5486399"/>
            <a:ext cx="914400" cy="914400"/>
          </a:xfrm>
          <a:prstGeom prst="rect">
            <a:avLst/>
          </a:prstGeom>
        </p:spPr>
      </p:pic>
      <p:pic>
        <p:nvPicPr>
          <p:cNvPr id="22"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170" y="5486399"/>
            <a:ext cx="914400" cy="914400"/>
          </a:xfrm>
          <a:prstGeom prst="rect">
            <a:avLst/>
          </a:prstGeom>
        </p:spPr>
      </p:pic>
      <p:pic>
        <p:nvPicPr>
          <p:cNvPr id="23"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5988" y="4911328"/>
            <a:ext cx="511175" cy="511175"/>
          </a:xfrm>
          <a:prstGeom prst="rect">
            <a:avLst/>
          </a:prstGeom>
        </p:spPr>
      </p:pic>
      <p:pic>
        <p:nvPicPr>
          <p:cNvPr id="24"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9586" y="4911327"/>
            <a:ext cx="511175" cy="511175"/>
          </a:xfrm>
          <a:prstGeom prst="rect">
            <a:avLst/>
          </a:prstGeom>
        </p:spPr>
      </p:pic>
      <p:pic>
        <p:nvPicPr>
          <p:cNvPr id="25"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3" y="4911325"/>
            <a:ext cx="511175" cy="511175"/>
          </a:xfrm>
          <a:prstGeom prst="rect">
            <a:avLst/>
          </a:prstGeom>
        </p:spPr>
      </p:pic>
      <p:pic>
        <p:nvPicPr>
          <p:cNvPr id="26"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2" y="4396177"/>
            <a:ext cx="511175" cy="511175"/>
          </a:xfrm>
          <a:prstGeom prst="rect">
            <a:avLst/>
          </a:prstGeom>
        </p:spPr>
      </p:pic>
      <p:pic>
        <p:nvPicPr>
          <p:cNvPr id="27"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782" y="4911324"/>
            <a:ext cx="511175" cy="511175"/>
          </a:xfrm>
          <a:prstGeom prst="rect">
            <a:avLst/>
          </a:prstGeom>
        </p:spPr>
      </p:pic>
      <p:pic>
        <p:nvPicPr>
          <p:cNvPr id="28"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8" y="4418000"/>
            <a:ext cx="511175" cy="511175"/>
          </a:xfrm>
          <a:prstGeom prst="rect">
            <a:avLst/>
          </a:prstGeom>
        </p:spPr>
      </p:pic>
      <p:pic>
        <p:nvPicPr>
          <p:cNvPr id="29"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7577" y="4418000"/>
            <a:ext cx="511175" cy="511175"/>
          </a:xfrm>
          <a:prstGeom prst="rect">
            <a:avLst/>
          </a:prstGeom>
        </p:spPr>
      </p:pic>
      <p:sp>
        <p:nvSpPr>
          <p:cNvPr id="30" name="TextBox 29">
            <a:extLst>
              <a:ext uri="{FF2B5EF4-FFF2-40B4-BE49-F238E27FC236}">
                <a16:creationId xmlns:a16="http://schemas.microsoft.com/office/drawing/2014/main" id="{745B5B6A-4CF2-4EA2-B91C-DAC84D66F1BA}"/>
              </a:ext>
            </a:extLst>
          </p:cNvPr>
          <p:cNvSpPr txBox="1"/>
          <p:nvPr/>
        </p:nvSpPr>
        <p:spPr>
          <a:xfrm>
            <a:off x="1732885" y="5226837"/>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2628234"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3523583" y="522683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1764636" y="4672396"/>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2626441" y="469354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5</a:t>
            </a:r>
          </a:p>
        </p:txBody>
      </p:sp>
      <p:sp>
        <p:nvSpPr>
          <p:cNvPr id="36" name="TextBox 35">
            <a:extLst>
              <a:ext uri="{FF2B5EF4-FFF2-40B4-BE49-F238E27FC236}">
                <a16:creationId xmlns:a16="http://schemas.microsoft.com/office/drawing/2014/main" id="{9C8F2648-D306-4690-9D85-EB3E3E1CA71A}"/>
              </a:ext>
            </a:extLst>
          </p:cNvPr>
          <p:cNvSpPr txBox="1"/>
          <p:nvPr/>
        </p:nvSpPr>
        <p:spPr>
          <a:xfrm>
            <a:off x="7644728" y="5166911"/>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37" name="TextBox 36">
            <a:extLst>
              <a:ext uri="{FF2B5EF4-FFF2-40B4-BE49-F238E27FC236}">
                <a16:creationId xmlns:a16="http://schemas.microsoft.com/office/drawing/2014/main" id="{7DDC254B-617A-4FBA-9102-7E2D5B2BAAFA}"/>
              </a:ext>
            </a:extLst>
          </p:cNvPr>
          <p:cNvSpPr txBox="1"/>
          <p:nvPr/>
        </p:nvSpPr>
        <p:spPr>
          <a:xfrm>
            <a:off x="7644728" y="4675874"/>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38" name="TextBox 37">
            <a:extLst>
              <a:ext uri="{FF2B5EF4-FFF2-40B4-BE49-F238E27FC236}">
                <a16:creationId xmlns:a16="http://schemas.microsoft.com/office/drawing/2014/main" id="{70251B34-C9BA-48BD-918A-871615D3741D}"/>
              </a:ext>
            </a:extLst>
          </p:cNvPr>
          <p:cNvSpPr txBox="1"/>
          <p:nvPr/>
        </p:nvSpPr>
        <p:spPr>
          <a:xfrm>
            <a:off x="8521028" y="5178622"/>
            <a:ext cx="1378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cxnSp>
        <p:nvCxnSpPr>
          <p:cNvPr id="40" name="Straight Connector 39">
            <a:extLst>
              <a:ext uri="{FF2B5EF4-FFF2-40B4-BE49-F238E27FC236}">
                <a16:creationId xmlns:a16="http://schemas.microsoft.com/office/drawing/2014/main" id="{8FBE9220-A21E-4C06-9F10-18D73C8EE205}"/>
              </a:ext>
            </a:extLst>
          </p:cNvPr>
          <p:cNvCxnSpPr>
            <a:cxnSpLocks/>
          </p:cNvCxnSpPr>
          <p:nvPr/>
        </p:nvCxnSpPr>
        <p:spPr>
          <a:xfrm>
            <a:off x="1209675" y="4354137"/>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E39506-2595-44AF-BD50-3AE403BA129A}"/>
              </a:ext>
            </a:extLst>
          </p:cNvPr>
          <p:cNvCxnSpPr>
            <a:cxnSpLocks/>
          </p:cNvCxnSpPr>
          <p:nvPr/>
        </p:nvCxnSpPr>
        <p:spPr>
          <a:xfrm>
            <a:off x="7112000" y="4354136"/>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718A86-76E4-4BAA-8AD2-0E9B72E586EF}"/>
              </a:ext>
            </a:extLst>
          </p:cNvPr>
          <p:cNvSpPr txBox="1"/>
          <p:nvPr/>
        </p:nvSpPr>
        <p:spPr>
          <a:xfrm>
            <a:off x="3688659" y="4246414"/>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Max Session Limit</a:t>
            </a:r>
          </a:p>
        </p:txBody>
      </p:sp>
      <p:sp>
        <p:nvSpPr>
          <p:cNvPr id="46" name="TextBox 45">
            <a:extLst>
              <a:ext uri="{FF2B5EF4-FFF2-40B4-BE49-F238E27FC236}">
                <a16:creationId xmlns:a16="http://schemas.microsoft.com/office/drawing/2014/main" id="{05166D0E-0B53-4421-9FE3-D7FF18C094D0}"/>
              </a:ext>
            </a:extLst>
          </p:cNvPr>
          <p:cNvSpPr txBox="1"/>
          <p:nvPr/>
        </p:nvSpPr>
        <p:spPr>
          <a:xfrm>
            <a:off x="9607841" y="4246413"/>
            <a:ext cx="141545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Max Session Limit</a:t>
            </a:r>
          </a:p>
        </p:txBody>
      </p:sp>
      <p:sp>
        <p:nvSpPr>
          <p:cNvPr id="47" name="TextBox 46">
            <a:extLst>
              <a:ext uri="{FF2B5EF4-FFF2-40B4-BE49-F238E27FC236}">
                <a16:creationId xmlns:a16="http://schemas.microsoft.com/office/drawing/2014/main" id="{71B73029-9534-4243-B705-8EC72E0FA48D}"/>
              </a:ext>
            </a:extLst>
          </p:cNvPr>
          <p:cNvSpPr txBox="1"/>
          <p:nvPr/>
        </p:nvSpPr>
        <p:spPr>
          <a:xfrm>
            <a:off x="1833565" y="3900098"/>
            <a:ext cx="14266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Breadth First</a:t>
            </a:r>
          </a:p>
        </p:txBody>
      </p:sp>
      <p:sp>
        <p:nvSpPr>
          <p:cNvPr id="48" name="TextBox 47">
            <a:extLst>
              <a:ext uri="{FF2B5EF4-FFF2-40B4-BE49-F238E27FC236}">
                <a16:creationId xmlns:a16="http://schemas.microsoft.com/office/drawing/2014/main" id="{CDC24B07-4941-4E52-88D3-73B14D19C8D1}"/>
              </a:ext>
            </a:extLst>
          </p:cNvPr>
          <p:cNvSpPr txBox="1"/>
          <p:nvPr/>
        </p:nvSpPr>
        <p:spPr>
          <a:xfrm>
            <a:off x="7621064" y="3883528"/>
            <a:ext cx="12424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Depth First</a:t>
            </a:r>
          </a:p>
        </p:txBody>
      </p:sp>
    </p:spTree>
    <p:extLst>
      <p:ext uri="{BB962C8B-B14F-4D97-AF65-F5344CB8AC3E}">
        <p14:creationId xmlns:p14="http://schemas.microsoft.com/office/powerpoint/2010/main" val="11362820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204899"/>
          </a:xfrm>
          <a:prstGeom prst="rect">
            <a:avLst/>
          </a:prstGeom>
        </p:spPr>
        <p:txBody>
          <a:bodyPr wrap="square" anchor="b">
            <a:normAutofit/>
          </a:bodyPr>
          <a:lstStyle/>
          <a:p>
            <a:r>
              <a:rPr lang="en-US" dirty="0"/>
              <a:t>FSLogix</a:t>
            </a:r>
          </a:p>
        </p:txBody>
      </p:sp>
    </p:spTree>
    <p:extLst>
      <p:ext uri="{BB962C8B-B14F-4D97-AF65-F5344CB8AC3E}">
        <p14:creationId xmlns:p14="http://schemas.microsoft.com/office/powerpoint/2010/main" val="191909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8E9709-A6B0-4691-86DE-652756A4A9AD}"/>
              </a:ext>
            </a:extLst>
          </p:cNvPr>
          <p:cNvSpPr txBox="1">
            <a:spLocks/>
          </p:cNvSpPr>
          <p:nvPr/>
        </p:nvSpPr>
        <p:spPr>
          <a:xfrm>
            <a:off x="253502" y="286985"/>
            <a:ext cx="11151918" cy="369397"/>
          </a:xfrm>
          <a:prstGeom prst="rect">
            <a:avLst/>
          </a:prstGeom>
        </p:spPr>
        <p:txBody>
          <a:bodyPr vert="horz" wrap="square" lIns="0" tIns="0" rIns="0" bIns="0" rtlCol="0" anchor="t">
            <a:spAutoFit/>
          </a:bodyPr>
          <a:lstStyle>
            <a:lvl1pPr algn="l" defTabSz="1096173" rtl="0" eaLnBrk="1" latinLnBrk="0" hangingPunct="1">
              <a:lnSpc>
                <a:spcPct val="90000"/>
              </a:lnSpc>
              <a:spcBef>
                <a:spcPct val="0"/>
              </a:spcBef>
              <a:buNone/>
              <a:defRPr lang="en-US" sz="32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l" defTabSz="913441"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100" normalizeH="0" baseline="0" noProof="0" dirty="0">
                <a:ln w="3175">
                  <a:noFill/>
                </a:ln>
                <a:solidFill>
                  <a:prstClr val="black">
                    <a:lumMod val="75000"/>
                    <a:lumOff val="25000"/>
                  </a:prstClr>
                </a:solidFill>
                <a:effectLst/>
                <a:uLnTx/>
                <a:uFillTx/>
                <a:latin typeface="Century Gothic" panose="020B0502020202020204" pitchFamily="34" charset="0"/>
                <a:ea typeface="+mn-ea"/>
                <a:cs typeface="Segoe UI Light" panose="020B0502040204020203" pitchFamily="34" charset="0"/>
              </a:rPr>
              <a:t>Content</a:t>
            </a:r>
            <a:endParaRPr kumimoji="0" lang="en-US" sz="2667" b="0"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Century Gothic" panose="020B0502020202020204" pitchFamily="34" charset="0"/>
              <a:ea typeface="+mn-ea"/>
              <a:cs typeface="Segoe UI Light" panose="020B0502040204020203" pitchFamily="34" charset="0"/>
            </a:endParaRPr>
          </a:p>
        </p:txBody>
      </p:sp>
      <p:sp>
        <p:nvSpPr>
          <p:cNvPr id="5" name="TextBox 4">
            <a:extLst>
              <a:ext uri="{FF2B5EF4-FFF2-40B4-BE49-F238E27FC236}">
                <a16:creationId xmlns:a16="http://schemas.microsoft.com/office/drawing/2014/main" id="{2150FA58-5467-4A5C-BEA8-CE308928325A}"/>
              </a:ext>
            </a:extLst>
          </p:cNvPr>
          <p:cNvSpPr txBox="1"/>
          <p:nvPr/>
        </p:nvSpPr>
        <p:spPr>
          <a:xfrm>
            <a:off x="253502" y="867915"/>
            <a:ext cx="11720222" cy="4241161"/>
          </a:xfrm>
          <a:prstGeom prst="rect">
            <a:avLst/>
          </a:prstGeom>
          <a:noFill/>
        </p:spPr>
        <p:txBody>
          <a:bodyPr wrap="square" lIns="243840" tIns="195072" rIns="243840" bIns="195072" rtlCol="0">
            <a:spAutoFit/>
          </a:bodyPr>
          <a:lstStyle/>
          <a:p>
            <a:pPr marL="285750" lvl="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Recap from Session 1</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WVD Object Model</a:t>
            </a:r>
          </a:p>
          <a:p>
            <a:pPr marL="285750" lvl="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Architecture</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Load Balancing</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FSLo</a:t>
            </a:r>
            <a:r>
              <a:rPr lang="en-US" sz="2500" spc="-100" dirty="0" err="1">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gix</a:t>
            </a:r>
            <a:endPar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endParaRP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Implementation Guidance – Infrastructure Management</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WVD Security</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Let's Look at Architecture?</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WVD + Citrix</a:t>
            </a:r>
          </a:p>
          <a:p>
            <a:pPr marL="285750" indent="-285750" defTabSz="1219170">
              <a:buFont typeface="Wingdings" panose="05000000000000000000" pitchFamily="2" charset="2"/>
              <a:buChar char="§"/>
              <a:defRPr/>
            </a:pPr>
            <a:r>
              <a:rPr lang="en-US" sz="2500" spc="-100" dirty="0">
                <a:ln w="3175">
                  <a:noFill/>
                </a:ln>
                <a:gradFill flip="none" rotWithShape="1">
                  <a:gsLst>
                    <a:gs pos="0">
                      <a:srgbClr val="595959"/>
                    </a:gs>
                    <a:gs pos="86000">
                      <a:srgbClr val="595959"/>
                    </a:gs>
                  </a:gsLst>
                  <a:lin ang="5400000" scaled="0"/>
                  <a:tileRect/>
                </a:gradFill>
                <a:latin typeface="Century Gothic" panose="020B0502020202020204" pitchFamily="34" charset="0"/>
                <a:cs typeface="Segoe UI Light" panose="020B0502040204020203" pitchFamily="34" charset="0"/>
              </a:rPr>
              <a:t>Appendix</a:t>
            </a:r>
          </a:p>
        </p:txBody>
      </p:sp>
    </p:spTree>
    <p:extLst>
      <p:ext uri="{BB962C8B-B14F-4D97-AF65-F5344CB8AC3E}">
        <p14:creationId xmlns:p14="http://schemas.microsoft.com/office/powerpoint/2010/main" val="54549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11542-67A9-5F4D-AFBB-CFC754CC69B4}"/>
              </a:ext>
            </a:extLst>
          </p:cNvPr>
          <p:cNvSpPr>
            <a:spLocks noGrp="1"/>
          </p:cNvSpPr>
          <p:nvPr>
            <p:ph sz="half" idx="1"/>
          </p:nvPr>
        </p:nvSpPr>
        <p:spPr>
          <a:xfrm>
            <a:off x="838200" y="1429628"/>
            <a:ext cx="5181600" cy="430887"/>
          </a:xfrm>
        </p:spPr>
        <p:txBody>
          <a:bodyPr/>
          <a:lstStyle/>
          <a:p>
            <a:pPr marL="0" indent="0" algn="ctr">
              <a:buNone/>
            </a:pPr>
            <a:r>
              <a:rPr lang="en-US"/>
              <a:t>Enable individual modules</a:t>
            </a:r>
          </a:p>
        </p:txBody>
      </p:sp>
      <p:sp>
        <p:nvSpPr>
          <p:cNvPr id="3" name="Content Placeholder 2">
            <a:extLst>
              <a:ext uri="{FF2B5EF4-FFF2-40B4-BE49-F238E27FC236}">
                <a16:creationId xmlns:a16="http://schemas.microsoft.com/office/drawing/2014/main" id="{4ECEB965-F4F3-C640-9105-82F69D931F8B}"/>
              </a:ext>
            </a:extLst>
          </p:cNvPr>
          <p:cNvSpPr>
            <a:spLocks noGrp="1"/>
          </p:cNvSpPr>
          <p:nvPr>
            <p:ph sz="half" idx="2"/>
          </p:nvPr>
        </p:nvSpPr>
        <p:spPr>
          <a:xfrm>
            <a:off x="6172200" y="1429628"/>
            <a:ext cx="5181600" cy="430887"/>
          </a:xfrm>
        </p:spPr>
        <p:txBody>
          <a:bodyPr/>
          <a:lstStyle/>
          <a:p>
            <a:pPr marL="0" indent="0" algn="ctr">
              <a:buNone/>
            </a:pPr>
            <a:r>
              <a:rPr lang="en-US"/>
              <a:t>Or enable All, same Install</a:t>
            </a:r>
          </a:p>
        </p:txBody>
      </p:sp>
      <p:sp>
        <p:nvSpPr>
          <p:cNvPr id="5" name="Text Placeholder 4">
            <a:extLst>
              <a:ext uri="{FF2B5EF4-FFF2-40B4-BE49-F238E27FC236}">
                <a16:creationId xmlns:a16="http://schemas.microsoft.com/office/drawing/2014/main" id="{3CAE84EB-8C2B-9A4B-B18A-2BD8F9BDB765}"/>
              </a:ext>
            </a:extLst>
          </p:cNvPr>
          <p:cNvSpPr>
            <a:spLocks noGrp="1"/>
          </p:cNvSpPr>
          <p:nvPr>
            <p:ph type="body" sz="quarter" idx="10"/>
          </p:nvPr>
        </p:nvSpPr>
        <p:spPr/>
        <p:txBody>
          <a:bodyPr/>
          <a:lstStyle/>
          <a:p>
            <a:r>
              <a:rPr lang="en-US"/>
              <a:t>Flexibility to fit your organization</a:t>
            </a:r>
          </a:p>
        </p:txBody>
      </p:sp>
      <p:grpSp>
        <p:nvGrpSpPr>
          <p:cNvPr id="32" name="Group 31">
            <a:extLst>
              <a:ext uri="{FF2B5EF4-FFF2-40B4-BE49-F238E27FC236}">
                <a16:creationId xmlns:a16="http://schemas.microsoft.com/office/drawing/2014/main" id="{395153DC-675E-7D44-A839-70B7D7093FB7}"/>
              </a:ext>
            </a:extLst>
          </p:cNvPr>
          <p:cNvGrpSpPr/>
          <p:nvPr/>
        </p:nvGrpSpPr>
        <p:grpSpPr>
          <a:xfrm>
            <a:off x="6753544" y="2164778"/>
            <a:ext cx="4177937" cy="3513911"/>
            <a:chOff x="6863810" y="2164778"/>
            <a:chExt cx="4177937" cy="3513911"/>
          </a:xfrm>
        </p:grpSpPr>
        <p:sp>
          <p:nvSpPr>
            <p:cNvPr id="6" name="Rounded Rectangle 5">
              <a:extLst>
                <a:ext uri="{FF2B5EF4-FFF2-40B4-BE49-F238E27FC236}">
                  <a16:creationId xmlns:a16="http://schemas.microsoft.com/office/drawing/2014/main" id="{4F86D502-F766-4245-97D6-D69AF7CE9753}"/>
                </a:ext>
              </a:extLst>
            </p:cNvPr>
            <p:cNvSpPr/>
            <p:nvPr/>
          </p:nvSpPr>
          <p:spPr>
            <a:xfrm>
              <a:off x="6863810" y="2164778"/>
              <a:ext cx="4101737" cy="3513911"/>
            </a:xfrm>
            <a:prstGeom prst="roundRect">
              <a:avLst>
                <a:gd name="adj" fmla="val 757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Rounded Rectangle 7">
              <a:extLst>
                <a:ext uri="{FF2B5EF4-FFF2-40B4-BE49-F238E27FC236}">
                  <a16:creationId xmlns:a16="http://schemas.microsoft.com/office/drawing/2014/main" id="{61C0206A-9D30-9C43-BC11-F059DB73BB97}"/>
                </a:ext>
              </a:extLst>
            </p:cNvPr>
            <p:cNvSpPr/>
            <p:nvPr/>
          </p:nvSpPr>
          <p:spPr>
            <a:xfrm>
              <a:off x="7087116" y="4320149"/>
              <a:ext cx="3655124" cy="574765"/>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 Masking</a:t>
              </a:r>
            </a:p>
          </p:txBody>
        </p:sp>
        <p:sp>
          <p:nvSpPr>
            <p:cNvPr id="9" name="Rounded Rectangle 8">
              <a:extLst>
                <a:ext uri="{FF2B5EF4-FFF2-40B4-BE49-F238E27FC236}">
                  <a16:creationId xmlns:a16="http://schemas.microsoft.com/office/drawing/2014/main" id="{B1C164B8-99F3-864F-AD86-00D37AB09A6C}"/>
                </a:ext>
              </a:extLst>
            </p:cNvPr>
            <p:cNvSpPr/>
            <p:nvPr/>
          </p:nvSpPr>
          <p:spPr>
            <a:xfrm>
              <a:off x="7087117" y="4894915"/>
              <a:ext cx="3655124" cy="574765"/>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Java Control</a:t>
              </a:r>
            </a:p>
          </p:txBody>
        </p:sp>
        <p:sp>
          <p:nvSpPr>
            <p:cNvPr id="10" name="Rounded Rectangle 9">
              <a:extLst>
                <a:ext uri="{FF2B5EF4-FFF2-40B4-BE49-F238E27FC236}">
                  <a16:creationId xmlns:a16="http://schemas.microsoft.com/office/drawing/2014/main" id="{40B4399B-C5FE-1144-A783-D43A81E775EE}"/>
                </a:ext>
              </a:extLst>
            </p:cNvPr>
            <p:cNvSpPr/>
            <p:nvPr/>
          </p:nvSpPr>
          <p:spPr>
            <a:xfrm>
              <a:off x="7087117" y="3745384"/>
              <a:ext cx="3655124" cy="574765"/>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Container</a:t>
              </a:r>
            </a:p>
          </p:txBody>
        </p:sp>
        <p:sp>
          <p:nvSpPr>
            <p:cNvPr id="11" name="Rounded Rectangle 10">
              <a:extLst>
                <a:ext uri="{FF2B5EF4-FFF2-40B4-BE49-F238E27FC236}">
                  <a16:creationId xmlns:a16="http://schemas.microsoft.com/office/drawing/2014/main" id="{7DD6B139-7FE0-E748-95AD-248498DB9E24}"/>
                </a:ext>
              </a:extLst>
            </p:cNvPr>
            <p:cNvSpPr/>
            <p:nvPr/>
          </p:nvSpPr>
          <p:spPr>
            <a:xfrm>
              <a:off x="7087116" y="3170618"/>
              <a:ext cx="3655124" cy="574765"/>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Office 365 Container</a:t>
              </a:r>
            </a:p>
          </p:txBody>
        </p:sp>
        <p:sp>
          <p:nvSpPr>
            <p:cNvPr id="12" name="TextBox 11">
              <a:extLst>
                <a:ext uri="{FF2B5EF4-FFF2-40B4-BE49-F238E27FC236}">
                  <a16:creationId xmlns:a16="http://schemas.microsoft.com/office/drawing/2014/main" id="{2C76DFBA-7610-9042-A54B-12F11AC875A7}"/>
                </a:ext>
              </a:extLst>
            </p:cNvPr>
            <p:cNvSpPr txBox="1"/>
            <p:nvPr/>
          </p:nvSpPr>
          <p:spPr>
            <a:xfrm>
              <a:off x="7012948" y="2370306"/>
              <a:ext cx="4028799"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FSLogix Apps Suite</a:t>
              </a:r>
            </a:p>
          </p:txBody>
        </p:sp>
      </p:grpSp>
      <p:grpSp>
        <p:nvGrpSpPr>
          <p:cNvPr id="33" name="Group 32">
            <a:extLst>
              <a:ext uri="{FF2B5EF4-FFF2-40B4-BE49-F238E27FC236}">
                <a16:creationId xmlns:a16="http://schemas.microsoft.com/office/drawing/2014/main" id="{7340CF47-7FC7-704C-A6FD-905D08B485BF}"/>
              </a:ext>
            </a:extLst>
          </p:cNvPr>
          <p:cNvGrpSpPr/>
          <p:nvPr/>
        </p:nvGrpSpPr>
        <p:grpSpPr>
          <a:xfrm>
            <a:off x="1228943" y="2160772"/>
            <a:ext cx="4357983" cy="4159105"/>
            <a:chOff x="1096423" y="2160772"/>
            <a:chExt cx="4357983" cy="4159105"/>
          </a:xfrm>
        </p:grpSpPr>
        <p:grpSp>
          <p:nvGrpSpPr>
            <p:cNvPr id="28" name="Group 27">
              <a:extLst>
                <a:ext uri="{FF2B5EF4-FFF2-40B4-BE49-F238E27FC236}">
                  <a16:creationId xmlns:a16="http://schemas.microsoft.com/office/drawing/2014/main" id="{673D66D6-DA93-A045-82CC-1EAF81EABB9F}"/>
                </a:ext>
              </a:extLst>
            </p:cNvPr>
            <p:cNvGrpSpPr/>
            <p:nvPr/>
          </p:nvGrpSpPr>
          <p:grpSpPr>
            <a:xfrm>
              <a:off x="1151707" y="2160772"/>
              <a:ext cx="4247415" cy="959804"/>
              <a:chOff x="1151707" y="2160772"/>
              <a:chExt cx="4247415" cy="959804"/>
            </a:xfrm>
          </p:grpSpPr>
          <p:sp>
            <p:nvSpPr>
              <p:cNvPr id="20" name="Rounded Rectangle 19">
                <a:extLst>
                  <a:ext uri="{FF2B5EF4-FFF2-40B4-BE49-F238E27FC236}">
                    <a16:creationId xmlns:a16="http://schemas.microsoft.com/office/drawing/2014/main" id="{99341CC4-4A14-F846-BD7A-97B25B930F09}"/>
                  </a:ext>
                </a:extLst>
              </p:cNvPr>
              <p:cNvSpPr/>
              <p:nvPr/>
            </p:nvSpPr>
            <p:spPr>
              <a:xfrm>
                <a:off x="1151707" y="2160772"/>
                <a:ext cx="4247415" cy="426785"/>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Office 365 Container</a:t>
                </a:r>
              </a:p>
            </p:txBody>
          </p:sp>
          <p:sp>
            <p:nvSpPr>
              <p:cNvPr id="21" name="TextBox 20">
                <a:extLst>
                  <a:ext uri="{FF2B5EF4-FFF2-40B4-BE49-F238E27FC236}">
                    <a16:creationId xmlns:a16="http://schemas.microsoft.com/office/drawing/2014/main" id="{A7299723-D50D-2E41-9C27-938D191BDA6B}"/>
                  </a:ext>
                </a:extLst>
              </p:cNvPr>
              <p:cNvSpPr txBox="1"/>
              <p:nvPr/>
            </p:nvSpPr>
            <p:spPr>
              <a:xfrm>
                <a:off x="1151707" y="2597356"/>
                <a:ext cx="4247415"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Make Office 365 and Hosted Exchange on virtual desktops perform like locally installed, or better.</a:t>
                </a:r>
              </a:p>
            </p:txBody>
          </p:sp>
        </p:grpSp>
        <p:grpSp>
          <p:nvGrpSpPr>
            <p:cNvPr id="29" name="Group 28">
              <a:extLst>
                <a:ext uri="{FF2B5EF4-FFF2-40B4-BE49-F238E27FC236}">
                  <a16:creationId xmlns:a16="http://schemas.microsoft.com/office/drawing/2014/main" id="{A3FD060C-28DF-9141-B5E6-C374737D4223}"/>
                </a:ext>
              </a:extLst>
            </p:cNvPr>
            <p:cNvGrpSpPr/>
            <p:nvPr/>
          </p:nvGrpSpPr>
          <p:grpSpPr>
            <a:xfrm>
              <a:off x="1096423" y="3222120"/>
              <a:ext cx="4357983" cy="966240"/>
              <a:chOff x="1096423" y="3196948"/>
              <a:chExt cx="4357983" cy="966240"/>
            </a:xfrm>
          </p:grpSpPr>
          <p:sp>
            <p:nvSpPr>
              <p:cNvPr id="19" name="Rounded Rectangle 18">
                <a:extLst>
                  <a:ext uri="{FF2B5EF4-FFF2-40B4-BE49-F238E27FC236}">
                    <a16:creationId xmlns:a16="http://schemas.microsoft.com/office/drawing/2014/main" id="{50468341-CF48-2943-A6D0-8F386AE44832}"/>
                  </a:ext>
                </a:extLst>
              </p:cNvPr>
              <p:cNvSpPr/>
              <p:nvPr/>
            </p:nvSpPr>
            <p:spPr>
              <a:xfrm>
                <a:off x="1151707" y="3196948"/>
                <a:ext cx="4247415" cy="429768"/>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Container</a:t>
                </a:r>
              </a:p>
            </p:txBody>
          </p:sp>
          <p:sp>
            <p:nvSpPr>
              <p:cNvPr id="23" name="TextBox 22">
                <a:extLst>
                  <a:ext uri="{FF2B5EF4-FFF2-40B4-BE49-F238E27FC236}">
                    <a16:creationId xmlns:a16="http://schemas.microsoft.com/office/drawing/2014/main" id="{D1F34A19-2CD3-2045-88F9-7124D087B738}"/>
                  </a:ext>
                </a:extLst>
              </p:cNvPr>
              <p:cNvSpPr txBox="1"/>
              <p:nvPr/>
            </p:nvSpPr>
            <p:spPr>
              <a:xfrm>
                <a:off x="1096423" y="3639968"/>
                <a:ext cx="4357983"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Remove legacy profile management, speed up user logins &amp; eliminate overhead on core infrastructure.</a:t>
                </a:r>
              </a:p>
            </p:txBody>
          </p:sp>
        </p:grpSp>
        <p:grpSp>
          <p:nvGrpSpPr>
            <p:cNvPr id="30" name="Group 29">
              <a:extLst>
                <a:ext uri="{FF2B5EF4-FFF2-40B4-BE49-F238E27FC236}">
                  <a16:creationId xmlns:a16="http://schemas.microsoft.com/office/drawing/2014/main" id="{FC0D6DF6-03EB-3148-9EED-E6909AD09D16}"/>
                </a:ext>
              </a:extLst>
            </p:cNvPr>
            <p:cNvGrpSpPr/>
            <p:nvPr/>
          </p:nvGrpSpPr>
          <p:grpSpPr>
            <a:xfrm>
              <a:off x="1096423" y="4289904"/>
              <a:ext cx="4357983" cy="962787"/>
              <a:chOff x="1096423" y="4233124"/>
              <a:chExt cx="4357983" cy="962787"/>
            </a:xfrm>
          </p:grpSpPr>
          <p:sp>
            <p:nvSpPr>
              <p:cNvPr id="17" name="Rounded Rectangle 16">
                <a:extLst>
                  <a:ext uri="{FF2B5EF4-FFF2-40B4-BE49-F238E27FC236}">
                    <a16:creationId xmlns:a16="http://schemas.microsoft.com/office/drawing/2014/main" id="{FABEF741-0BFC-B343-897C-1C9CD07F3B6F}"/>
                  </a:ext>
                </a:extLst>
              </p:cNvPr>
              <p:cNvSpPr/>
              <p:nvPr/>
            </p:nvSpPr>
            <p:spPr>
              <a:xfrm>
                <a:off x="1151707" y="4233124"/>
                <a:ext cx="4247415" cy="429768"/>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 Masking</a:t>
                </a:r>
              </a:p>
            </p:txBody>
          </p:sp>
          <p:sp>
            <p:nvSpPr>
              <p:cNvPr id="24" name="TextBox 23">
                <a:extLst>
                  <a:ext uri="{FF2B5EF4-FFF2-40B4-BE49-F238E27FC236}">
                    <a16:creationId xmlns:a16="http://schemas.microsoft.com/office/drawing/2014/main" id="{2862A2D8-AED1-9049-B045-6088C90985BE}"/>
                  </a:ext>
                </a:extLst>
              </p:cNvPr>
              <p:cNvSpPr txBox="1"/>
              <p:nvPr/>
            </p:nvSpPr>
            <p:spPr>
              <a:xfrm>
                <a:off x="1096423" y="4672691"/>
                <a:ext cx="4357983"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Enforce application entitlement with a single tool across all Windows infrastructure, physical or virtual.</a:t>
                </a:r>
              </a:p>
            </p:txBody>
          </p:sp>
        </p:grpSp>
        <p:grpSp>
          <p:nvGrpSpPr>
            <p:cNvPr id="31" name="Group 30">
              <a:extLst>
                <a:ext uri="{FF2B5EF4-FFF2-40B4-BE49-F238E27FC236}">
                  <a16:creationId xmlns:a16="http://schemas.microsoft.com/office/drawing/2014/main" id="{C2AC51B9-0542-7041-995B-C50910E7C0DB}"/>
                </a:ext>
              </a:extLst>
            </p:cNvPr>
            <p:cNvGrpSpPr/>
            <p:nvPr/>
          </p:nvGrpSpPr>
          <p:grpSpPr>
            <a:xfrm>
              <a:off x="1096564" y="5354235"/>
              <a:ext cx="4357701" cy="965642"/>
              <a:chOff x="1096564" y="5269300"/>
              <a:chExt cx="4357701" cy="965642"/>
            </a:xfrm>
          </p:grpSpPr>
          <p:sp>
            <p:nvSpPr>
              <p:cNvPr id="18" name="Rounded Rectangle 17">
                <a:extLst>
                  <a:ext uri="{FF2B5EF4-FFF2-40B4-BE49-F238E27FC236}">
                    <a16:creationId xmlns:a16="http://schemas.microsoft.com/office/drawing/2014/main" id="{600924B9-4FB5-5E43-AB48-A68D9DDC3610}"/>
                  </a:ext>
                </a:extLst>
              </p:cNvPr>
              <p:cNvSpPr/>
              <p:nvPr/>
            </p:nvSpPr>
            <p:spPr>
              <a:xfrm>
                <a:off x="1151707" y="5269300"/>
                <a:ext cx="4247415" cy="429768"/>
              </a:xfrm>
              <a:prstGeom prst="roundRect">
                <a:avLst/>
              </a:prstGeom>
              <a:gradFill flip="none" rotWithShape="1">
                <a:gsLst>
                  <a:gs pos="0">
                    <a:schemeClr val="accent2"/>
                  </a:gs>
                  <a:gs pos="100000">
                    <a:schemeClr val="accent1"/>
                  </a:gs>
                </a:gsLst>
                <a:path path="circle">
                  <a:fillToRect l="50000" t="50000" r="50000" b="50000"/>
                </a:path>
                <a:tileRect/>
              </a:gradFill>
              <a:ln w="19050">
                <a:solidFill>
                  <a:schemeClr val="tx2">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Java Control</a:t>
                </a:r>
              </a:p>
            </p:txBody>
          </p:sp>
          <p:sp>
            <p:nvSpPr>
              <p:cNvPr id="25" name="TextBox 24">
                <a:extLst>
                  <a:ext uri="{FF2B5EF4-FFF2-40B4-BE49-F238E27FC236}">
                    <a16:creationId xmlns:a16="http://schemas.microsoft.com/office/drawing/2014/main" id="{9BBE3449-A44C-5743-A9D4-10530EBC0F2A}"/>
                  </a:ext>
                </a:extLst>
              </p:cNvPr>
              <p:cNvSpPr txBox="1"/>
              <p:nvPr/>
            </p:nvSpPr>
            <p:spPr>
              <a:xfrm>
                <a:off x="1096564" y="5711722"/>
                <a:ext cx="4357701"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Automatic redirections of multiple Java versions with no sequencing or repackaging for apps and URLs</a:t>
                </a:r>
              </a:p>
            </p:txBody>
          </p:sp>
        </p:grpSp>
      </p:grpSp>
    </p:spTree>
    <p:extLst>
      <p:ext uri="{BB962C8B-B14F-4D97-AF65-F5344CB8AC3E}">
        <p14:creationId xmlns:p14="http://schemas.microsoft.com/office/powerpoint/2010/main" val="321643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D5498540-3126-4B42-8BD8-97477D6655F2}"/>
              </a:ext>
            </a:extLst>
          </p:cNvPr>
          <p:cNvGrpSpPr/>
          <p:nvPr/>
        </p:nvGrpSpPr>
        <p:grpSpPr>
          <a:xfrm>
            <a:off x="9494962" y="561801"/>
            <a:ext cx="1990120" cy="5634048"/>
            <a:chOff x="12244303" y="-1126644"/>
            <a:chExt cx="1990120" cy="5634048"/>
          </a:xfrm>
        </p:grpSpPr>
        <p:grpSp>
          <p:nvGrpSpPr>
            <p:cNvPr id="91" name="Group 90">
              <a:extLst>
                <a:ext uri="{FF2B5EF4-FFF2-40B4-BE49-F238E27FC236}">
                  <a16:creationId xmlns:a16="http://schemas.microsoft.com/office/drawing/2014/main" id="{7F380B5C-F8AB-8349-A322-2E7EEDDD301A}"/>
                </a:ext>
              </a:extLst>
            </p:cNvPr>
            <p:cNvGrpSpPr/>
            <p:nvPr/>
          </p:nvGrpSpPr>
          <p:grpSpPr>
            <a:xfrm>
              <a:off x="12244303" y="-1126644"/>
              <a:ext cx="1990120" cy="2407182"/>
              <a:chOff x="12477451" y="-1343070"/>
              <a:chExt cx="1990120" cy="2407182"/>
            </a:xfrm>
          </p:grpSpPr>
          <p:grpSp>
            <p:nvGrpSpPr>
              <p:cNvPr id="87" name="Group 86">
                <a:extLst>
                  <a:ext uri="{FF2B5EF4-FFF2-40B4-BE49-F238E27FC236}">
                    <a16:creationId xmlns:a16="http://schemas.microsoft.com/office/drawing/2014/main" id="{A5D72354-A22E-4949-BC4C-8D0F05BFD6B9}"/>
                  </a:ext>
                </a:extLst>
              </p:cNvPr>
              <p:cNvGrpSpPr/>
              <p:nvPr/>
            </p:nvGrpSpPr>
            <p:grpSpPr>
              <a:xfrm>
                <a:off x="12477451" y="-1343070"/>
                <a:ext cx="602540" cy="1231538"/>
                <a:chOff x="8638359" y="41150"/>
                <a:chExt cx="602540" cy="1231538"/>
              </a:xfrm>
            </p:grpSpPr>
            <p:sp>
              <p:nvSpPr>
                <p:cNvPr id="450" name="Rectangle 449">
                  <a:extLst>
                    <a:ext uri="{FF2B5EF4-FFF2-40B4-BE49-F238E27FC236}">
                      <a16:creationId xmlns:a16="http://schemas.microsoft.com/office/drawing/2014/main" id="{FD48365A-D37F-9C4F-88C3-8A22230F9A9A}"/>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1" name="Straight Connector 450">
                  <a:extLst>
                    <a:ext uri="{FF2B5EF4-FFF2-40B4-BE49-F238E27FC236}">
                      <a16:creationId xmlns:a16="http://schemas.microsoft.com/office/drawing/2014/main" id="{D6649B56-D037-5442-8B06-B02CA3287C49}"/>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52" name="Rectangle 451">
                  <a:extLst>
                    <a:ext uri="{FF2B5EF4-FFF2-40B4-BE49-F238E27FC236}">
                      <a16:creationId xmlns:a16="http://schemas.microsoft.com/office/drawing/2014/main" id="{19A6E67A-CBA3-F046-8B90-5630DA1BFC3C}"/>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3" name="Oval 452">
                  <a:extLst>
                    <a:ext uri="{FF2B5EF4-FFF2-40B4-BE49-F238E27FC236}">
                      <a16:creationId xmlns:a16="http://schemas.microsoft.com/office/drawing/2014/main" id="{EF357082-7293-9740-9647-D10A1C9AE8B8}"/>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4" name="Oval 453">
                  <a:extLst>
                    <a:ext uri="{FF2B5EF4-FFF2-40B4-BE49-F238E27FC236}">
                      <a16:creationId xmlns:a16="http://schemas.microsoft.com/office/drawing/2014/main" id="{8FF9C953-14D2-AC47-8B17-D3577C8AD342}"/>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5" name="Straight Connector 454">
                  <a:extLst>
                    <a:ext uri="{FF2B5EF4-FFF2-40B4-BE49-F238E27FC236}">
                      <a16:creationId xmlns:a16="http://schemas.microsoft.com/office/drawing/2014/main" id="{AB5A8CF5-9CFC-A64F-A862-981B1913372F}"/>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56" name="Rectangle 455">
                  <a:extLst>
                    <a:ext uri="{FF2B5EF4-FFF2-40B4-BE49-F238E27FC236}">
                      <a16:creationId xmlns:a16="http://schemas.microsoft.com/office/drawing/2014/main" id="{949EC635-2238-DB41-A7E2-4E31263415F3}"/>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7" name="Oval 456">
                  <a:extLst>
                    <a:ext uri="{FF2B5EF4-FFF2-40B4-BE49-F238E27FC236}">
                      <a16:creationId xmlns:a16="http://schemas.microsoft.com/office/drawing/2014/main" id="{B1572F8A-0640-104F-AC72-D44C8BF6E038}"/>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8" name="Oval 457">
                  <a:extLst>
                    <a:ext uri="{FF2B5EF4-FFF2-40B4-BE49-F238E27FC236}">
                      <a16:creationId xmlns:a16="http://schemas.microsoft.com/office/drawing/2014/main" id="{D65C0BB1-E029-F042-BE72-CE61F666F5C6}"/>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9" name="Straight Connector 458">
                  <a:extLst>
                    <a:ext uri="{FF2B5EF4-FFF2-40B4-BE49-F238E27FC236}">
                      <a16:creationId xmlns:a16="http://schemas.microsoft.com/office/drawing/2014/main" id="{A778BBA7-7369-E542-970D-D6B9A51E077A}"/>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60" name="Rectangle 459">
                  <a:extLst>
                    <a:ext uri="{FF2B5EF4-FFF2-40B4-BE49-F238E27FC236}">
                      <a16:creationId xmlns:a16="http://schemas.microsoft.com/office/drawing/2014/main" id="{14B6B110-9DC8-C24C-B593-8C3206A7CE7B}"/>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1" name="Oval 460">
                  <a:extLst>
                    <a:ext uri="{FF2B5EF4-FFF2-40B4-BE49-F238E27FC236}">
                      <a16:creationId xmlns:a16="http://schemas.microsoft.com/office/drawing/2014/main" id="{713C9367-E33A-BB4F-9826-357EDC1A2118}"/>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2" name="Oval 461">
                  <a:extLst>
                    <a:ext uri="{FF2B5EF4-FFF2-40B4-BE49-F238E27FC236}">
                      <a16:creationId xmlns:a16="http://schemas.microsoft.com/office/drawing/2014/main" id="{85DDEFF8-CD89-0D4E-9D98-5F3E96271DF7}"/>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3" name="Rectangle 462">
                  <a:extLst>
                    <a:ext uri="{FF2B5EF4-FFF2-40B4-BE49-F238E27FC236}">
                      <a16:creationId xmlns:a16="http://schemas.microsoft.com/office/drawing/2014/main" id="{934E00C7-C5ED-0E40-8C3E-0CFEC7BFDF33}"/>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4" name="Group 463">
                <a:extLst>
                  <a:ext uri="{FF2B5EF4-FFF2-40B4-BE49-F238E27FC236}">
                    <a16:creationId xmlns:a16="http://schemas.microsoft.com/office/drawing/2014/main" id="{B26E4008-62C1-B941-AB92-4FB6D0D4C461}"/>
                  </a:ext>
                </a:extLst>
              </p:cNvPr>
              <p:cNvGrpSpPr/>
              <p:nvPr/>
            </p:nvGrpSpPr>
            <p:grpSpPr>
              <a:xfrm>
                <a:off x="12824960" y="-1049159"/>
                <a:ext cx="602540" cy="1231538"/>
                <a:chOff x="8638359" y="41150"/>
                <a:chExt cx="602540" cy="1231538"/>
              </a:xfrm>
            </p:grpSpPr>
            <p:sp>
              <p:nvSpPr>
                <p:cNvPr id="465" name="Rectangle 464">
                  <a:extLst>
                    <a:ext uri="{FF2B5EF4-FFF2-40B4-BE49-F238E27FC236}">
                      <a16:creationId xmlns:a16="http://schemas.microsoft.com/office/drawing/2014/main" id="{82C2AF50-96FF-7D48-8D57-185EE2620119}"/>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6" name="Straight Connector 465">
                  <a:extLst>
                    <a:ext uri="{FF2B5EF4-FFF2-40B4-BE49-F238E27FC236}">
                      <a16:creationId xmlns:a16="http://schemas.microsoft.com/office/drawing/2014/main" id="{24395D7B-4F4F-A841-8279-1467F6E7B029}"/>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67" name="Rectangle 466">
                  <a:extLst>
                    <a:ext uri="{FF2B5EF4-FFF2-40B4-BE49-F238E27FC236}">
                      <a16:creationId xmlns:a16="http://schemas.microsoft.com/office/drawing/2014/main" id="{1389497E-0278-DF4A-A94C-E72BCE98EE98}"/>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8" name="Oval 467">
                  <a:extLst>
                    <a:ext uri="{FF2B5EF4-FFF2-40B4-BE49-F238E27FC236}">
                      <a16:creationId xmlns:a16="http://schemas.microsoft.com/office/drawing/2014/main" id="{6E765B84-621B-F245-A819-7D698EFD4DD8}"/>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9" name="Oval 468">
                  <a:extLst>
                    <a:ext uri="{FF2B5EF4-FFF2-40B4-BE49-F238E27FC236}">
                      <a16:creationId xmlns:a16="http://schemas.microsoft.com/office/drawing/2014/main" id="{0DBE8FA7-0004-C24F-AA85-3D88C2627C60}"/>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0" name="Straight Connector 469">
                  <a:extLst>
                    <a:ext uri="{FF2B5EF4-FFF2-40B4-BE49-F238E27FC236}">
                      <a16:creationId xmlns:a16="http://schemas.microsoft.com/office/drawing/2014/main" id="{42E34A72-787C-0D4B-B009-A09A6E9486F4}"/>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DCF0E187-DC69-F140-88E2-C31B13AC8118}"/>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2" name="Oval 471">
                  <a:extLst>
                    <a:ext uri="{FF2B5EF4-FFF2-40B4-BE49-F238E27FC236}">
                      <a16:creationId xmlns:a16="http://schemas.microsoft.com/office/drawing/2014/main" id="{1DD487AC-02F5-374C-A087-6131E97BC39E}"/>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3" name="Oval 472">
                  <a:extLst>
                    <a:ext uri="{FF2B5EF4-FFF2-40B4-BE49-F238E27FC236}">
                      <a16:creationId xmlns:a16="http://schemas.microsoft.com/office/drawing/2014/main" id="{C466C1C7-3EC2-F84D-A7B3-63DCF42BF2A7}"/>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4" name="Straight Connector 473">
                  <a:extLst>
                    <a:ext uri="{FF2B5EF4-FFF2-40B4-BE49-F238E27FC236}">
                      <a16:creationId xmlns:a16="http://schemas.microsoft.com/office/drawing/2014/main" id="{90C1C0E5-342D-FE4B-BE1E-BCB9C3EA7C94}"/>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75" name="Rectangle 474">
                  <a:extLst>
                    <a:ext uri="{FF2B5EF4-FFF2-40B4-BE49-F238E27FC236}">
                      <a16:creationId xmlns:a16="http://schemas.microsoft.com/office/drawing/2014/main" id="{6FC6692E-6CDD-D445-8E68-8F1FF618506B}"/>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6" name="Oval 475">
                  <a:extLst>
                    <a:ext uri="{FF2B5EF4-FFF2-40B4-BE49-F238E27FC236}">
                      <a16:creationId xmlns:a16="http://schemas.microsoft.com/office/drawing/2014/main" id="{0C225E5A-61EF-674F-8518-9EA231D30F75}"/>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7" name="Oval 476">
                  <a:extLst>
                    <a:ext uri="{FF2B5EF4-FFF2-40B4-BE49-F238E27FC236}">
                      <a16:creationId xmlns:a16="http://schemas.microsoft.com/office/drawing/2014/main" id="{3B1A6C9F-602D-6A4C-9A8A-51787A1EB30C}"/>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8" name="Rectangle 477">
                  <a:extLst>
                    <a:ext uri="{FF2B5EF4-FFF2-40B4-BE49-F238E27FC236}">
                      <a16:creationId xmlns:a16="http://schemas.microsoft.com/office/drawing/2014/main" id="{204FCF05-1A9C-C345-B0EA-01682D151858}"/>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4" name="Group 493">
                <a:extLst>
                  <a:ext uri="{FF2B5EF4-FFF2-40B4-BE49-F238E27FC236}">
                    <a16:creationId xmlns:a16="http://schemas.microsoft.com/office/drawing/2014/main" id="{8C99ADB3-97E2-104A-87D0-37E83180E866}"/>
                  </a:ext>
                </a:extLst>
              </p:cNvPr>
              <p:cNvGrpSpPr/>
              <p:nvPr/>
            </p:nvGrpSpPr>
            <p:grpSpPr>
              <a:xfrm>
                <a:off x="13170013" y="-755248"/>
                <a:ext cx="602540" cy="1231538"/>
                <a:chOff x="8638359" y="41150"/>
                <a:chExt cx="602540" cy="1231538"/>
              </a:xfrm>
            </p:grpSpPr>
            <p:sp>
              <p:nvSpPr>
                <p:cNvPr id="495" name="Rectangle 494">
                  <a:extLst>
                    <a:ext uri="{FF2B5EF4-FFF2-40B4-BE49-F238E27FC236}">
                      <a16:creationId xmlns:a16="http://schemas.microsoft.com/office/drawing/2014/main" id="{3D2733AE-C0EF-D341-9B3A-9A7F97E344A1}"/>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6" name="Straight Connector 495">
                  <a:extLst>
                    <a:ext uri="{FF2B5EF4-FFF2-40B4-BE49-F238E27FC236}">
                      <a16:creationId xmlns:a16="http://schemas.microsoft.com/office/drawing/2014/main" id="{C97C0C88-7DC1-E047-BEF0-48ED9226077E}"/>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497" name="Rectangle 496">
                  <a:extLst>
                    <a:ext uri="{FF2B5EF4-FFF2-40B4-BE49-F238E27FC236}">
                      <a16:creationId xmlns:a16="http://schemas.microsoft.com/office/drawing/2014/main" id="{12541BF2-B669-D146-8ED1-18B53237D3CB}"/>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Oval 497">
                  <a:extLst>
                    <a:ext uri="{FF2B5EF4-FFF2-40B4-BE49-F238E27FC236}">
                      <a16:creationId xmlns:a16="http://schemas.microsoft.com/office/drawing/2014/main" id="{611B3987-0458-114E-988F-ADE02834E47D}"/>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Oval 498">
                  <a:extLst>
                    <a:ext uri="{FF2B5EF4-FFF2-40B4-BE49-F238E27FC236}">
                      <a16:creationId xmlns:a16="http://schemas.microsoft.com/office/drawing/2014/main" id="{79340EA3-FF67-F94C-93E1-2BC15DABF11F}"/>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0" name="Straight Connector 499">
                  <a:extLst>
                    <a:ext uri="{FF2B5EF4-FFF2-40B4-BE49-F238E27FC236}">
                      <a16:creationId xmlns:a16="http://schemas.microsoft.com/office/drawing/2014/main" id="{3DBC522F-F2E8-664A-9254-88431A2A62BC}"/>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01" name="Rectangle 500">
                  <a:extLst>
                    <a:ext uri="{FF2B5EF4-FFF2-40B4-BE49-F238E27FC236}">
                      <a16:creationId xmlns:a16="http://schemas.microsoft.com/office/drawing/2014/main" id="{579598DC-206D-234E-9DBB-F91BF1D0B551}"/>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501">
                  <a:extLst>
                    <a:ext uri="{FF2B5EF4-FFF2-40B4-BE49-F238E27FC236}">
                      <a16:creationId xmlns:a16="http://schemas.microsoft.com/office/drawing/2014/main" id="{7B52C080-835B-B24F-86AE-1EDEFAB3950E}"/>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Oval 502">
                  <a:extLst>
                    <a:ext uri="{FF2B5EF4-FFF2-40B4-BE49-F238E27FC236}">
                      <a16:creationId xmlns:a16="http://schemas.microsoft.com/office/drawing/2014/main" id="{E8D8073D-10D5-BE43-8ECF-793B7B2FFBB4}"/>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4" name="Straight Connector 503">
                  <a:extLst>
                    <a:ext uri="{FF2B5EF4-FFF2-40B4-BE49-F238E27FC236}">
                      <a16:creationId xmlns:a16="http://schemas.microsoft.com/office/drawing/2014/main" id="{E47848A9-EAA8-8545-B13C-B69699092685}"/>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00080319-82CA-2A47-A4FC-EBCFD85CBCDA}"/>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6" name="Oval 505">
                  <a:extLst>
                    <a:ext uri="{FF2B5EF4-FFF2-40B4-BE49-F238E27FC236}">
                      <a16:creationId xmlns:a16="http://schemas.microsoft.com/office/drawing/2014/main" id="{2DDCF508-F592-8A40-8422-14165DEC49F9}"/>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7" name="Oval 506">
                  <a:extLst>
                    <a:ext uri="{FF2B5EF4-FFF2-40B4-BE49-F238E27FC236}">
                      <a16:creationId xmlns:a16="http://schemas.microsoft.com/office/drawing/2014/main" id="{6047AF94-DAED-DA4F-9287-9FFC11F041E4}"/>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8" name="Rectangle 507">
                  <a:extLst>
                    <a:ext uri="{FF2B5EF4-FFF2-40B4-BE49-F238E27FC236}">
                      <a16:creationId xmlns:a16="http://schemas.microsoft.com/office/drawing/2014/main" id="{4E551AC2-522B-0246-B4A0-4FD9CE77EDF5}"/>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4" name="Group 523">
                <a:extLst>
                  <a:ext uri="{FF2B5EF4-FFF2-40B4-BE49-F238E27FC236}">
                    <a16:creationId xmlns:a16="http://schemas.microsoft.com/office/drawing/2014/main" id="{08B563A7-7C9E-B349-BDB5-8D4D6E4BC479}"/>
                  </a:ext>
                </a:extLst>
              </p:cNvPr>
              <p:cNvGrpSpPr/>
              <p:nvPr/>
            </p:nvGrpSpPr>
            <p:grpSpPr>
              <a:xfrm>
                <a:off x="13517522" y="-461337"/>
                <a:ext cx="602540" cy="1231538"/>
                <a:chOff x="8638359" y="41150"/>
                <a:chExt cx="602540" cy="1231538"/>
              </a:xfrm>
            </p:grpSpPr>
            <p:sp>
              <p:nvSpPr>
                <p:cNvPr id="525" name="Rectangle 524">
                  <a:extLst>
                    <a:ext uri="{FF2B5EF4-FFF2-40B4-BE49-F238E27FC236}">
                      <a16:creationId xmlns:a16="http://schemas.microsoft.com/office/drawing/2014/main" id="{9E982497-B8B3-7240-BE40-9A49C424F8CF}"/>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26" name="Straight Connector 525">
                  <a:extLst>
                    <a:ext uri="{FF2B5EF4-FFF2-40B4-BE49-F238E27FC236}">
                      <a16:creationId xmlns:a16="http://schemas.microsoft.com/office/drawing/2014/main" id="{491D4CA2-0456-5949-9B90-0B01249A3126}"/>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27" name="Rectangle 526">
                  <a:extLst>
                    <a:ext uri="{FF2B5EF4-FFF2-40B4-BE49-F238E27FC236}">
                      <a16:creationId xmlns:a16="http://schemas.microsoft.com/office/drawing/2014/main" id="{53C413A8-E1E8-224B-B618-2C6604535CC3}"/>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Oval 527">
                  <a:extLst>
                    <a:ext uri="{FF2B5EF4-FFF2-40B4-BE49-F238E27FC236}">
                      <a16:creationId xmlns:a16="http://schemas.microsoft.com/office/drawing/2014/main" id="{83C107D4-52B4-DD4E-9625-4C26679C0CB7}"/>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Oval 528">
                  <a:extLst>
                    <a:ext uri="{FF2B5EF4-FFF2-40B4-BE49-F238E27FC236}">
                      <a16:creationId xmlns:a16="http://schemas.microsoft.com/office/drawing/2014/main" id="{4BDA3FB5-D733-5E41-9688-DBDE299253F2}"/>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30" name="Straight Connector 529">
                  <a:extLst>
                    <a:ext uri="{FF2B5EF4-FFF2-40B4-BE49-F238E27FC236}">
                      <a16:creationId xmlns:a16="http://schemas.microsoft.com/office/drawing/2014/main" id="{B5C1A054-9AF2-5B4F-A8FE-D6BB603D3B63}"/>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31" name="Rectangle 530">
                  <a:extLst>
                    <a:ext uri="{FF2B5EF4-FFF2-40B4-BE49-F238E27FC236}">
                      <a16:creationId xmlns:a16="http://schemas.microsoft.com/office/drawing/2014/main" id="{40553E15-4FE3-B248-BA3B-84584A68E46F}"/>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Oval 531">
                  <a:extLst>
                    <a:ext uri="{FF2B5EF4-FFF2-40B4-BE49-F238E27FC236}">
                      <a16:creationId xmlns:a16="http://schemas.microsoft.com/office/drawing/2014/main" id="{EE00825F-967B-954F-AAE6-F519CA8BDBB3}"/>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Oval 532">
                  <a:extLst>
                    <a:ext uri="{FF2B5EF4-FFF2-40B4-BE49-F238E27FC236}">
                      <a16:creationId xmlns:a16="http://schemas.microsoft.com/office/drawing/2014/main" id="{490C60AE-0B72-0147-A096-494974D7BC63}"/>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34" name="Straight Connector 533">
                  <a:extLst>
                    <a:ext uri="{FF2B5EF4-FFF2-40B4-BE49-F238E27FC236}">
                      <a16:creationId xmlns:a16="http://schemas.microsoft.com/office/drawing/2014/main" id="{EA06532D-44AB-0C46-A104-114990911E02}"/>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4D173199-72E0-124B-8A42-FDB630085F33}"/>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6" name="Oval 535">
                  <a:extLst>
                    <a:ext uri="{FF2B5EF4-FFF2-40B4-BE49-F238E27FC236}">
                      <a16:creationId xmlns:a16="http://schemas.microsoft.com/office/drawing/2014/main" id="{91998D8E-98CA-CD4C-9029-2626102C9991}"/>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7" name="Oval 536">
                  <a:extLst>
                    <a:ext uri="{FF2B5EF4-FFF2-40B4-BE49-F238E27FC236}">
                      <a16:creationId xmlns:a16="http://schemas.microsoft.com/office/drawing/2014/main" id="{AA8B3FD4-DE57-EB4F-BB5A-BC47DA5EF849}"/>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8" name="Rectangle 537">
                  <a:extLst>
                    <a:ext uri="{FF2B5EF4-FFF2-40B4-BE49-F238E27FC236}">
                      <a16:creationId xmlns:a16="http://schemas.microsoft.com/office/drawing/2014/main" id="{0429DCE5-8542-8248-9988-D80A1D801F6E}"/>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4" name="Group 553">
                <a:extLst>
                  <a:ext uri="{FF2B5EF4-FFF2-40B4-BE49-F238E27FC236}">
                    <a16:creationId xmlns:a16="http://schemas.microsoft.com/office/drawing/2014/main" id="{2B55F88B-065F-A749-8C78-0E1D4F130B35}"/>
                  </a:ext>
                </a:extLst>
              </p:cNvPr>
              <p:cNvGrpSpPr/>
              <p:nvPr/>
            </p:nvGrpSpPr>
            <p:grpSpPr>
              <a:xfrm>
                <a:off x="13865031" y="-167426"/>
                <a:ext cx="602540" cy="1231538"/>
                <a:chOff x="8638359" y="41150"/>
                <a:chExt cx="602540" cy="1231538"/>
              </a:xfrm>
            </p:grpSpPr>
            <p:sp>
              <p:nvSpPr>
                <p:cNvPr id="555" name="Rectangle 554">
                  <a:extLst>
                    <a:ext uri="{FF2B5EF4-FFF2-40B4-BE49-F238E27FC236}">
                      <a16:creationId xmlns:a16="http://schemas.microsoft.com/office/drawing/2014/main" id="{ED86AC08-C6B9-FB4A-9C15-884FD600EE76}"/>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56" name="Straight Connector 555">
                  <a:extLst>
                    <a:ext uri="{FF2B5EF4-FFF2-40B4-BE49-F238E27FC236}">
                      <a16:creationId xmlns:a16="http://schemas.microsoft.com/office/drawing/2014/main" id="{7C2AC09D-B3DF-384B-B7E3-754F2E463D74}"/>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57" name="Rectangle 556">
                  <a:extLst>
                    <a:ext uri="{FF2B5EF4-FFF2-40B4-BE49-F238E27FC236}">
                      <a16:creationId xmlns:a16="http://schemas.microsoft.com/office/drawing/2014/main" id="{8AE6F501-7F4F-3C46-A5A5-ABE54AD72D06}"/>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Oval 557">
                  <a:extLst>
                    <a:ext uri="{FF2B5EF4-FFF2-40B4-BE49-F238E27FC236}">
                      <a16:creationId xmlns:a16="http://schemas.microsoft.com/office/drawing/2014/main" id="{64F03170-E6A3-124C-A498-9BC95C0A4D8C}"/>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Oval 558">
                  <a:extLst>
                    <a:ext uri="{FF2B5EF4-FFF2-40B4-BE49-F238E27FC236}">
                      <a16:creationId xmlns:a16="http://schemas.microsoft.com/office/drawing/2014/main" id="{A413F9B1-45A9-0D48-9F96-37E20CA8BDF8}"/>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60" name="Straight Connector 559">
                  <a:extLst>
                    <a:ext uri="{FF2B5EF4-FFF2-40B4-BE49-F238E27FC236}">
                      <a16:creationId xmlns:a16="http://schemas.microsoft.com/office/drawing/2014/main" id="{C9A5AD98-6DC0-7546-9AFA-D7A2AE524E81}"/>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0363CF95-1B55-D04C-B464-10B84EDC6994}"/>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Oval 561">
                  <a:extLst>
                    <a:ext uri="{FF2B5EF4-FFF2-40B4-BE49-F238E27FC236}">
                      <a16:creationId xmlns:a16="http://schemas.microsoft.com/office/drawing/2014/main" id="{8AEB0C1F-1614-7D43-93A7-487C3EE686CD}"/>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Oval 562">
                  <a:extLst>
                    <a:ext uri="{FF2B5EF4-FFF2-40B4-BE49-F238E27FC236}">
                      <a16:creationId xmlns:a16="http://schemas.microsoft.com/office/drawing/2014/main" id="{570AFAE6-9DB0-9847-B5D6-9BDAE4346878}"/>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64" name="Straight Connector 563">
                  <a:extLst>
                    <a:ext uri="{FF2B5EF4-FFF2-40B4-BE49-F238E27FC236}">
                      <a16:creationId xmlns:a16="http://schemas.microsoft.com/office/drawing/2014/main" id="{5A094AB5-4083-3944-8463-3574975B8A56}"/>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02D84431-5683-634E-B8BA-CF1D7052E444}"/>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6" name="Oval 565">
                  <a:extLst>
                    <a:ext uri="{FF2B5EF4-FFF2-40B4-BE49-F238E27FC236}">
                      <a16:creationId xmlns:a16="http://schemas.microsoft.com/office/drawing/2014/main" id="{A60230F8-3380-7243-A0AE-57C6E35C5AD9}"/>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7" name="Oval 566">
                  <a:extLst>
                    <a:ext uri="{FF2B5EF4-FFF2-40B4-BE49-F238E27FC236}">
                      <a16:creationId xmlns:a16="http://schemas.microsoft.com/office/drawing/2014/main" id="{50204136-0036-114A-BECC-E629B9582A61}"/>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8" name="Rectangle 567">
                  <a:extLst>
                    <a:ext uri="{FF2B5EF4-FFF2-40B4-BE49-F238E27FC236}">
                      <a16:creationId xmlns:a16="http://schemas.microsoft.com/office/drawing/2014/main" id="{674447B8-0BFC-3B43-9D1B-0D2F73FA7F18}"/>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94" name="Group 793">
              <a:extLst>
                <a:ext uri="{FF2B5EF4-FFF2-40B4-BE49-F238E27FC236}">
                  <a16:creationId xmlns:a16="http://schemas.microsoft.com/office/drawing/2014/main" id="{B44DB11D-709F-AF42-9476-7EA63D7D0314}"/>
                </a:ext>
              </a:extLst>
            </p:cNvPr>
            <p:cNvGrpSpPr/>
            <p:nvPr/>
          </p:nvGrpSpPr>
          <p:grpSpPr>
            <a:xfrm>
              <a:off x="12244303" y="491096"/>
              <a:ext cx="1990120" cy="2407182"/>
              <a:chOff x="12477451" y="-1343070"/>
              <a:chExt cx="1990120" cy="2407182"/>
            </a:xfrm>
          </p:grpSpPr>
          <p:grpSp>
            <p:nvGrpSpPr>
              <p:cNvPr id="795" name="Group 794">
                <a:extLst>
                  <a:ext uri="{FF2B5EF4-FFF2-40B4-BE49-F238E27FC236}">
                    <a16:creationId xmlns:a16="http://schemas.microsoft.com/office/drawing/2014/main" id="{ABA0E299-EC50-B945-8B86-8EAB855DAD7E}"/>
                  </a:ext>
                </a:extLst>
              </p:cNvPr>
              <p:cNvGrpSpPr/>
              <p:nvPr/>
            </p:nvGrpSpPr>
            <p:grpSpPr>
              <a:xfrm>
                <a:off x="12477451" y="-1343070"/>
                <a:ext cx="602540" cy="1231538"/>
                <a:chOff x="8638359" y="41150"/>
                <a:chExt cx="602540" cy="1231538"/>
              </a:xfrm>
            </p:grpSpPr>
            <p:sp>
              <p:nvSpPr>
                <p:cNvPr id="856" name="Rectangle 855">
                  <a:extLst>
                    <a:ext uri="{FF2B5EF4-FFF2-40B4-BE49-F238E27FC236}">
                      <a16:creationId xmlns:a16="http://schemas.microsoft.com/office/drawing/2014/main" id="{270ECC3A-1526-144A-8EE2-DCB60D0882B1}"/>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57" name="Straight Connector 856">
                  <a:extLst>
                    <a:ext uri="{FF2B5EF4-FFF2-40B4-BE49-F238E27FC236}">
                      <a16:creationId xmlns:a16="http://schemas.microsoft.com/office/drawing/2014/main" id="{27BBCDB8-8C32-0C45-897F-A594701C83E1}"/>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58" name="Rectangle 857">
                  <a:extLst>
                    <a:ext uri="{FF2B5EF4-FFF2-40B4-BE49-F238E27FC236}">
                      <a16:creationId xmlns:a16="http://schemas.microsoft.com/office/drawing/2014/main" id="{09D5EE63-2DBE-0446-A121-F6E7F837A3F6}"/>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9" name="Oval 858">
                  <a:extLst>
                    <a:ext uri="{FF2B5EF4-FFF2-40B4-BE49-F238E27FC236}">
                      <a16:creationId xmlns:a16="http://schemas.microsoft.com/office/drawing/2014/main" id="{3D660AFD-C3A6-C844-99FB-24FE5709AB08}"/>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0" name="Oval 859">
                  <a:extLst>
                    <a:ext uri="{FF2B5EF4-FFF2-40B4-BE49-F238E27FC236}">
                      <a16:creationId xmlns:a16="http://schemas.microsoft.com/office/drawing/2014/main" id="{411D1BB2-DD6D-3B46-8735-78F1C659F73E}"/>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61" name="Straight Connector 860">
                  <a:extLst>
                    <a:ext uri="{FF2B5EF4-FFF2-40B4-BE49-F238E27FC236}">
                      <a16:creationId xmlns:a16="http://schemas.microsoft.com/office/drawing/2014/main" id="{4171A5DD-BDA5-4544-BFD4-0CB909605A82}"/>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62" name="Rectangle 861">
                  <a:extLst>
                    <a:ext uri="{FF2B5EF4-FFF2-40B4-BE49-F238E27FC236}">
                      <a16:creationId xmlns:a16="http://schemas.microsoft.com/office/drawing/2014/main" id="{61B3B615-3836-4249-978F-1C3704AD59AB}"/>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3" name="Oval 862">
                  <a:extLst>
                    <a:ext uri="{FF2B5EF4-FFF2-40B4-BE49-F238E27FC236}">
                      <a16:creationId xmlns:a16="http://schemas.microsoft.com/office/drawing/2014/main" id="{6D8425EB-5608-9641-86EB-E003A8E24158}"/>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4" name="Oval 863">
                  <a:extLst>
                    <a:ext uri="{FF2B5EF4-FFF2-40B4-BE49-F238E27FC236}">
                      <a16:creationId xmlns:a16="http://schemas.microsoft.com/office/drawing/2014/main" id="{409E69B3-4F6E-0745-AA3E-9E61C6D6123F}"/>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65" name="Straight Connector 864">
                  <a:extLst>
                    <a:ext uri="{FF2B5EF4-FFF2-40B4-BE49-F238E27FC236}">
                      <a16:creationId xmlns:a16="http://schemas.microsoft.com/office/drawing/2014/main" id="{FA470FF5-0129-AA48-ABA5-5D993950E7A0}"/>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66" name="Rectangle 865">
                  <a:extLst>
                    <a:ext uri="{FF2B5EF4-FFF2-40B4-BE49-F238E27FC236}">
                      <a16:creationId xmlns:a16="http://schemas.microsoft.com/office/drawing/2014/main" id="{6AD4C7F5-5CDF-214C-9B28-BDE2FDFC6A6C}"/>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7" name="Oval 866">
                  <a:extLst>
                    <a:ext uri="{FF2B5EF4-FFF2-40B4-BE49-F238E27FC236}">
                      <a16:creationId xmlns:a16="http://schemas.microsoft.com/office/drawing/2014/main" id="{346EC91F-EB6C-D34B-B0A9-9532701D51EF}"/>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8" name="Oval 867">
                  <a:extLst>
                    <a:ext uri="{FF2B5EF4-FFF2-40B4-BE49-F238E27FC236}">
                      <a16:creationId xmlns:a16="http://schemas.microsoft.com/office/drawing/2014/main" id="{FDA6DA7F-C921-D847-A2F4-8D3981479491}"/>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9" name="Rectangle 868">
                  <a:extLst>
                    <a:ext uri="{FF2B5EF4-FFF2-40B4-BE49-F238E27FC236}">
                      <a16:creationId xmlns:a16="http://schemas.microsoft.com/office/drawing/2014/main" id="{077E910F-B11A-4741-AA1D-C61C48018BE1}"/>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6" name="Group 795">
                <a:extLst>
                  <a:ext uri="{FF2B5EF4-FFF2-40B4-BE49-F238E27FC236}">
                    <a16:creationId xmlns:a16="http://schemas.microsoft.com/office/drawing/2014/main" id="{7D1221AF-F593-E844-8720-7B9BD80D2062}"/>
                  </a:ext>
                </a:extLst>
              </p:cNvPr>
              <p:cNvGrpSpPr/>
              <p:nvPr/>
            </p:nvGrpSpPr>
            <p:grpSpPr>
              <a:xfrm>
                <a:off x="12824960" y="-1049159"/>
                <a:ext cx="602540" cy="1231538"/>
                <a:chOff x="8638359" y="41150"/>
                <a:chExt cx="602540" cy="1231538"/>
              </a:xfrm>
            </p:grpSpPr>
            <p:sp>
              <p:nvSpPr>
                <p:cNvPr id="842" name="Rectangle 841">
                  <a:extLst>
                    <a:ext uri="{FF2B5EF4-FFF2-40B4-BE49-F238E27FC236}">
                      <a16:creationId xmlns:a16="http://schemas.microsoft.com/office/drawing/2014/main" id="{B9A65529-8EDE-FC4F-AFDF-494969D70F0F}"/>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43" name="Straight Connector 842">
                  <a:extLst>
                    <a:ext uri="{FF2B5EF4-FFF2-40B4-BE49-F238E27FC236}">
                      <a16:creationId xmlns:a16="http://schemas.microsoft.com/office/drawing/2014/main" id="{DD4E3311-DDF0-CD44-9BD1-716EF71F0A0D}"/>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44" name="Rectangle 843">
                  <a:extLst>
                    <a:ext uri="{FF2B5EF4-FFF2-40B4-BE49-F238E27FC236}">
                      <a16:creationId xmlns:a16="http://schemas.microsoft.com/office/drawing/2014/main" id="{C8D68354-D0FB-2640-9968-F4DD88FFC3DB}"/>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5" name="Oval 844">
                  <a:extLst>
                    <a:ext uri="{FF2B5EF4-FFF2-40B4-BE49-F238E27FC236}">
                      <a16:creationId xmlns:a16="http://schemas.microsoft.com/office/drawing/2014/main" id="{1FECFF71-A636-554B-A82A-0D4C0204CCCC}"/>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6" name="Oval 845">
                  <a:extLst>
                    <a:ext uri="{FF2B5EF4-FFF2-40B4-BE49-F238E27FC236}">
                      <a16:creationId xmlns:a16="http://schemas.microsoft.com/office/drawing/2014/main" id="{ECA17AE3-D76F-F748-8D88-D28E224DCEE9}"/>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47" name="Straight Connector 846">
                  <a:extLst>
                    <a:ext uri="{FF2B5EF4-FFF2-40B4-BE49-F238E27FC236}">
                      <a16:creationId xmlns:a16="http://schemas.microsoft.com/office/drawing/2014/main" id="{6F4BC3D7-1C4C-604B-9723-560160AE3D74}"/>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48" name="Rectangle 847">
                  <a:extLst>
                    <a:ext uri="{FF2B5EF4-FFF2-40B4-BE49-F238E27FC236}">
                      <a16:creationId xmlns:a16="http://schemas.microsoft.com/office/drawing/2014/main" id="{FD67E6C6-5BC1-E048-A18A-20E187EA5122}"/>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9" name="Oval 848">
                  <a:extLst>
                    <a:ext uri="{FF2B5EF4-FFF2-40B4-BE49-F238E27FC236}">
                      <a16:creationId xmlns:a16="http://schemas.microsoft.com/office/drawing/2014/main" id="{256D9782-3D34-3548-A10F-71C4C9B53FB9}"/>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0" name="Oval 849">
                  <a:extLst>
                    <a:ext uri="{FF2B5EF4-FFF2-40B4-BE49-F238E27FC236}">
                      <a16:creationId xmlns:a16="http://schemas.microsoft.com/office/drawing/2014/main" id="{80DF7501-D8EC-E84D-AF3C-95279ED748C2}"/>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51" name="Straight Connector 850">
                  <a:extLst>
                    <a:ext uri="{FF2B5EF4-FFF2-40B4-BE49-F238E27FC236}">
                      <a16:creationId xmlns:a16="http://schemas.microsoft.com/office/drawing/2014/main" id="{BA8CD0B1-E2C9-8247-92E2-0DB52296C02B}"/>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52" name="Rectangle 851">
                  <a:extLst>
                    <a:ext uri="{FF2B5EF4-FFF2-40B4-BE49-F238E27FC236}">
                      <a16:creationId xmlns:a16="http://schemas.microsoft.com/office/drawing/2014/main" id="{45E70A2B-A670-B049-8855-48385DE6DAD8}"/>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3" name="Oval 852">
                  <a:extLst>
                    <a:ext uri="{FF2B5EF4-FFF2-40B4-BE49-F238E27FC236}">
                      <a16:creationId xmlns:a16="http://schemas.microsoft.com/office/drawing/2014/main" id="{EF87FD26-F6FF-9540-A658-1D9E3B9D5DFF}"/>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4" name="Oval 853">
                  <a:extLst>
                    <a:ext uri="{FF2B5EF4-FFF2-40B4-BE49-F238E27FC236}">
                      <a16:creationId xmlns:a16="http://schemas.microsoft.com/office/drawing/2014/main" id="{7A55CCDD-C154-BE42-BEDA-9424FC5FEE32}"/>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5" name="Rectangle 854">
                  <a:extLst>
                    <a:ext uri="{FF2B5EF4-FFF2-40B4-BE49-F238E27FC236}">
                      <a16:creationId xmlns:a16="http://schemas.microsoft.com/office/drawing/2014/main" id="{2293AFA2-52F3-4F48-BE73-27536D35B206}"/>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7" name="Group 796">
                <a:extLst>
                  <a:ext uri="{FF2B5EF4-FFF2-40B4-BE49-F238E27FC236}">
                    <a16:creationId xmlns:a16="http://schemas.microsoft.com/office/drawing/2014/main" id="{133E2A8F-F9B7-664B-AB12-95A18CAFA9F0}"/>
                  </a:ext>
                </a:extLst>
              </p:cNvPr>
              <p:cNvGrpSpPr/>
              <p:nvPr/>
            </p:nvGrpSpPr>
            <p:grpSpPr>
              <a:xfrm>
                <a:off x="13170013" y="-755248"/>
                <a:ext cx="602540" cy="1231538"/>
                <a:chOff x="8638359" y="41150"/>
                <a:chExt cx="602540" cy="1231538"/>
              </a:xfrm>
            </p:grpSpPr>
            <p:sp>
              <p:nvSpPr>
                <p:cNvPr id="828" name="Rectangle 827">
                  <a:extLst>
                    <a:ext uri="{FF2B5EF4-FFF2-40B4-BE49-F238E27FC236}">
                      <a16:creationId xmlns:a16="http://schemas.microsoft.com/office/drawing/2014/main" id="{DC30C755-4417-4042-B8ED-C4543D591FC0}"/>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29" name="Straight Connector 828">
                  <a:extLst>
                    <a:ext uri="{FF2B5EF4-FFF2-40B4-BE49-F238E27FC236}">
                      <a16:creationId xmlns:a16="http://schemas.microsoft.com/office/drawing/2014/main" id="{69DF566B-55AF-C946-A480-794F9AE2209F}"/>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30" name="Rectangle 829">
                  <a:extLst>
                    <a:ext uri="{FF2B5EF4-FFF2-40B4-BE49-F238E27FC236}">
                      <a16:creationId xmlns:a16="http://schemas.microsoft.com/office/drawing/2014/main" id="{E11B332F-3FA6-FA45-8A83-D9B3E54F9100}"/>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 name="Oval 830">
                  <a:extLst>
                    <a:ext uri="{FF2B5EF4-FFF2-40B4-BE49-F238E27FC236}">
                      <a16:creationId xmlns:a16="http://schemas.microsoft.com/office/drawing/2014/main" id="{30AEA259-5BCB-E843-A987-B7352B4324E9}"/>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 name="Oval 831">
                  <a:extLst>
                    <a:ext uri="{FF2B5EF4-FFF2-40B4-BE49-F238E27FC236}">
                      <a16:creationId xmlns:a16="http://schemas.microsoft.com/office/drawing/2014/main" id="{D495A615-A880-1A42-92E8-D57C11C418B8}"/>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33" name="Straight Connector 832">
                  <a:extLst>
                    <a:ext uri="{FF2B5EF4-FFF2-40B4-BE49-F238E27FC236}">
                      <a16:creationId xmlns:a16="http://schemas.microsoft.com/office/drawing/2014/main" id="{F4E80CFC-DFF2-2441-8287-8B60F648A719}"/>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34" name="Rectangle 833">
                  <a:extLst>
                    <a:ext uri="{FF2B5EF4-FFF2-40B4-BE49-F238E27FC236}">
                      <a16:creationId xmlns:a16="http://schemas.microsoft.com/office/drawing/2014/main" id="{478A680A-58EE-4243-9C37-DA4258B5F2D7}"/>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5" name="Oval 834">
                  <a:extLst>
                    <a:ext uri="{FF2B5EF4-FFF2-40B4-BE49-F238E27FC236}">
                      <a16:creationId xmlns:a16="http://schemas.microsoft.com/office/drawing/2014/main" id="{03ED2643-47DF-6C4F-A959-56C2A08FC480}"/>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6" name="Oval 835">
                  <a:extLst>
                    <a:ext uri="{FF2B5EF4-FFF2-40B4-BE49-F238E27FC236}">
                      <a16:creationId xmlns:a16="http://schemas.microsoft.com/office/drawing/2014/main" id="{E480B984-152D-7C45-B969-C2FD91F7B532}"/>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37" name="Straight Connector 836">
                  <a:extLst>
                    <a:ext uri="{FF2B5EF4-FFF2-40B4-BE49-F238E27FC236}">
                      <a16:creationId xmlns:a16="http://schemas.microsoft.com/office/drawing/2014/main" id="{986463A6-1F60-3A49-B688-E110D45A7045}"/>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38" name="Rectangle 837">
                  <a:extLst>
                    <a:ext uri="{FF2B5EF4-FFF2-40B4-BE49-F238E27FC236}">
                      <a16:creationId xmlns:a16="http://schemas.microsoft.com/office/drawing/2014/main" id="{5DEBD972-6027-B94C-9891-3C1B836A7969}"/>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9" name="Oval 838">
                  <a:extLst>
                    <a:ext uri="{FF2B5EF4-FFF2-40B4-BE49-F238E27FC236}">
                      <a16:creationId xmlns:a16="http://schemas.microsoft.com/office/drawing/2014/main" id="{450F1F9E-A911-8A43-A483-BBA75D4353F8}"/>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0" name="Oval 839">
                  <a:extLst>
                    <a:ext uri="{FF2B5EF4-FFF2-40B4-BE49-F238E27FC236}">
                      <a16:creationId xmlns:a16="http://schemas.microsoft.com/office/drawing/2014/main" id="{52E10AED-D7B4-3447-93CB-038096B9F553}"/>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1" name="Rectangle 840">
                  <a:extLst>
                    <a:ext uri="{FF2B5EF4-FFF2-40B4-BE49-F238E27FC236}">
                      <a16:creationId xmlns:a16="http://schemas.microsoft.com/office/drawing/2014/main" id="{D04C9E90-E335-CC4B-9D94-548A16696644}"/>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8" name="Group 797">
                <a:extLst>
                  <a:ext uri="{FF2B5EF4-FFF2-40B4-BE49-F238E27FC236}">
                    <a16:creationId xmlns:a16="http://schemas.microsoft.com/office/drawing/2014/main" id="{2A6A1AEE-EB48-2B4E-A944-34ED159408B1}"/>
                  </a:ext>
                </a:extLst>
              </p:cNvPr>
              <p:cNvGrpSpPr/>
              <p:nvPr/>
            </p:nvGrpSpPr>
            <p:grpSpPr>
              <a:xfrm>
                <a:off x="13517522" y="-461337"/>
                <a:ext cx="602540" cy="1231538"/>
                <a:chOff x="8638359" y="41150"/>
                <a:chExt cx="602540" cy="1231538"/>
              </a:xfrm>
            </p:grpSpPr>
            <p:sp>
              <p:nvSpPr>
                <p:cNvPr id="814" name="Rectangle 813">
                  <a:extLst>
                    <a:ext uri="{FF2B5EF4-FFF2-40B4-BE49-F238E27FC236}">
                      <a16:creationId xmlns:a16="http://schemas.microsoft.com/office/drawing/2014/main" id="{9A49FE87-CCD0-2A46-BEC1-0370C231FD68}"/>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15" name="Straight Connector 814">
                  <a:extLst>
                    <a:ext uri="{FF2B5EF4-FFF2-40B4-BE49-F238E27FC236}">
                      <a16:creationId xmlns:a16="http://schemas.microsoft.com/office/drawing/2014/main" id="{883C811A-B669-1941-A084-9C239C8D23A8}"/>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16" name="Rectangle 815">
                  <a:extLst>
                    <a:ext uri="{FF2B5EF4-FFF2-40B4-BE49-F238E27FC236}">
                      <a16:creationId xmlns:a16="http://schemas.microsoft.com/office/drawing/2014/main" id="{6B4C4D0B-38A9-A641-8C87-4AFBF4C94CB3}"/>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7" name="Oval 816">
                  <a:extLst>
                    <a:ext uri="{FF2B5EF4-FFF2-40B4-BE49-F238E27FC236}">
                      <a16:creationId xmlns:a16="http://schemas.microsoft.com/office/drawing/2014/main" id="{4A33B0FA-623F-FC43-AE1C-DF6324F49D35}"/>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8" name="Oval 817">
                  <a:extLst>
                    <a:ext uri="{FF2B5EF4-FFF2-40B4-BE49-F238E27FC236}">
                      <a16:creationId xmlns:a16="http://schemas.microsoft.com/office/drawing/2014/main" id="{F77E40D6-CC7C-4E44-9573-825B3518E8A1}"/>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19" name="Straight Connector 818">
                  <a:extLst>
                    <a:ext uri="{FF2B5EF4-FFF2-40B4-BE49-F238E27FC236}">
                      <a16:creationId xmlns:a16="http://schemas.microsoft.com/office/drawing/2014/main" id="{A47EB0D2-DE0E-AD4C-B8B3-473A01835C2B}"/>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20" name="Rectangle 819">
                  <a:extLst>
                    <a:ext uri="{FF2B5EF4-FFF2-40B4-BE49-F238E27FC236}">
                      <a16:creationId xmlns:a16="http://schemas.microsoft.com/office/drawing/2014/main" id="{BFAE66BA-7F62-F74E-9FDC-FC1D844A9E22}"/>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1" name="Oval 820">
                  <a:extLst>
                    <a:ext uri="{FF2B5EF4-FFF2-40B4-BE49-F238E27FC236}">
                      <a16:creationId xmlns:a16="http://schemas.microsoft.com/office/drawing/2014/main" id="{9C524BEB-3211-514C-A3A5-9B664961ACE5}"/>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2" name="Oval 821">
                  <a:extLst>
                    <a:ext uri="{FF2B5EF4-FFF2-40B4-BE49-F238E27FC236}">
                      <a16:creationId xmlns:a16="http://schemas.microsoft.com/office/drawing/2014/main" id="{F3A1274B-127C-C34E-BD6F-6876D5A3A77D}"/>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23" name="Straight Connector 822">
                  <a:extLst>
                    <a:ext uri="{FF2B5EF4-FFF2-40B4-BE49-F238E27FC236}">
                      <a16:creationId xmlns:a16="http://schemas.microsoft.com/office/drawing/2014/main" id="{270EE366-F1CF-7547-AEB0-D8A5BA715367}"/>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24" name="Rectangle 823">
                  <a:extLst>
                    <a:ext uri="{FF2B5EF4-FFF2-40B4-BE49-F238E27FC236}">
                      <a16:creationId xmlns:a16="http://schemas.microsoft.com/office/drawing/2014/main" id="{D0C7FCAF-7B95-1B4C-A4AA-A46C5E07979E}"/>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5" name="Oval 824">
                  <a:extLst>
                    <a:ext uri="{FF2B5EF4-FFF2-40B4-BE49-F238E27FC236}">
                      <a16:creationId xmlns:a16="http://schemas.microsoft.com/office/drawing/2014/main" id="{6C5219F8-7C79-DA46-A1A5-65814D0799F3}"/>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6" name="Oval 825">
                  <a:extLst>
                    <a:ext uri="{FF2B5EF4-FFF2-40B4-BE49-F238E27FC236}">
                      <a16:creationId xmlns:a16="http://schemas.microsoft.com/office/drawing/2014/main" id="{776A0761-2972-D146-91BC-EC6C0AB44140}"/>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7" name="Rectangle 826">
                  <a:extLst>
                    <a:ext uri="{FF2B5EF4-FFF2-40B4-BE49-F238E27FC236}">
                      <a16:creationId xmlns:a16="http://schemas.microsoft.com/office/drawing/2014/main" id="{528A3E7C-E981-994F-8466-C32371FBE8ED}"/>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9" name="Group 798">
                <a:extLst>
                  <a:ext uri="{FF2B5EF4-FFF2-40B4-BE49-F238E27FC236}">
                    <a16:creationId xmlns:a16="http://schemas.microsoft.com/office/drawing/2014/main" id="{1D0D4D09-CA4F-9A4E-8C23-E2E5A47842C6}"/>
                  </a:ext>
                </a:extLst>
              </p:cNvPr>
              <p:cNvGrpSpPr/>
              <p:nvPr/>
            </p:nvGrpSpPr>
            <p:grpSpPr>
              <a:xfrm>
                <a:off x="13865031" y="-167426"/>
                <a:ext cx="602540" cy="1231538"/>
                <a:chOff x="8638359" y="41150"/>
                <a:chExt cx="602540" cy="1231538"/>
              </a:xfrm>
            </p:grpSpPr>
            <p:sp>
              <p:nvSpPr>
                <p:cNvPr id="800" name="Rectangle 799">
                  <a:extLst>
                    <a:ext uri="{FF2B5EF4-FFF2-40B4-BE49-F238E27FC236}">
                      <a16:creationId xmlns:a16="http://schemas.microsoft.com/office/drawing/2014/main" id="{5BA3E054-1C3C-0046-AA61-7A7428E3A499}"/>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01" name="Straight Connector 800">
                  <a:extLst>
                    <a:ext uri="{FF2B5EF4-FFF2-40B4-BE49-F238E27FC236}">
                      <a16:creationId xmlns:a16="http://schemas.microsoft.com/office/drawing/2014/main" id="{3D5BF39B-8717-934A-9749-F485538E2653}"/>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02" name="Rectangle 801">
                  <a:extLst>
                    <a:ext uri="{FF2B5EF4-FFF2-40B4-BE49-F238E27FC236}">
                      <a16:creationId xmlns:a16="http://schemas.microsoft.com/office/drawing/2014/main" id="{A9A4AE44-A7AE-164C-B294-76713BCFD1C2}"/>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3" name="Oval 802">
                  <a:extLst>
                    <a:ext uri="{FF2B5EF4-FFF2-40B4-BE49-F238E27FC236}">
                      <a16:creationId xmlns:a16="http://schemas.microsoft.com/office/drawing/2014/main" id="{6BE04FFD-991D-144C-9263-A45412A5FC23}"/>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4" name="Oval 803">
                  <a:extLst>
                    <a:ext uri="{FF2B5EF4-FFF2-40B4-BE49-F238E27FC236}">
                      <a16:creationId xmlns:a16="http://schemas.microsoft.com/office/drawing/2014/main" id="{C32E2B9E-DA12-E145-9E7A-81BA8A8B64CD}"/>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05" name="Straight Connector 804">
                  <a:extLst>
                    <a:ext uri="{FF2B5EF4-FFF2-40B4-BE49-F238E27FC236}">
                      <a16:creationId xmlns:a16="http://schemas.microsoft.com/office/drawing/2014/main" id="{731C0364-17B8-5C4B-8077-9EE6262E31EC}"/>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06" name="Rectangle 805">
                  <a:extLst>
                    <a:ext uri="{FF2B5EF4-FFF2-40B4-BE49-F238E27FC236}">
                      <a16:creationId xmlns:a16="http://schemas.microsoft.com/office/drawing/2014/main" id="{D667AA32-C982-6144-B106-95EE7D5EADA4}"/>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7" name="Oval 806">
                  <a:extLst>
                    <a:ext uri="{FF2B5EF4-FFF2-40B4-BE49-F238E27FC236}">
                      <a16:creationId xmlns:a16="http://schemas.microsoft.com/office/drawing/2014/main" id="{30AD63C0-25B1-5849-B575-075E1DCB562E}"/>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8" name="Oval 807">
                  <a:extLst>
                    <a:ext uri="{FF2B5EF4-FFF2-40B4-BE49-F238E27FC236}">
                      <a16:creationId xmlns:a16="http://schemas.microsoft.com/office/drawing/2014/main" id="{65995222-AFB5-5B4D-96C9-A8EEA56CCDA0}"/>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09" name="Straight Connector 808">
                  <a:extLst>
                    <a:ext uri="{FF2B5EF4-FFF2-40B4-BE49-F238E27FC236}">
                      <a16:creationId xmlns:a16="http://schemas.microsoft.com/office/drawing/2014/main" id="{E3E69FBE-A897-F14B-A06A-7A8FC5376C42}"/>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10" name="Rectangle 809">
                  <a:extLst>
                    <a:ext uri="{FF2B5EF4-FFF2-40B4-BE49-F238E27FC236}">
                      <a16:creationId xmlns:a16="http://schemas.microsoft.com/office/drawing/2014/main" id="{971A1DEA-63FC-6C40-B5A4-6629E32B4BAF}"/>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1" name="Oval 810">
                  <a:extLst>
                    <a:ext uri="{FF2B5EF4-FFF2-40B4-BE49-F238E27FC236}">
                      <a16:creationId xmlns:a16="http://schemas.microsoft.com/office/drawing/2014/main" id="{4995F98D-C5A7-F74F-9727-9028CA62F57F}"/>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2" name="Oval 811">
                  <a:extLst>
                    <a:ext uri="{FF2B5EF4-FFF2-40B4-BE49-F238E27FC236}">
                      <a16:creationId xmlns:a16="http://schemas.microsoft.com/office/drawing/2014/main" id="{27B7B8D8-1C53-9940-8479-C00F794C0925}"/>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3" name="Rectangle 812">
                  <a:extLst>
                    <a:ext uri="{FF2B5EF4-FFF2-40B4-BE49-F238E27FC236}">
                      <a16:creationId xmlns:a16="http://schemas.microsoft.com/office/drawing/2014/main" id="{6B7A29E7-7AC7-FD48-998E-55684A768B69}"/>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70" name="Group 869">
              <a:extLst>
                <a:ext uri="{FF2B5EF4-FFF2-40B4-BE49-F238E27FC236}">
                  <a16:creationId xmlns:a16="http://schemas.microsoft.com/office/drawing/2014/main" id="{F7C382B1-FD71-984A-B0B3-422FFD509052}"/>
                </a:ext>
              </a:extLst>
            </p:cNvPr>
            <p:cNvGrpSpPr/>
            <p:nvPr/>
          </p:nvGrpSpPr>
          <p:grpSpPr>
            <a:xfrm>
              <a:off x="12244303" y="2100222"/>
              <a:ext cx="1990120" cy="2407182"/>
              <a:chOff x="12477451" y="-1343070"/>
              <a:chExt cx="1990120" cy="2407182"/>
            </a:xfrm>
          </p:grpSpPr>
          <p:grpSp>
            <p:nvGrpSpPr>
              <p:cNvPr id="871" name="Group 870">
                <a:extLst>
                  <a:ext uri="{FF2B5EF4-FFF2-40B4-BE49-F238E27FC236}">
                    <a16:creationId xmlns:a16="http://schemas.microsoft.com/office/drawing/2014/main" id="{2F2DFEEA-0DF8-9147-8962-DA6305E42506}"/>
                  </a:ext>
                </a:extLst>
              </p:cNvPr>
              <p:cNvGrpSpPr/>
              <p:nvPr/>
            </p:nvGrpSpPr>
            <p:grpSpPr>
              <a:xfrm>
                <a:off x="12477451" y="-1343070"/>
                <a:ext cx="602540" cy="1231538"/>
                <a:chOff x="8638359" y="41150"/>
                <a:chExt cx="602540" cy="1231538"/>
              </a:xfrm>
            </p:grpSpPr>
            <p:sp>
              <p:nvSpPr>
                <p:cNvPr id="932" name="Rectangle 931">
                  <a:extLst>
                    <a:ext uri="{FF2B5EF4-FFF2-40B4-BE49-F238E27FC236}">
                      <a16:creationId xmlns:a16="http://schemas.microsoft.com/office/drawing/2014/main" id="{69886A70-1237-6542-BE89-EA2E8CBA79CC}"/>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33" name="Straight Connector 932">
                  <a:extLst>
                    <a:ext uri="{FF2B5EF4-FFF2-40B4-BE49-F238E27FC236}">
                      <a16:creationId xmlns:a16="http://schemas.microsoft.com/office/drawing/2014/main" id="{ACE88BBC-6DD4-C148-A201-091FAB718309}"/>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34" name="Rectangle 933">
                  <a:extLst>
                    <a:ext uri="{FF2B5EF4-FFF2-40B4-BE49-F238E27FC236}">
                      <a16:creationId xmlns:a16="http://schemas.microsoft.com/office/drawing/2014/main" id="{870A7A50-FDCC-8645-AB32-989480B283D5}"/>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5" name="Oval 934">
                  <a:extLst>
                    <a:ext uri="{FF2B5EF4-FFF2-40B4-BE49-F238E27FC236}">
                      <a16:creationId xmlns:a16="http://schemas.microsoft.com/office/drawing/2014/main" id="{8D39E0D8-344E-EF49-B7C3-F51999BCAB63}"/>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6" name="Oval 935">
                  <a:extLst>
                    <a:ext uri="{FF2B5EF4-FFF2-40B4-BE49-F238E27FC236}">
                      <a16:creationId xmlns:a16="http://schemas.microsoft.com/office/drawing/2014/main" id="{BB8B3040-0906-1D4F-B857-DD56A240A3B3}"/>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37" name="Straight Connector 936">
                  <a:extLst>
                    <a:ext uri="{FF2B5EF4-FFF2-40B4-BE49-F238E27FC236}">
                      <a16:creationId xmlns:a16="http://schemas.microsoft.com/office/drawing/2014/main" id="{0DB2CEEE-7EFC-254E-A4F6-FFA0F527A14F}"/>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38" name="Rectangle 937">
                  <a:extLst>
                    <a:ext uri="{FF2B5EF4-FFF2-40B4-BE49-F238E27FC236}">
                      <a16:creationId xmlns:a16="http://schemas.microsoft.com/office/drawing/2014/main" id="{5EFE3F1F-3346-A244-BD5B-FFBBC7026FD3}"/>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9" name="Oval 938">
                  <a:extLst>
                    <a:ext uri="{FF2B5EF4-FFF2-40B4-BE49-F238E27FC236}">
                      <a16:creationId xmlns:a16="http://schemas.microsoft.com/office/drawing/2014/main" id="{C92601D9-ACAB-7B4B-B9BA-B615467BA9BB}"/>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0" name="Oval 939">
                  <a:extLst>
                    <a:ext uri="{FF2B5EF4-FFF2-40B4-BE49-F238E27FC236}">
                      <a16:creationId xmlns:a16="http://schemas.microsoft.com/office/drawing/2014/main" id="{45F8147A-95D0-344E-8E2D-F8A7AFC2886F}"/>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41" name="Straight Connector 940">
                  <a:extLst>
                    <a:ext uri="{FF2B5EF4-FFF2-40B4-BE49-F238E27FC236}">
                      <a16:creationId xmlns:a16="http://schemas.microsoft.com/office/drawing/2014/main" id="{DF3C95BA-62C2-2F43-9C1F-C4839A398EF2}"/>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42" name="Rectangle 941">
                  <a:extLst>
                    <a:ext uri="{FF2B5EF4-FFF2-40B4-BE49-F238E27FC236}">
                      <a16:creationId xmlns:a16="http://schemas.microsoft.com/office/drawing/2014/main" id="{4449FA58-13BB-914C-A92E-59856BE68AA1}"/>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3" name="Oval 942">
                  <a:extLst>
                    <a:ext uri="{FF2B5EF4-FFF2-40B4-BE49-F238E27FC236}">
                      <a16:creationId xmlns:a16="http://schemas.microsoft.com/office/drawing/2014/main" id="{49E543F4-7737-1247-9AB9-16D553F45DA9}"/>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4" name="Oval 943">
                  <a:extLst>
                    <a:ext uri="{FF2B5EF4-FFF2-40B4-BE49-F238E27FC236}">
                      <a16:creationId xmlns:a16="http://schemas.microsoft.com/office/drawing/2014/main" id="{6A76D21A-8730-4748-B969-9C47A4B8ADF0}"/>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5" name="Rectangle 944">
                  <a:extLst>
                    <a:ext uri="{FF2B5EF4-FFF2-40B4-BE49-F238E27FC236}">
                      <a16:creationId xmlns:a16="http://schemas.microsoft.com/office/drawing/2014/main" id="{32332139-617C-0448-9A78-135FEE58DED9}"/>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72" name="Group 871">
                <a:extLst>
                  <a:ext uri="{FF2B5EF4-FFF2-40B4-BE49-F238E27FC236}">
                    <a16:creationId xmlns:a16="http://schemas.microsoft.com/office/drawing/2014/main" id="{B6B196DE-A3B4-7C48-B952-6B21470632FA}"/>
                  </a:ext>
                </a:extLst>
              </p:cNvPr>
              <p:cNvGrpSpPr/>
              <p:nvPr/>
            </p:nvGrpSpPr>
            <p:grpSpPr>
              <a:xfrm>
                <a:off x="12824960" y="-1049159"/>
                <a:ext cx="602540" cy="1231538"/>
                <a:chOff x="8638359" y="41150"/>
                <a:chExt cx="602540" cy="1231538"/>
              </a:xfrm>
            </p:grpSpPr>
            <p:sp>
              <p:nvSpPr>
                <p:cNvPr id="918" name="Rectangle 917">
                  <a:extLst>
                    <a:ext uri="{FF2B5EF4-FFF2-40B4-BE49-F238E27FC236}">
                      <a16:creationId xmlns:a16="http://schemas.microsoft.com/office/drawing/2014/main" id="{8780757E-2EA7-474B-BF4F-7A2E96FC842B}"/>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19" name="Straight Connector 918">
                  <a:extLst>
                    <a:ext uri="{FF2B5EF4-FFF2-40B4-BE49-F238E27FC236}">
                      <a16:creationId xmlns:a16="http://schemas.microsoft.com/office/drawing/2014/main" id="{A4185171-2ADD-A44B-912A-6F3CAB414449}"/>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20" name="Rectangle 919">
                  <a:extLst>
                    <a:ext uri="{FF2B5EF4-FFF2-40B4-BE49-F238E27FC236}">
                      <a16:creationId xmlns:a16="http://schemas.microsoft.com/office/drawing/2014/main" id="{B665509C-FE62-0841-B888-84E32886DEC5}"/>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1" name="Oval 920">
                  <a:extLst>
                    <a:ext uri="{FF2B5EF4-FFF2-40B4-BE49-F238E27FC236}">
                      <a16:creationId xmlns:a16="http://schemas.microsoft.com/office/drawing/2014/main" id="{209AA50C-BFBE-7F44-933B-A7AD71EC706A}"/>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2" name="Oval 921">
                  <a:extLst>
                    <a:ext uri="{FF2B5EF4-FFF2-40B4-BE49-F238E27FC236}">
                      <a16:creationId xmlns:a16="http://schemas.microsoft.com/office/drawing/2014/main" id="{3E831C3A-EE55-464D-B386-8995E1665FFB}"/>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23" name="Straight Connector 922">
                  <a:extLst>
                    <a:ext uri="{FF2B5EF4-FFF2-40B4-BE49-F238E27FC236}">
                      <a16:creationId xmlns:a16="http://schemas.microsoft.com/office/drawing/2014/main" id="{5E2A7276-7477-364F-901D-67BD941A3E9B}"/>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24" name="Rectangle 923">
                  <a:extLst>
                    <a:ext uri="{FF2B5EF4-FFF2-40B4-BE49-F238E27FC236}">
                      <a16:creationId xmlns:a16="http://schemas.microsoft.com/office/drawing/2014/main" id="{0F308988-C076-4847-B570-4AE67AA01995}"/>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5" name="Oval 924">
                  <a:extLst>
                    <a:ext uri="{FF2B5EF4-FFF2-40B4-BE49-F238E27FC236}">
                      <a16:creationId xmlns:a16="http://schemas.microsoft.com/office/drawing/2014/main" id="{64D888E4-CA7A-1B49-B056-00DB8EAFB14D}"/>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6" name="Oval 925">
                  <a:extLst>
                    <a:ext uri="{FF2B5EF4-FFF2-40B4-BE49-F238E27FC236}">
                      <a16:creationId xmlns:a16="http://schemas.microsoft.com/office/drawing/2014/main" id="{7256674D-F393-EC4C-97AB-1BF5B2A67E48}"/>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27" name="Straight Connector 926">
                  <a:extLst>
                    <a:ext uri="{FF2B5EF4-FFF2-40B4-BE49-F238E27FC236}">
                      <a16:creationId xmlns:a16="http://schemas.microsoft.com/office/drawing/2014/main" id="{7B07947C-1B83-4548-B4F8-E867F2C3A464}"/>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28" name="Rectangle 927">
                  <a:extLst>
                    <a:ext uri="{FF2B5EF4-FFF2-40B4-BE49-F238E27FC236}">
                      <a16:creationId xmlns:a16="http://schemas.microsoft.com/office/drawing/2014/main" id="{233E4888-0DD4-F54B-9A62-88377C8034F5}"/>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9" name="Oval 928">
                  <a:extLst>
                    <a:ext uri="{FF2B5EF4-FFF2-40B4-BE49-F238E27FC236}">
                      <a16:creationId xmlns:a16="http://schemas.microsoft.com/office/drawing/2014/main" id="{F9EE7C4C-6011-684F-B4DF-3E3D4F8A62BA}"/>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0" name="Oval 929">
                  <a:extLst>
                    <a:ext uri="{FF2B5EF4-FFF2-40B4-BE49-F238E27FC236}">
                      <a16:creationId xmlns:a16="http://schemas.microsoft.com/office/drawing/2014/main" id="{2CAEF95E-03E7-804D-9065-DE5C1D42ABBB}"/>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1" name="Rectangle 930">
                  <a:extLst>
                    <a:ext uri="{FF2B5EF4-FFF2-40B4-BE49-F238E27FC236}">
                      <a16:creationId xmlns:a16="http://schemas.microsoft.com/office/drawing/2014/main" id="{9E6875FE-1538-1F4A-BC5E-30556C908051}"/>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73" name="Group 872">
                <a:extLst>
                  <a:ext uri="{FF2B5EF4-FFF2-40B4-BE49-F238E27FC236}">
                    <a16:creationId xmlns:a16="http://schemas.microsoft.com/office/drawing/2014/main" id="{4D17B6A2-2579-704B-A80E-F74C61F71B54}"/>
                  </a:ext>
                </a:extLst>
              </p:cNvPr>
              <p:cNvGrpSpPr/>
              <p:nvPr/>
            </p:nvGrpSpPr>
            <p:grpSpPr>
              <a:xfrm>
                <a:off x="13170013" y="-755248"/>
                <a:ext cx="602540" cy="1231538"/>
                <a:chOff x="8638359" y="41150"/>
                <a:chExt cx="602540" cy="1231538"/>
              </a:xfrm>
            </p:grpSpPr>
            <p:sp>
              <p:nvSpPr>
                <p:cNvPr id="904" name="Rectangle 903">
                  <a:extLst>
                    <a:ext uri="{FF2B5EF4-FFF2-40B4-BE49-F238E27FC236}">
                      <a16:creationId xmlns:a16="http://schemas.microsoft.com/office/drawing/2014/main" id="{29DC8EBD-0837-334A-A1B1-7317B352E987}"/>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05" name="Straight Connector 904">
                  <a:extLst>
                    <a:ext uri="{FF2B5EF4-FFF2-40B4-BE49-F238E27FC236}">
                      <a16:creationId xmlns:a16="http://schemas.microsoft.com/office/drawing/2014/main" id="{3DB06D25-CC7D-4547-BCF3-286846211101}"/>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06" name="Rectangle 905">
                  <a:extLst>
                    <a:ext uri="{FF2B5EF4-FFF2-40B4-BE49-F238E27FC236}">
                      <a16:creationId xmlns:a16="http://schemas.microsoft.com/office/drawing/2014/main" id="{4BEDA833-0483-8E47-94BD-740A2DA216CC}"/>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7" name="Oval 906">
                  <a:extLst>
                    <a:ext uri="{FF2B5EF4-FFF2-40B4-BE49-F238E27FC236}">
                      <a16:creationId xmlns:a16="http://schemas.microsoft.com/office/drawing/2014/main" id="{49B0B8E3-7D3B-424B-AC4A-55EDA5368884}"/>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8" name="Oval 907">
                  <a:extLst>
                    <a:ext uri="{FF2B5EF4-FFF2-40B4-BE49-F238E27FC236}">
                      <a16:creationId xmlns:a16="http://schemas.microsoft.com/office/drawing/2014/main" id="{26B32E07-3550-D248-AC8F-33445CE0BEFD}"/>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09" name="Straight Connector 908">
                  <a:extLst>
                    <a:ext uri="{FF2B5EF4-FFF2-40B4-BE49-F238E27FC236}">
                      <a16:creationId xmlns:a16="http://schemas.microsoft.com/office/drawing/2014/main" id="{726731BE-0416-8241-AA51-6087176EF581}"/>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10" name="Rectangle 909">
                  <a:extLst>
                    <a:ext uri="{FF2B5EF4-FFF2-40B4-BE49-F238E27FC236}">
                      <a16:creationId xmlns:a16="http://schemas.microsoft.com/office/drawing/2014/main" id="{F11B2486-413A-A445-9811-75AEDBB4E1D0}"/>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1" name="Oval 910">
                  <a:extLst>
                    <a:ext uri="{FF2B5EF4-FFF2-40B4-BE49-F238E27FC236}">
                      <a16:creationId xmlns:a16="http://schemas.microsoft.com/office/drawing/2014/main" id="{6FC18D6D-8DB6-C04F-B614-A29B99BDBA92}"/>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2" name="Oval 911">
                  <a:extLst>
                    <a:ext uri="{FF2B5EF4-FFF2-40B4-BE49-F238E27FC236}">
                      <a16:creationId xmlns:a16="http://schemas.microsoft.com/office/drawing/2014/main" id="{932DF15E-F850-6F45-88BD-BC55E2F4F1DA}"/>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13" name="Straight Connector 912">
                  <a:extLst>
                    <a:ext uri="{FF2B5EF4-FFF2-40B4-BE49-F238E27FC236}">
                      <a16:creationId xmlns:a16="http://schemas.microsoft.com/office/drawing/2014/main" id="{11E549E7-88A0-1C45-82D5-5F3E951B1AC3}"/>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14" name="Rectangle 913">
                  <a:extLst>
                    <a:ext uri="{FF2B5EF4-FFF2-40B4-BE49-F238E27FC236}">
                      <a16:creationId xmlns:a16="http://schemas.microsoft.com/office/drawing/2014/main" id="{A759B72C-402E-D545-B959-7A573A12A2E5}"/>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5" name="Oval 914">
                  <a:extLst>
                    <a:ext uri="{FF2B5EF4-FFF2-40B4-BE49-F238E27FC236}">
                      <a16:creationId xmlns:a16="http://schemas.microsoft.com/office/drawing/2014/main" id="{096FF85A-83C2-314E-A9CC-BBE374E873D9}"/>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6" name="Oval 915">
                  <a:extLst>
                    <a:ext uri="{FF2B5EF4-FFF2-40B4-BE49-F238E27FC236}">
                      <a16:creationId xmlns:a16="http://schemas.microsoft.com/office/drawing/2014/main" id="{148C903C-68A4-9748-A774-730C1A0A165A}"/>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7" name="Rectangle 916">
                  <a:extLst>
                    <a:ext uri="{FF2B5EF4-FFF2-40B4-BE49-F238E27FC236}">
                      <a16:creationId xmlns:a16="http://schemas.microsoft.com/office/drawing/2014/main" id="{2EA69969-6C2B-D34B-B122-B095AA1C196B}"/>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74" name="Group 873">
                <a:extLst>
                  <a:ext uri="{FF2B5EF4-FFF2-40B4-BE49-F238E27FC236}">
                    <a16:creationId xmlns:a16="http://schemas.microsoft.com/office/drawing/2014/main" id="{18EBE3C2-FF95-1E42-993B-D00B05B13014}"/>
                  </a:ext>
                </a:extLst>
              </p:cNvPr>
              <p:cNvGrpSpPr/>
              <p:nvPr/>
            </p:nvGrpSpPr>
            <p:grpSpPr>
              <a:xfrm>
                <a:off x="13517522" y="-461337"/>
                <a:ext cx="602540" cy="1231538"/>
                <a:chOff x="8638359" y="41150"/>
                <a:chExt cx="602540" cy="1231538"/>
              </a:xfrm>
            </p:grpSpPr>
            <p:sp>
              <p:nvSpPr>
                <p:cNvPr id="890" name="Rectangle 889">
                  <a:extLst>
                    <a:ext uri="{FF2B5EF4-FFF2-40B4-BE49-F238E27FC236}">
                      <a16:creationId xmlns:a16="http://schemas.microsoft.com/office/drawing/2014/main" id="{7095D9BC-9C80-0145-B421-52100AB0F092}"/>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1" name="Straight Connector 890">
                  <a:extLst>
                    <a:ext uri="{FF2B5EF4-FFF2-40B4-BE49-F238E27FC236}">
                      <a16:creationId xmlns:a16="http://schemas.microsoft.com/office/drawing/2014/main" id="{C24D1958-54E2-1E41-B138-03A4ADB3844F}"/>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92" name="Rectangle 891">
                  <a:extLst>
                    <a:ext uri="{FF2B5EF4-FFF2-40B4-BE49-F238E27FC236}">
                      <a16:creationId xmlns:a16="http://schemas.microsoft.com/office/drawing/2014/main" id="{42D61012-26F1-EB49-8EBA-63210D7EFC2F}"/>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3" name="Oval 892">
                  <a:extLst>
                    <a:ext uri="{FF2B5EF4-FFF2-40B4-BE49-F238E27FC236}">
                      <a16:creationId xmlns:a16="http://schemas.microsoft.com/office/drawing/2014/main" id="{F76DC67C-9BDB-B24C-82CE-F27A04ADF0C7}"/>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4" name="Oval 893">
                  <a:extLst>
                    <a:ext uri="{FF2B5EF4-FFF2-40B4-BE49-F238E27FC236}">
                      <a16:creationId xmlns:a16="http://schemas.microsoft.com/office/drawing/2014/main" id="{0AE7BE23-5B7F-904D-9AEF-845CA19B7DF7}"/>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5" name="Straight Connector 894">
                  <a:extLst>
                    <a:ext uri="{FF2B5EF4-FFF2-40B4-BE49-F238E27FC236}">
                      <a16:creationId xmlns:a16="http://schemas.microsoft.com/office/drawing/2014/main" id="{A74E4CC9-92AF-644A-B657-228521C87352}"/>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96" name="Rectangle 895">
                  <a:extLst>
                    <a:ext uri="{FF2B5EF4-FFF2-40B4-BE49-F238E27FC236}">
                      <a16:creationId xmlns:a16="http://schemas.microsoft.com/office/drawing/2014/main" id="{C86FF81B-81A6-F14C-AC34-E3D99BDFC16C}"/>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7" name="Oval 896">
                  <a:extLst>
                    <a:ext uri="{FF2B5EF4-FFF2-40B4-BE49-F238E27FC236}">
                      <a16:creationId xmlns:a16="http://schemas.microsoft.com/office/drawing/2014/main" id="{613ACA65-8C13-4C4F-BAE7-E4E9D0D8C7C8}"/>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8" name="Oval 897">
                  <a:extLst>
                    <a:ext uri="{FF2B5EF4-FFF2-40B4-BE49-F238E27FC236}">
                      <a16:creationId xmlns:a16="http://schemas.microsoft.com/office/drawing/2014/main" id="{227D04BA-597C-AE4F-9360-1C6C8F659578}"/>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9" name="Straight Connector 898">
                  <a:extLst>
                    <a:ext uri="{FF2B5EF4-FFF2-40B4-BE49-F238E27FC236}">
                      <a16:creationId xmlns:a16="http://schemas.microsoft.com/office/drawing/2014/main" id="{A01C2266-F825-DB42-8540-1E945D4E8FFF}"/>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900" name="Rectangle 899">
                  <a:extLst>
                    <a:ext uri="{FF2B5EF4-FFF2-40B4-BE49-F238E27FC236}">
                      <a16:creationId xmlns:a16="http://schemas.microsoft.com/office/drawing/2014/main" id="{A89D4644-7C11-5A4F-A431-EE3D453AFFF6}"/>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1" name="Oval 900">
                  <a:extLst>
                    <a:ext uri="{FF2B5EF4-FFF2-40B4-BE49-F238E27FC236}">
                      <a16:creationId xmlns:a16="http://schemas.microsoft.com/office/drawing/2014/main" id="{E0C03E03-AA34-224C-ADB0-614FA1F11805}"/>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2" name="Oval 901">
                  <a:extLst>
                    <a:ext uri="{FF2B5EF4-FFF2-40B4-BE49-F238E27FC236}">
                      <a16:creationId xmlns:a16="http://schemas.microsoft.com/office/drawing/2014/main" id="{3BEB7EC6-EACA-844D-AAEE-6C15C1B11FDD}"/>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3" name="Rectangle 902">
                  <a:extLst>
                    <a:ext uri="{FF2B5EF4-FFF2-40B4-BE49-F238E27FC236}">
                      <a16:creationId xmlns:a16="http://schemas.microsoft.com/office/drawing/2014/main" id="{827B9C9E-0EDC-D64A-AEE7-31E19D811B4D}"/>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75" name="Group 874">
                <a:extLst>
                  <a:ext uri="{FF2B5EF4-FFF2-40B4-BE49-F238E27FC236}">
                    <a16:creationId xmlns:a16="http://schemas.microsoft.com/office/drawing/2014/main" id="{301D7DEC-701E-4647-BF29-A532817A851C}"/>
                  </a:ext>
                </a:extLst>
              </p:cNvPr>
              <p:cNvGrpSpPr/>
              <p:nvPr/>
            </p:nvGrpSpPr>
            <p:grpSpPr>
              <a:xfrm>
                <a:off x="13865031" y="-167426"/>
                <a:ext cx="602540" cy="1231538"/>
                <a:chOff x="8638359" y="41150"/>
                <a:chExt cx="602540" cy="1231538"/>
              </a:xfrm>
            </p:grpSpPr>
            <p:sp>
              <p:nvSpPr>
                <p:cNvPr id="876" name="Rectangle 875">
                  <a:extLst>
                    <a:ext uri="{FF2B5EF4-FFF2-40B4-BE49-F238E27FC236}">
                      <a16:creationId xmlns:a16="http://schemas.microsoft.com/office/drawing/2014/main" id="{0BC54919-7F74-374B-BD7D-85642E9B30F6}"/>
                    </a:ext>
                  </a:extLst>
                </p:cNvPr>
                <p:cNvSpPr/>
                <p:nvPr/>
              </p:nvSpPr>
              <p:spPr>
                <a:xfrm>
                  <a:off x="8638359" y="41150"/>
                  <a:ext cx="602540" cy="1231538"/>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77" name="Straight Connector 876">
                  <a:extLst>
                    <a:ext uri="{FF2B5EF4-FFF2-40B4-BE49-F238E27FC236}">
                      <a16:creationId xmlns:a16="http://schemas.microsoft.com/office/drawing/2014/main" id="{5A3B13DE-072F-FA4A-8E07-7E34F58CBB40}"/>
                    </a:ext>
                  </a:extLst>
                </p:cNvPr>
                <p:cNvCxnSpPr>
                  <a:cxnSpLocks/>
                </p:cNvCxnSpPr>
                <p:nvPr/>
              </p:nvCxnSpPr>
              <p:spPr>
                <a:xfrm>
                  <a:off x="8693194" y="219168"/>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78" name="Rectangle 877">
                  <a:extLst>
                    <a:ext uri="{FF2B5EF4-FFF2-40B4-BE49-F238E27FC236}">
                      <a16:creationId xmlns:a16="http://schemas.microsoft.com/office/drawing/2014/main" id="{F97BC15F-F9AF-424E-B702-2E253DA9996C}"/>
                    </a:ext>
                  </a:extLst>
                </p:cNvPr>
                <p:cNvSpPr/>
                <p:nvPr/>
              </p:nvSpPr>
              <p:spPr>
                <a:xfrm>
                  <a:off x="8684597" y="112335"/>
                  <a:ext cx="340998" cy="6321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9" name="Oval 878">
                  <a:extLst>
                    <a:ext uri="{FF2B5EF4-FFF2-40B4-BE49-F238E27FC236}">
                      <a16:creationId xmlns:a16="http://schemas.microsoft.com/office/drawing/2014/main" id="{7DF8C754-9B66-B941-86BE-6896717D27D9}"/>
                    </a:ext>
                  </a:extLst>
                </p:cNvPr>
                <p:cNvSpPr/>
                <p:nvPr/>
              </p:nvSpPr>
              <p:spPr>
                <a:xfrm>
                  <a:off x="9132243" y="112335"/>
                  <a:ext cx="64271" cy="632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0" name="Oval 879">
                  <a:extLst>
                    <a:ext uri="{FF2B5EF4-FFF2-40B4-BE49-F238E27FC236}">
                      <a16:creationId xmlns:a16="http://schemas.microsoft.com/office/drawing/2014/main" id="{EB04F9B9-29E7-4140-B156-35CEBEE35029}"/>
                    </a:ext>
                  </a:extLst>
                </p:cNvPr>
                <p:cNvSpPr/>
                <p:nvPr/>
              </p:nvSpPr>
              <p:spPr>
                <a:xfrm>
                  <a:off x="9048207" y="113908"/>
                  <a:ext cx="64271" cy="63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81" name="Straight Connector 880">
                  <a:extLst>
                    <a:ext uri="{FF2B5EF4-FFF2-40B4-BE49-F238E27FC236}">
                      <a16:creationId xmlns:a16="http://schemas.microsoft.com/office/drawing/2014/main" id="{82221393-3333-FE4B-9E53-F4CCF9A648CD}"/>
                    </a:ext>
                  </a:extLst>
                </p:cNvPr>
                <p:cNvCxnSpPr/>
                <p:nvPr/>
              </p:nvCxnSpPr>
              <p:spPr>
                <a:xfrm>
                  <a:off x="8693194" y="374707"/>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82" name="Rectangle 881">
                  <a:extLst>
                    <a:ext uri="{FF2B5EF4-FFF2-40B4-BE49-F238E27FC236}">
                      <a16:creationId xmlns:a16="http://schemas.microsoft.com/office/drawing/2014/main" id="{AD344994-9F60-8B48-BF5F-9A3DF6819E57}"/>
                    </a:ext>
                  </a:extLst>
                </p:cNvPr>
                <p:cNvSpPr/>
                <p:nvPr/>
              </p:nvSpPr>
              <p:spPr>
                <a:xfrm>
                  <a:off x="8684598" y="267873"/>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3" name="Oval 882">
                  <a:extLst>
                    <a:ext uri="{FF2B5EF4-FFF2-40B4-BE49-F238E27FC236}">
                      <a16:creationId xmlns:a16="http://schemas.microsoft.com/office/drawing/2014/main" id="{C23CF079-8576-024F-9A3C-AA904A3C5EC7}"/>
                    </a:ext>
                  </a:extLst>
                </p:cNvPr>
                <p:cNvSpPr/>
                <p:nvPr/>
              </p:nvSpPr>
              <p:spPr>
                <a:xfrm>
                  <a:off x="9132242" y="267873"/>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4" name="Oval 883">
                  <a:extLst>
                    <a:ext uri="{FF2B5EF4-FFF2-40B4-BE49-F238E27FC236}">
                      <a16:creationId xmlns:a16="http://schemas.microsoft.com/office/drawing/2014/main" id="{A7DEA215-E3A8-E94B-8F35-237E7C33D645}"/>
                    </a:ext>
                  </a:extLst>
                </p:cNvPr>
                <p:cNvSpPr/>
                <p:nvPr/>
              </p:nvSpPr>
              <p:spPr>
                <a:xfrm>
                  <a:off x="9048207" y="269447"/>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85" name="Straight Connector 884">
                  <a:extLst>
                    <a:ext uri="{FF2B5EF4-FFF2-40B4-BE49-F238E27FC236}">
                      <a16:creationId xmlns:a16="http://schemas.microsoft.com/office/drawing/2014/main" id="{2E535557-85F0-6C4D-BB2D-062F18D35509}"/>
                    </a:ext>
                  </a:extLst>
                </p:cNvPr>
                <p:cNvCxnSpPr/>
                <p:nvPr/>
              </p:nvCxnSpPr>
              <p:spPr>
                <a:xfrm>
                  <a:off x="8693194" y="539073"/>
                  <a:ext cx="492870"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886" name="Rectangle 885">
                  <a:extLst>
                    <a:ext uri="{FF2B5EF4-FFF2-40B4-BE49-F238E27FC236}">
                      <a16:creationId xmlns:a16="http://schemas.microsoft.com/office/drawing/2014/main" id="{B6E8015E-84C3-0043-A2FE-45AEE4C0DF0D}"/>
                    </a:ext>
                  </a:extLst>
                </p:cNvPr>
                <p:cNvSpPr/>
                <p:nvPr/>
              </p:nvSpPr>
              <p:spPr>
                <a:xfrm>
                  <a:off x="8684598" y="432239"/>
                  <a:ext cx="340997" cy="63215"/>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7" name="Oval 886">
                  <a:extLst>
                    <a:ext uri="{FF2B5EF4-FFF2-40B4-BE49-F238E27FC236}">
                      <a16:creationId xmlns:a16="http://schemas.microsoft.com/office/drawing/2014/main" id="{4A5989F6-7A1C-114E-9FC5-B40D23B18E93}"/>
                    </a:ext>
                  </a:extLst>
                </p:cNvPr>
                <p:cNvSpPr/>
                <p:nvPr/>
              </p:nvSpPr>
              <p:spPr>
                <a:xfrm>
                  <a:off x="9132242" y="432239"/>
                  <a:ext cx="64271" cy="6321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8" name="Oval 887">
                  <a:extLst>
                    <a:ext uri="{FF2B5EF4-FFF2-40B4-BE49-F238E27FC236}">
                      <a16:creationId xmlns:a16="http://schemas.microsoft.com/office/drawing/2014/main" id="{3F444865-7467-9B46-BEF5-A10C483ED725}"/>
                    </a:ext>
                  </a:extLst>
                </p:cNvPr>
                <p:cNvSpPr/>
                <p:nvPr/>
              </p:nvSpPr>
              <p:spPr>
                <a:xfrm>
                  <a:off x="9048207" y="433813"/>
                  <a:ext cx="64271" cy="63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9" name="Rectangle 888">
                  <a:extLst>
                    <a:ext uri="{FF2B5EF4-FFF2-40B4-BE49-F238E27FC236}">
                      <a16:creationId xmlns:a16="http://schemas.microsoft.com/office/drawing/2014/main" id="{9CFB75F1-3819-A542-8459-7837ABC96132}"/>
                    </a:ext>
                  </a:extLst>
                </p:cNvPr>
                <p:cNvSpPr/>
                <p:nvPr/>
              </p:nvSpPr>
              <p:spPr>
                <a:xfrm>
                  <a:off x="8693194" y="617128"/>
                  <a:ext cx="492870" cy="59762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2" name="Rectangle 111">
            <a:extLst>
              <a:ext uri="{FF2B5EF4-FFF2-40B4-BE49-F238E27FC236}">
                <a16:creationId xmlns:a16="http://schemas.microsoft.com/office/drawing/2014/main" id="{4C204017-889C-3941-8B54-6520A6D03602}"/>
              </a:ext>
            </a:extLst>
          </p:cNvPr>
          <p:cNvSpPr/>
          <p:nvPr/>
        </p:nvSpPr>
        <p:spPr>
          <a:xfrm>
            <a:off x="9412879" y="501144"/>
            <a:ext cx="2255148" cy="571775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78" name="Group 377">
            <a:extLst>
              <a:ext uri="{FF2B5EF4-FFF2-40B4-BE49-F238E27FC236}">
                <a16:creationId xmlns:a16="http://schemas.microsoft.com/office/drawing/2014/main" id="{145B21AD-970B-7041-8F58-25A2A6D4E0DE}"/>
              </a:ext>
            </a:extLst>
          </p:cNvPr>
          <p:cNvGrpSpPr>
            <a:grpSpLocks noChangeAspect="1"/>
          </p:cNvGrpSpPr>
          <p:nvPr/>
        </p:nvGrpSpPr>
        <p:grpSpPr>
          <a:xfrm>
            <a:off x="4316768" y="1963245"/>
            <a:ext cx="3949897" cy="3155846"/>
            <a:chOff x="8284028" y="1072441"/>
            <a:chExt cx="1621972" cy="1295906"/>
          </a:xfrm>
        </p:grpSpPr>
        <p:sp>
          <p:nvSpPr>
            <p:cNvPr id="379" name="Round Same Side Corner Rectangle 378">
              <a:extLst>
                <a:ext uri="{FF2B5EF4-FFF2-40B4-BE49-F238E27FC236}">
                  <a16:creationId xmlns:a16="http://schemas.microsoft.com/office/drawing/2014/main" id="{C7AF9C57-ACDC-104F-AC25-8D4E3DB0F9CF}"/>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Round Same Side Corner Rectangle 379">
              <a:extLst>
                <a:ext uri="{FF2B5EF4-FFF2-40B4-BE49-F238E27FC236}">
                  <a16:creationId xmlns:a16="http://schemas.microsoft.com/office/drawing/2014/main" id="{A902F79F-4CBD-1949-9AD4-AB06D0EABF61}"/>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1" name="Rectangle 380">
              <a:extLst>
                <a:ext uri="{FF2B5EF4-FFF2-40B4-BE49-F238E27FC236}">
                  <a16:creationId xmlns:a16="http://schemas.microsoft.com/office/drawing/2014/main" id="{BBD6CBCA-9BA2-D449-A923-E3F8B0746E06}"/>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82" name="Straight Connector 381">
              <a:extLst>
                <a:ext uri="{FF2B5EF4-FFF2-40B4-BE49-F238E27FC236}">
                  <a16:creationId xmlns:a16="http://schemas.microsoft.com/office/drawing/2014/main" id="{D7DF3CD0-AED7-E446-9138-3B35637E29B5}"/>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3" name="Trapezoid 382">
              <a:extLst>
                <a:ext uri="{FF2B5EF4-FFF2-40B4-BE49-F238E27FC236}">
                  <a16:creationId xmlns:a16="http://schemas.microsoft.com/office/drawing/2014/main" id="{7E11CE7B-0EAB-B944-9A1E-BAF094FF255F}"/>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4" name="Rectangle 383">
              <a:extLst>
                <a:ext uri="{FF2B5EF4-FFF2-40B4-BE49-F238E27FC236}">
                  <a16:creationId xmlns:a16="http://schemas.microsoft.com/office/drawing/2014/main" id="{2FAEAC73-9DB2-FA48-B477-12A210BCF59D}"/>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5" name="Picture 4" descr="Image result for windows 10 desktop">
              <a:extLst>
                <a:ext uri="{FF2B5EF4-FFF2-40B4-BE49-F238E27FC236}">
                  <a16:creationId xmlns:a16="http://schemas.microsoft.com/office/drawing/2014/main" id="{670AA6FA-6775-414A-A962-0A186A39805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386" name="Trapezoid 385">
              <a:extLst>
                <a:ext uri="{FF2B5EF4-FFF2-40B4-BE49-F238E27FC236}">
                  <a16:creationId xmlns:a16="http://schemas.microsoft.com/office/drawing/2014/main" id="{FCC7C415-7E90-1D4E-ADC6-DFE435174111}"/>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2" name="Rectangle 81">
            <a:extLst>
              <a:ext uri="{FF2B5EF4-FFF2-40B4-BE49-F238E27FC236}">
                <a16:creationId xmlns:a16="http://schemas.microsoft.com/office/drawing/2014/main" id="{D75AFCB6-8E99-2047-8FBE-79A297DB16CF}"/>
              </a:ext>
            </a:extLst>
          </p:cNvPr>
          <p:cNvSpPr/>
          <p:nvPr/>
        </p:nvSpPr>
        <p:spPr>
          <a:xfrm>
            <a:off x="4263212" y="1929152"/>
            <a:ext cx="4081052" cy="3189939"/>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A2E908F-53B5-B14B-9F3C-A6FEA421C3F4}"/>
              </a:ext>
            </a:extLst>
          </p:cNvPr>
          <p:cNvSpPr/>
          <p:nvPr/>
        </p:nvSpPr>
        <p:spPr>
          <a:xfrm>
            <a:off x="-13565" y="0"/>
            <a:ext cx="3671165" cy="6857999"/>
          </a:xfrm>
          <a:prstGeom prst="rect">
            <a:avLst/>
          </a:prstGeom>
          <a:gradFill flip="none" rotWithShape="1">
            <a:gsLst>
              <a:gs pos="0">
                <a:schemeClr val="accent2"/>
              </a:gs>
              <a:gs pos="100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EEF3524D-1070-3D46-B595-A54B396BB44B}"/>
              </a:ext>
            </a:extLst>
          </p:cNvPr>
          <p:cNvSpPr txBox="1"/>
          <p:nvPr/>
        </p:nvSpPr>
        <p:spPr>
          <a:xfrm>
            <a:off x="213539" y="241797"/>
            <a:ext cx="3335192" cy="498598"/>
          </a:xfrm>
          <a:prstGeom prst="rect">
            <a:avLst/>
          </a:prstGeom>
          <a:noFill/>
          <a:ln>
            <a:noFill/>
          </a:ln>
        </p:spPr>
        <p:txBody>
          <a:bodyPr wrap="square" rtlCol="0">
            <a:spAutoFit/>
          </a:bodyPr>
          <a:lstStyle/>
          <a:p>
            <a:pPr marL="111125" marR="0" lvl="0" indent="0" algn="ctr" defTabSz="914367" rtl="0" eaLnBrk="1" fontAlgn="auto" latinLnBrk="0" hangingPunct="1">
              <a:lnSpc>
                <a:spcPct val="80000"/>
              </a:lnSpc>
              <a:spcBef>
                <a:spcPts val="0"/>
              </a:spcBef>
              <a:spcAft>
                <a:spcPts val="2000"/>
              </a:spcAft>
              <a:buClr>
                <a:srgbClr val="FFFFFF"/>
              </a:buClr>
              <a:buSzTx/>
              <a:buFontTx/>
              <a:buNone/>
              <a:tabLst/>
              <a:defRPr/>
            </a:pPr>
            <a:r>
              <a:rPr kumimoji="0" lang="en-JM" sz="3300" b="0" i="0" u="none" strike="noStrike" kern="1200" cap="none" spc="0" normalizeH="0" baseline="0" noProof="0">
                <a:ln>
                  <a:noFill/>
                </a:ln>
                <a:solidFill>
                  <a:srgbClr val="FFFFFF"/>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FSLogix</a:t>
            </a:r>
          </a:p>
        </p:txBody>
      </p:sp>
      <p:sp>
        <p:nvSpPr>
          <p:cNvPr id="12" name="TextBox 11">
            <a:extLst>
              <a:ext uri="{FF2B5EF4-FFF2-40B4-BE49-F238E27FC236}">
                <a16:creationId xmlns:a16="http://schemas.microsoft.com/office/drawing/2014/main" id="{E1F475CC-0739-B34E-A0C7-ACEFD5CF166A}"/>
              </a:ext>
            </a:extLst>
          </p:cNvPr>
          <p:cNvSpPr txBox="1"/>
          <p:nvPr/>
        </p:nvSpPr>
        <p:spPr>
          <a:xfrm>
            <a:off x="3775835" y="241797"/>
            <a:ext cx="6662722" cy="498598"/>
          </a:xfrm>
          <a:prstGeom prst="rect">
            <a:avLst/>
          </a:prstGeom>
          <a:noFill/>
          <a:ln>
            <a:noFill/>
          </a:ln>
        </p:spPr>
        <p:txBody>
          <a:bodyPr wrap="square" rtlCol="0">
            <a:spAutoFit/>
          </a:bodyPr>
          <a:lstStyle/>
          <a:p>
            <a:pPr marL="111125" marR="0" lvl="0" indent="0" algn="l" defTabSz="914367" rtl="0" eaLnBrk="1" fontAlgn="auto" latinLnBrk="0" hangingPunct="1">
              <a:lnSpc>
                <a:spcPct val="80000"/>
              </a:lnSpc>
              <a:spcBef>
                <a:spcPts val="0"/>
              </a:spcBef>
              <a:spcAft>
                <a:spcPts val="2000"/>
              </a:spcAft>
              <a:buClr>
                <a:srgbClr val="FFFFFF"/>
              </a:buClr>
              <a:buSzTx/>
              <a:buFontTx/>
              <a:buNone/>
              <a:tabLst/>
              <a:defRPr/>
            </a:pPr>
            <a:r>
              <a:rPr kumimoji="0" lang="en-JM" sz="3300" b="0" i="0" u="none" strike="noStrike" kern="1200" cap="none" spc="0" normalizeH="0" baseline="0" noProof="0">
                <a:ln>
                  <a:noFill/>
                </a:ln>
                <a:gradFill>
                  <a:gsLst>
                    <a:gs pos="0">
                      <a:srgbClr val="002050"/>
                    </a:gs>
                    <a:gs pos="100000">
                      <a:srgbClr val="0078D4"/>
                    </a:gs>
                  </a:gsLst>
                  <a:lin ang="2700000" scaled="1"/>
                </a:gra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Products</a:t>
            </a:r>
          </a:p>
        </p:txBody>
      </p:sp>
      <p:cxnSp>
        <p:nvCxnSpPr>
          <p:cNvPr id="113" name="Straight Connector 112">
            <a:extLst>
              <a:ext uri="{FF2B5EF4-FFF2-40B4-BE49-F238E27FC236}">
                <a16:creationId xmlns:a16="http://schemas.microsoft.com/office/drawing/2014/main" id="{B72BBC5D-1555-5248-BF69-4002B02402C0}"/>
              </a:ext>
            </a:extLst>
          </p:cNvPr>
          <p:cNvCxnSpPr/>
          <p:nvPr/>
        </p:nvCxnSpPr>
        <p:spPr>
          <a:xfrm>
            <a:off x="8959351" y="1334971"/>
            <a:ext cx="0" cy="460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Top Corners One Rounded and One Snipped 8">
            <a:extLst>
              <a:ext uri="{FF2B5EF4-FFF2-40B4-BE49-F238E27FC236}">
                <a16:creationId xmlns:a16="http://schemas.microsoft.com/office/drawing/2014/main" id="{91D12203-BD5F-E541-BA60-E4D5B3C72808}"/>
              </a:ext>
            </a:extLst>
          </p:cNvPr>
          <p:cNvSpPr/>
          <p:nvPr/>
        </p:nvSpPr>
        <p:spPr>
          <a:xfrm>
            <a:off x="479802" y="5015523"/>
            <a:ext cx="3190861" cy="1193323"/>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Office 365 Container</a:t>
            </a:r>
          </a:p>
        </p:txBody>
      </p:sp>
      <p:sp>
        <p:nvSpPr>
          <p:cNvPr id="102" name="Rectangle: Top Corners One Rounded and One Snipped 25">
            <a:extLst>
              <a:ext uri="{FF2B5EF4-FFF2-40B4-BE49-F238E27FC236}">
                <a16:creationId xmlns:a16="http://schemas.microsoft.com/office/drawing/2014/main" id="{4C9405E1-9435-D146-BE6B-282550B0319D}"/>
              </a:ext>
            </a:extLst>
          </p:cNvPr>
          <p:cNvSpPr/>
          <p:nvPr/>
        </p:nvSpPr>
        <p:spPr>
          <a:xfrm>
            <a:off x="479802" y="2266820"/>
            <a:ext cx="3190861" cy="1193323"/>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Java Control</a:t>
            </a:r>
          </a:p>
        </p:txBody>
      </p:sp>
      <p:sp>
        <p:nvSpPr>
          <p:cNvPr id="103" name="Rectangle: Top Corners One Rounded and One Snipped 26">
            <a:extLst>
              <a:ext uri="{FF2B5EF4-FFF2-40B4-BE49-F238E27FC236}">
                <a16:creationId xmlns:a16="http://schemas.microsoft.com/office/drawing/2014/main" id="{97DCDDD9-82F7-0241-A826-7CEF6734DDF3}"/>
              </a:ext>
            </a:extLst>
          </p:cNvPr>
          <p:cNvSpPr/>
          <p:nvPr/>
        </p:nvSpPr>
        <p:spPr>
          <a:xfrm>
            <a:off x="479802" y="3638901"/>
            <a:ext cx="3190861" cy="1197864"/>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Container</a:t>
            </a:r>
          </a:p>
        </p:txBody>
      </p:sp>
      <p:sp>
        <p:nvSpPr>
          <p:cNvPr id="104" name="Rectangle: Top Corners One Rounded and One Snipped 27">
            <a:extLst>
              <a:ext uri="{FF2B5EF4-FFF2-40B4-BE49-F238E27FC236}">
                <a16:creationId xmlns:a16="http://schemas.microsoft.com/office/drawing/2014/main" id="{AC982A53-39DA-7C47-B5D0-32C1A03D2ADB}"/>
              </a:ext>
            </a:extLst>
          </p:cNvPr>
          <p:cNvSpPr/>
          <p:nvPr/>
        </p:nvSpPr>
        <p:spPr>
          <a:xfrm>
            <a:off x="479802" y="889680"/>
            <a:ext cx="3190861" cy="1197864"/>
          </a:xfrm>
          <a:prstGeom prst="snipRoundRect">
            <a:avLst/>
          </a:prstGeom>
          <a:solidFill>
            <a:schemeClr val="bg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205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 Masking</a:t>
            </a:r>
          </a:p>
        </p:txBody>
      </p:sp>
      <p:grpSp>
        <p:nvGrpSpPr>
          <p:cNvPr id="86" name="Group 85">
            <a:extLst>
              <a:ext uri="{FF2B5EF4-FFF2-40B4-BE49-F238E27FC236}">
                <a16:creationId xmlns:a16="http://schemas.microsoft.com/office/drawing/2014/main" id="{BB4DD33F-BC39-E140-B594-020C677DBE26}"/>
              </a:ext>
            </a:extLst>
          </p:cNvPr>
          <p:cNvGrpSpPr/>
          <p:nvPr/>
        </p:nvGrpSpPr>
        <p:grpSpPr>
          <a:xfrm>
            <a:off x="4097219" y="1257491"/>
            <a:ext cx="4409103" cy="4956427"/>
            <a:chOff x="4097219" y="1257491"/>
            <a:chExt cx="4409103" cy="4956427"/>
          </a:xfrm>
        </p:grpSpPr>
        <p:grpSp>
          <p:nvGrpSpPr>
            <p:cNvPr id="69" name="Group 68">
              <a:extLst>
                <a:ext uri="{FF2B5EF4-FFF2-40B4-BE49-F238E27FC236}">
                  <a16:creationId xmlns:a16="http://schemas.microsoft.com/office/drawing/2014/main" id="{6D3F72CA-162D-8E43-A630-F280C379D701}"/>
                </a:ext>
              </a:extLst>
            </p:cNvPr>
            <p:cNvGrpSpPr>
              <a:grpSpLocks noChangeAspect="1"/>
            </p:cNvGrpSpPr>
            <p:nvPr/>
          </p:nvGrpSpPr>
          <p:grpSpPr>
            <a:xfrm>
              <a:off x="4108172" y="1257491"/>
              <a:ext cx="1861012" cy="2121334"/>
              <a:chOff x="4108172" y="1144847"/>
              <a:chExt cx="2193177" cy="2499962"/>
            </a:xfrm>
          </p:grpSpPr>
          <p:grpSp>
            <p:nvGrpSpPr>
              <p:cNvPr id="61" name="Group 60">
                <a:extLst>
                  <a:ext uri="{FF2B5EF4-FFF2-40B4-BE49-F238E27FC236}">
                    <a16:creationId xmlns:a16="http://schemas.microsoft.com/office/drawing/2014/main" id="{4B655CB4-B4DC-B846-B797-3BD637C481E0}"/>
                  </a:ext>
                </a:extLst>
              </p:cNvPr>
              <p:cNvGrpSpPr>
                <a:grpSpLocks noChangeAspect="1"/>
              </p:cNvGrpSpPr>
              <p:nvPr/>
            </p:nvGrpSpPr>
            <p:grpSpPr>
              <a:xfrm>
                <a:off x="4111923" y="1144847"/>
                <a:ext cx="2189426" cy="2130548"/>
                <a:chOff x="3859774" y="1142302"/>
                <a:chExt cx="4992405" cy="4858149"/>
              </a:xfrm>
            </p:grpSpPr>
            <p:grpSp>
              <p:nvGrpSpPr>
                <p:cNvPr id="47" name="Group 46">
                  <a:extLst>
                    <a:ext uri="{FF2B5EF4-FFF2-40B4-BE49-F238E27FC236}">
                      <a16:creationId xmlns:a16="http://schemas.microsoft.com/office/drawing/2014/main" id="{48348507-69DD-6646-A8BD-28403C227DF6}"/>
                    </a:ext>
                  </a:extLst>
                </p:cNvPr>
                <p:cNvGrpSpPr>
                  <a:grpSpLocks noChangeAspect="1"/>
                </p:cNvGrpSpPr>
                <p:nvPr/>
              </p:nvGrpSpPr>
              <p:grpSpPr>
                <a:xfrm>
                  <a:off x="3859774" y="1142302"/>
                  <a:ext cx="4992405" cy="4858149"/>
                  <a:chOff x="4683369" y="1044865"/>
                  <a:chExt cx="2889739" cy="2812027"/>
                </a:xfrm>
              </p:grpSpPr>
              <p:sp>
                <p:nvSpPr>
                  <p:cNvPr id="4" name="Trapezoid 3">
                    <a:extLst>
                      <a:ext uri="{FF2B5EF4-FFF2-40B4-BE49-F238E27FC236}">
                        <a16:creationId xmlns:a16="http://schemas.microsoft.com/office/drawing/2014/main" id="{518AC71B-CCFA-7E4B-8BFD-B8DFCCEDFCED}"/>
                      </a:ext>
                    </a:extLst>
                  </p:cNvPr>
                  <p:cNvSpPr/>
                  <p:nvPr/>
                </p:nvSpPr>
                <p:spPr>
                  <a:xfrm>
                    <a:off x="4683369" y="1044865"/>
                    <a:ext cx="2889739" cy="2466197"/>
                  </a:xfrm>
                  <a:prstGeom prst="trapezoid">
                    <a:avLst>
                      <a:gd name="adj" fmla="val 863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639EA950-B144-A44B-92A4-63B402C6BBDD}"/>
                      </a:ext>
                    </a:extLst>
                  </p:cNvPr>
                  <p:cNvSpPr/>
                  <p:nvPr/>
                </p:nvSpPr>
                <p:spPr>
                  <a:xfrm>
                    <a:off x="4689231" y="3511061"/>
                    <a:ext cx="2883877" cy="3458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8E6B0B1C-8058-4048-99F3-E37562B45E84}"/>
                      </a:ext>
                    </a:extLst>
                  </p:cNvPr>
                  <p:cNvCxnSpPr/>
                  <p:nvPr/>
                </p:nvCxnSpPr>
                <p:spPr>
                  <a:xfrm>
                    <a:off x="5732585"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4C4EEAE-1846-5B4E-A805-77C76EE75E2E}"/>
                      </a:ext>
                    </a:extLst>
                  </p:cNvPr>
                  <p:cNvCxnSpPr/>
                  <p:nvPr/>
                </p:nvCxnSpPr>
                <p:spPr>
                  <a:xfrm>
                    <a:off x="583149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0B29FBC-799B-EE45-A339-786759D628F4}"/>
                      </a:ext>
                    </a:extLst>
                  </p:cNvPr>
                  <p:cNvCxnSpPr/>
                  <p:nvPr/>
                </p:nvCxnSpPr>
                <p:spPr>
                  <a:xfrm>
                    <a:off x="5930411"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A1286AE-F1E8-AB4D-8DF0-C18F41623804}"/>
                      </a:ext>
                    </a:extLst>
                  </p:cNvPr>
                  <p:cNvCxnSpPr/>
                  <p:nvPr/>
                </p:nvCxnSpPr>
                <p:spPr>
                  <a:xfrm>
                    <a:off x="6029324"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BDA7233-1DCA-4544-9F62-272137BB1941}"/>
                      </a:ext>
                    </a:extLst>
                  </p:cNvPr>
                  <p:cNvCxnSpPr/>
                  <p:nvPr/>
                </p:nvCxnSpPr>
                <p:spPr>
                  <a:xfrm>
                    <a:off x="612823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Freeform 118">
                    <a:extLst>
                      <a:ext uri="{FF2B5EF4-FFF2-40B4-BE49-F238E27FC236}">
                        <a16:creationId xmlns:a16="http://schemas.microsoft.com/office/drawing/2014/main" id="{24401443-DCCE-F04D-8C7D-16D6FAE2351B}"/>
                      </a:ext>
                    </a:extLst>
                  </p:cNvPr>
                  <p:cNvSpPr/>
                  <p:nvPr/>
                </p:nvSpPr>
                <p:spPr>
                  <a:xfrm>
                    <a:off x="4995016" y="1177179"/>
                    <a:ext cx="2228070" cy="2131546"/>
                  </a:xfrm>
                  <a:custGeom>
                    <a:avLst/>
                    <a:gdLst>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02847 w 2228070"/>
                      <a:gd name="connsiteY19" fmla="*/ 268637 h 2131546"/>
                      <a:gd name="connsiteX20" fmla="*/ 1318345 w 2228070"/>
                      <a:gd name="connsiteY20" fmla="*/ 237641 h 2131546"/>
                      <a:gd name="connsiteX21" fmla="*/ 1333844 w 2228070"/>
                      <a:gd name="connsiteY21" fmla="*/ 211810 h 2131546"/>
                      <a:gd name="connsiteX22" fmla="*/ 1349342 w 2228070"/>
                      <a:gd name="connsiteY22" fmla="*/ 165315 h 2131546"/>
                      <a:gd name="connsiteX23" fmla="*/ 1354508 w 2228070"/>
                      <a:gd name="connsiteY23" fmla="*/ 149817 h 2131546"/>
                      <a:gd name="connsiteX24" fmla="*/ 1359674 w 2228070"/>
                      <a:gd name="connsiteY24" fmla="*/ 134319 h 2131546"/>
                      <a:gd name="connsiteX25" fmla="*/ 1354508 w 2228070"/>
                      <a:gd name="connsiteY2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33844 w 2228070"/>
                      <a:gd name="connsiteY20" fmla="*/ 211810 h 2131546"/>
                      <a:gd name="connsiteX21" fmla="*/ 1349342 w 2228070"/>
                      <a:gd name="connsiteY21" fmla="*/ 165315 h 2131546"/>
                      <a:gd name="connsiteX22" fmla="*/ 1354508 w 2228070"/>
                      <a:gd name="connsiteY22" fmla="*/ 149817 h 2131546"/>
                      <a:gd name="connsiteX23" fmla="*/ 1359674 w 2228070"/>
                      <a:gd name="connsiteY23" fmla="*/ 134319 h 2131546"/>
                      <a:gd name="connsiteX24" fmla="*/ 1354508 w 2228070"/>
                      <a:gd name="connsiteY2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9674 w 2228070"/>
                      <a:gd name="connsiteY22" fmla="*/ 134319 h 2131546"/>
                      <a:gd name="connsiteX23" fmla="*/ 1354508 w 2228070"/>
                      <a:gd name="connsiteY2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4508 w 2228070"/>
                      <a:gd name="connsiteY2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71850 w 2228070"/>
                      <a:gd name="connsiteY17" fmla="*/ 309966 h 2131546"/>
                      <a:gd name="connsiteX18" fmla="*/ 1318345 w 2228070"/>
                      <a:gd name="connsiteY18" fmla="*/ 237641 h 2131546"/>
                      <a:gd name="connsiteX19" fmla="*/ 1349342 w 2228070"/>
                      <a:gd name="connsiteY19" fmla="*/ 165315 h 2131546"/>
                      <a:gd name="connsiteX20" fmla="*/ 1354508 w 2228070"/>
                      <a:gd name="connsiteY20"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220189 w 2228070"/>
                      <a:gd name="connsiteY14" fmla="*/ 356461 h 2131546"/>
                      <a:gd name="connsiteX15" fmla="*/ 1246020 w 2228070"/>
                      <a:gd name="connsiteY15" fmla="*/ 330631 h 2131546"/>
                      <a:gd name="connsiteX16" fmla="*/ 1271850 w 2228070"/>
                      <a:gd name="connsiteY16" fmla="*/ 309966 h 2131546"/>
                      <a:gd name="connsiteX17" fmla="*/ 1318345 w 2228070"/>
                      <a:gd name="connsiteY17" fmla="*/ 237641 h 2131546"/>
                      <a:gd name="connsiteX18" fmla="*/ 1349342 w 2228070"/>
                      <a:gd name="connsiteY18" fmla="*/ 165315 h 2131546"/>
                      <a:gd name="connsiteX19" fmla="*/ 1354508 w 2228070"/>
                      <a:gd name="connsiteY19"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220189 w 2228070"/>
                      <a:gd name="connsiteY13" fmla="*/ 356461 h 2131546"/>
                      <a:gd name="connsiteX14" fmla="*/ 1246020 w 2228070"/>
                      <a:gd name="connsiteY14" fmla="*/ 330631 h 2131546"/>
                      <a:gd name="connsiteX15" fmla="*/ 1271850 w 2228070"/>
                      <a:gd name="connsiteY15" fmla="*/ 309966 h 2131546"/>
                      <a:gd name="connsiteX16" fmla="*/ 1318345 w 2228070"/>
                      <a:gd name="connsiteY16" fmla="*/ 237641 h 2131546"/>
                      <a:gd name="connsiteX17" fmla="*/ 1349342 w 2228070"/>
                      <a:gd name="connsiteY17" fmla="*/ 165315 h 2131546"/>
                      <a:gd name="connsiteX18" fmla="*/ 1354508 w 2228070"/>
                      <a:gd name="connsiteY18"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220189 w 2228070"/>
                      <a:gd name="connsiteY12" fmla="*/ 356461 h 2131546"/>
                      <a:gd name="connsiteX13" fmla="*/ 1246020 w 2228070"/>
                      <a:gd name="connsiteY13" fmla="*/ 330631 h 2131546"/>
                      <a:gd name="connsiteX14" fmla="*/ 1271850 w 2228070"/>
                      <a:gd name="connsiteY14" fmla="*/ 309966 h 2131546"/>
                      <a:gd name="connsiteX15" fmla="*/ 1318345 w 2228070"/>
                      <a:gd name="connsiteY15" fmla="*/ 237641 h 2131546"/>
                      <a:gd name="connsiteX16" fmla="*/ 1349342 w 2228070"/>
                      <a:gd name="connsiteY16" fmla="*/ 165315 h 2131546"/>
                      <a:gd name="connsiteX17" fmla="*/ 1354508 w 2228070"/>
                      <a:gd name="connsiteY17"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46020 w 2228070"/>
                      <a:gd name="connsiteY12" fmla="*/ 330631 h 2131546"/>
                      <a:gd name="connsiteX13" fmla="*/ 1271850 w 2228070"/>
                      <a:gd name="connsiteY13" fmla="*/ 309966 h 2131546"/>
                      <a:gd name="connsiteX14" fmla="*/ 1318345 w 2228070"/>
                      <a:gd name="connsiteY14" fmla="*/ 237641 h 2131546"/>
                      <a:gd name="connsiteX15" fmla="*/ 1349342 w 2228070"/>
                      <a:gd name="connsiteY15" fmla="*/ 165315 h 2131546"/>
                      <a:gd name="connsiteX16" fmla="*/ 1354508 w 2228070"/>
                      <a:gd name="connsiteY16"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71850 w 2228070"/>
                      <a:gd name="connsiteY12" fmla="*/ 309966 h 2131546"/>
                      <a:gd name="connsiteX13" fmla="*/ 1318345 w 2228070"/>
                      <a:gd name="connsiteY13" fmla="*/ 237641 h 2131546"/>
                      <a:gd name="connsiteX14" fmla="*/ 1349342 w 2228070"/>
                      <a:gd name="connsiteY14" fmla="*/ 165315 h 2131546"/>
                      <a:gd name="connsiteX15" fmla="*/ 1354508 w 2228070"/>
                      <a:gd name="connsiteY1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085871 w 2228070"/>
                      <a:gd name="connsiteY9" fmla="*/ 433953 h 2131546"/>
                      <a:gd name="connsiteX10" fmla="*/ 1220189 w 2228070"/>
                      <a:gd name="connsiteY10" fmla="*/ 356461 h 2131546"/>
                      <a:gd name="connsiteX11" fmla="*/ 1271850 w 2228070"/>
                      <a:gd name="connsiteY11" fmla="*/ 309966 h 2131546"/>
                      <a:gd name="connsiteX12" fmla="*/ 1318345 w 2228070"/>
                      <a:gd name="connsiteY12" fmla="*/ 237641 h 2131546"/>
                      <a:gd name="connsiteX13" fmla="*/ 1349342 w 2228070"/>
                      <a:gd name="connsiteY13" fmla="*/ 165315 h 2131546"/>
                      <a:gd name="connsiteX14" fmla="*/ 1354508 w 2228070"/>
                      <a:gd name="connsiteY1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271850 w 2228070"/>
                      <a:gd name="connsiteY10" fmla="*/ 309966 h 2131546"/>
                      <a:gd name="connsiteX11" fmla="*/ 1318345 w 2228070"/>
                      <a:gd name="connsiteY11" fmla="*/ 237641 h 2131546"/>
                      <a:gd name="connsiteX12" fmla="*/ 1349342 w 2228070"/>
                      <a:gd name="connsiteY12" fmla="*/ 165315 h 2131546"/>
                      <a:gd name="connsiteX13" fmla="*/ 1354508 w 2228070"/>
                      <a:gd name="connsiteY1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18345 w 2228070"/>
                      <a:gd name="connsiteY10" fmla="*/ 237641 h 2131546"/>
                      <a:gd name="connsiteX11" fmla="*/ 1349342 w 2228070"/>
                      <a:gd name="connsiteY11" fmla="*/ 165315 h 2131546"/>
                      <a:gd name="connsiteX12" fmla="*/ 1354508 w 2228070"/>
                      <a:gd name="connsiteY1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8070" h="2131546">
                        <a:moveTo>
                          <a:pt x="1354508" y="0"/>
                        </a:moveTo>
                        <a:lnTo>
                          <a:pt x="1912447" y="0"/>
                        </a:lnTo>
                        <a:lnTo>
                          <a:pt x="1968775" y="803946"/>
                        </a:lnTo>
                        <a:lnTo>
                          <a:pt x="1973679" y="807865"/>
                        </a:lnTo>
                        <a:cubicBezTo>
                          <a:pt x="2132603" y="947717"/>
                          <a:pt x="2228070" y="1127010"/>
                          <a:pt x="2228070" y="1322496"/>
                        </a:cubicBezTo>
                        <a:cubicBezTo>
                          <a:pt x="2228070" y="1769322"/>
                          <a:pt x="1729300" y="2131546"/>
                          <a:pt x="1114035" y="2131546"/>
                        </a:cubicBezTo>
                        <a:cubicBezTo>
                          <a:pt x="498770" y="2131546"/>
                          <a:pt x="0" y="1769322"/>
                          <a:pt x="0" y="1322496"/>
                        </a:cubicBezTo>
                        <a:cubicBezTo>
                          <a:pt x="0" y="959450"/>
                          <a:pt x="329266" y="652254"/>
                          <a:pt x="782755" y="549819"/>
                        </a:cubicBezTo>
                        <a:lnTo>
                          <a:pt x="1044542" y="454617"/>
                        </a:lnTo>
                        <a:cubicBezTo>
                          <a:pt x="1117448" y="422391"/>
                          <a:pt x="1169389" y="404678"/>
                          <a:pt x="1220189" y="356461"/>
                        </a:cubicBezTo>
                        <a:cubicBezTo>
                          <a:pt x="1270989" y="308244"/>
                          <a:pt x="1301556" y="288225"/>
                          <a:pt x="1349342" y="165315"/>
                        </a:cubicBezTo>
                        <a:cubicBezTo>
                          <a:pt x="1357414" y="53060"/>
                          <a:pt x="1352786" y="55105"/>
                          <a:pt x="1354508" y="0"/>
                        </a:cubicBezTo>
                        <a:close/>
                      </a:path>
                    </a:pathLst>
                  </a:custGeom>
                  <a:solidFill>
                    <a:schemeClr val="bg1">
                      <a:lumMod val="75000"/>
                    </a:schemeClr>
                  </a:solidFill>
                  <a:ln w="635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8">
                    <a:extLst>
                      <a:ext uri="{FF2B5EF4-FFF2-40B4-BE49-F238E27FC236}">
                        <a16:creationId xmlns:a16="http://schemas.microsoft.com/office/drawing/2014/main" id="{EC0D2B06-EAA3-5D42-A042-05EBABC16725}"/>
                      </a:ext>
                    </a:extLst>
                  </p:cNvPr>
                  <p:cNvSpPr/>
                  <p:nvPr/>
                </p:nvSpPr>
                <p:spPr>
                  <a:xfrm>
                    <a:off x="5776579" y="2183765"/>
                    <a:ext cx="703317" cy="498881"/>
                  </a:xfrm>
                  <a:prstGeom prst="ellipse">
                    <a:avLst/>
                  </a:prstGeom>
                  <a:solidFill>
                    <a:srgbClr val="B7B7B7"/>
                  </a:solidFill>
                  <a:ln w="53975">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7">
                    <a:extLst>
                      <a:ext uri="{FF2B5EF4-FFF2-40B4-BE49-F238E27FC236}">
                        <a16:creationId xmlns:a16="http://schemas.microsoft.com/office/drawing/2014/main" id="{1BB31E11-A932-F143-9285-CA6AC8FE3C0D}"/>
                      </a:ext>
                    </a:extLst>
                  </p:cNvPr>
                  <p:cNvSpPr/>
                  <p:nvPr/>
                </p:nvSpPr>
                <p:spPr>
                  <a:xfrm>
                    <a:off x="5016101" y="1173164"/>
                    <a:ext cx="1100333" cy="572244"/>
                  </a:xfrm>
                  <a:custGeom>
                    <a:avLst/>
                    <a:gdLst>
                      <a:gd name="connsiteX0" fmla="*/ 124135 w 1102035"/>
                      <a:gd name="connsiteY0" fmla="*/ 3175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23" fmla="*/ 124135 w 1102035"/>
                      <a:gd name="connsiteY23" fmla="*/ 3175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2385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19410 w 1102035"/>
                      <a:gd name="connsiteY7" fmla="*/ 488950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19555"/>
                      <a:gd name="connsiteY0" fmla="*/ 6350 h 571500"/>
                      <a:gd name="connsiteX1" fmla="*/ 1067110 w 1119555"/>
                      <a:gd name="connsiteY1" fmla="*/ 0 h 571500"/>
                      <a:gd name="connsiteX2" fmla="*/ 1092510 w 1119555"/>
                      <a:gd name="connsiteY2" fmla="*/ 12700 h 571500"/>
                      <a:gd name="connsiteX3" fmla="*/ 1102035 w 1119555"/>
                      <a:gd name="connsiteY3" fmla="*/ 44450 h 571500"/>
                      <a:gd name="connsiteX4" fmla="*/ 1095685 w 1119555"/>
                      <a:gd name="connsiteY4" fmla="*/ 104775 h 571500"/>
                      <a:gd name="connsiteX5" fmla="*/ 794060 w 1119555"/>
                      <a:gd name="connsiteY5" fmla="*/ 330200 h 571500"/>
                      <a:gd name="connsiteX6" fmla="*/ 419410 w 1119555"/>
                      <a:gd name="connsiteY6" fmla="*/ 488950 h 571500"/>
                      <a:gd name="connsiteX7" fmla="*/ 101910 w 1119555"/>
                      <a:gd name="connsiteY7" fmla="*/ 571500 h 571500"/>
                      <a:gd name="connsiteX8" fmla="*/ 73335 w 1119555"/>
                      <a:gd name="connsiteY8" fmla="*/ 565150 h 571500"/>
                      <a:gd name="connsiteX9" fmla="*/ 44760 w 1119555"/>
                      <a:gd name="connsiteY9" fmla="*/ 542925 h 571500"/>
                      <a:gd name="connsiteX10" fmla="*/ 32060 w 1119555"/>
                      <a:gd name="connsiteY10" fmla="*/ 523875 h 571500"/>
                      <a:gd name="connsiteX11" fmla="*/ 16185 w 1119555"/>
                      <a:gd name="connsiteY11" fmla="*/ 504825 h 571500"/>
                      <a:gd name="connsiteX12" fmla="*/ 6660 w 1119555"/>
                      <a:gd name="connsiteY12" fmla="*/ 495300 h 571500"/>
                      <a:gd name="connsiteX13" fmla="*/ 3485 w 1119555"/>
                      <a:gd name="connsiteY13" fmla="*/ 466725 h 571500"/>
                      <a:gd name="connsiteX14" fmla="*/ 3485 w 1119555"/>
                      <a:gd name="connsiteY14" fmla="*/ 463550 h 571500"/>
                      <a:gd name="connsiteX15" fmla="*/ 16185 w 1119555"/>
                      <a:gd name="connsiteY15" fmla="*/ 73025 h 571500"/>
                      <a:gd name="connsiteX16" fmla="*/ 38410 w 1119555"/>
                      <a:gd name="connsiteY16" fmla="*/ 57150 h 571500"/>
                      <a:gd name="connsiteX17" fmla="*/ 44760 w 1119555"/>
                      <a:gd name="connsiteY17" fmla="*/ 47625 h 571500"/>
                      <a:gd name="connsiteX18" fmla="*/ 54285 w 1119555"/>
                      <a:gd name="connsiteY18" fmla="*/ 41275 h 571500"/>
                      <a:gd name="connsiteX19" fmla="*/ 82860 w 1119555"/>
                      <a:gd name="connsiteY19" fmla="*/ 19050 h 571500"/>
                      <a:gd name="connsiteX20" fmla="*/ 92385 w 1119555"/>
                      <a:gd name="connsiteY20" fmla="*/ 12700 h 571500"/>
                      <a:gd name="connsiteX21" fmla="*/ 111435 w 1119555"/>
                      <a:gd name="connsiteY21"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794060 w 1102035"/>
                      <a:gd name="connsiteY5" fmla="*/ 330200 h 571500"/>
                      <a:gd name="connsiteX6" fmla="*/ 419410 w 1102035"/>
                      <a:gd name="connsiteY6" fmla="*/ 488950 h 571500"/>
                      <a:gd name="connsiteX7" fmla="*/ 101910 w 1102035"/>
                      <a:gd name="connsiteY7" fmla="*/ 571500 h 571500"/>
                      <a:gd name="connsiteX8" fmla="*/ 73335 w 1102035"/>
                      <a:gd name="connsiteY8" fmla="*/ 565150 h 571500"/>
                      <a:gd name="connsiteX9" fmla="*/ 44760 w 1102035"/>
                      <a:gd name="connsiteY9" fmla="*/ 542925 h 571500"/>
                      <a:gd name="connsiteX10" fmla="*/ 32060 w 1102035"/>
                      <a:gd name="connsiteY10" fmla="*/ 523875 h 571500"/>
                      <a:gd name="connsiteX11" fmla="*/ 16185 w 1102035"/>
                      <a:gd name="connsiteY11" fmla="*/ 504825 h 571500"/>
                      <a:gd name="connsiteX12" fmla="*/ 6660 w 1102035"/>
                      <a:gd name="connsiteY12" fmla="*/ 495300 h 571500"/>
                      <a:gd name="connsiteX13" fmla="*/ 3485 w 1102035"/>
                      <a:gd name="connsiteY13" fmla="*/ 466725 h 571500"/>
                      <a:gd name="connsiteX14" fmla="*/ 3485 w 1102035"/>
                      <a:gd name="connsiteY14" fmla="*/ 463550 h 571500"/>
                      <a:gd name="connsiteX15" fmla="*/ 16185 w 1102035"/>
                      <a:gd name="connsiteY15" fmla="*/ 73025 h 571500"/>
                      <a:gd name="connsiteX16" fmla="*/ 38410 w 1102035"/>
                      <a:gd name="connsiteY16" fmla="*/ 57150 h 571500"/>
                      <a:gd name="connsiteX17" fmla="*/ 44760 w 1102035"/>
                      <a:gd name="connsiteY17" fmla="*/ 47625 h 571500"/>
                      <a:gd name="connsiteX18" fmla="*/ 54285 w 1102035"/>
                      <a:gd name="connsiteY18" fmla="*/ 41275 h 571500"/>
                      <a:gd name="connsiteX19" fmla="*/ 82860 w 1102035"/>
                      <a:gd name="connsiteY19" fmla="*/ 19050 h 571500"/>
                      <a:gd name="connsiteX20" fmla="*/ 92385 w 1102035"/>
                      <a:gd name="connsiteY20" fmla="*/ 12700 h 571500"/>
                      <a:gd name="connsiteX21" fmla="*/ 111435 w 1102035"/>
                      <a:gd name="connsiteY21" fmla="*/ 6350 h 571500"/>
                      <a:gd name="connsiteX0" fmla="*/ 111435 w 1149478"/>
                      <a:gd name="connsiteY0" fmla="*/ 6350 h 571500"/>
                      <a:gd name="connsiteX1" fmla="*/ 1067110 w 1149478"/>
                      <a:gd name="connsiteY1" fmla="*/ 0 h 571500"/>
                      <a:gd name="connsiteX2" fmla="*/ 1102035 w 1149478"/>
                      <a:gd name="connsiteY2" fmla="*/ 44450 h 571500"/>
                      <a:gd name="connsiteX3" fmla="*/ 1095685 w 1149478"/>
                      <a:gd name="connsiteY3" fmla="*/ 104775 h 571500"/>
                      <a:gd name="connsiteX4" fmla="*/ 794060 w 1149478"/>
                      <a:gd name="connsiteY4" fmla="*/ 330200 h 571500"/>
                      <a:gd name="connsiteX5" fmla="*/ 419410 w 1149478"/>
                      <a:gd name="connsiteY5" fmla="*/ 488950 h 571500"/>
                      <a:gd name="connsiteX6" fmla="*/ 101910 w 1149478"/>
                      <a:gd name="connsiteY6" fmla="*/ 571500 h 571500"/>
                      <a:gd name="connsiteX7" fmla="*/ 73335 w 1149478"/>
                      <a:gd name="connsiteY7" fmla="*/ 565150 h 571500"/>
                      <a:gd name="connsiteX8" fmla="*/ 44760 w 1149478"/>
                      <a:gd name="connsiteY8" fmla="*/ 542925 h 571500"/>
                      <a:gd name="connsiteX9" fmla="*/ 32060 w 1149478"/>
                      <a:gd name="connsiteY9" fmla="*/ 523875 h 571500"/>
                      <a:gd name="connsiteX10" fmla="*/ 16185 w 1149478"/>
                      <a:gd name="connsiteY10" fmla="*/ 504825 h 571500"/>
                      <a:gd name="connsiteX11" fmla="*/ 6660 w 1149478"/>
                      <a:gd name="connsiteY11" fmla="*/ 495300 h 571500"/>
                      <a:gd name="connsiteX12" fmla="*/ 3485 w 1149478"/>
                      <a:gd name="connsiteY12" fmla="*/ 466725 h 571500"/>
                      <a:gd name="connsiteX13" fmla="*/ 3485 w 1149478"/>
                      <a:gd name="connsiteY13" fmla="*/ 463550 h 571500"/>
                      <a:gd name="connsiteX14" fmla="*/ 16185 w 1149478"/>
                      <a:gd name="connsiteY14" fmla="*/ 73025 h 571500"/>
                      <a:gd name="connsiteX15" fmla="*/ 38410 w 1149478"/>
                      <a:gd name="connsiteY15" fmla="*/ 57150 h 571500"/>
                      <a:gd name="connsiteX16" fmla="*/ 44760 w 1149478"/>
                      <a:gd name="connsiteY16" fmla="*/ 47625 h 571500"/>
                      <a:gd name="connsiteX17" fmla="*/ 54285 w 1149478"/>
                      <a:gd name="connsiteY17" fmla="*/ 41275 h 571500"/>
                      <a:gd name="connsiteX18" fmla="*/ 82860 w 1149478"/>
                      <a:gd name="connsiteY18" fmla="*/ 19050 h 571500"/>
                      <a:gd name="connsiteX19" fmla="*/ 92385 w 1149478"/>
                      <a:gd name="connsiteY19" fmla="*/ 12700 h 571500"/>
                      <a:gd name="connsiteX20" fmla="*/ 111435 w 1149478"/>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8005"/>
                      <a:gd name="connsiteY0" fmla="*/ 6350 h 571500"/>
                      <a:gd name="connsiteX1" fmla="*/ 1067110 w 1108005"/>
                      <a:gd name="connsiteY1" fmla="*/ 0 h 571500"/>
                      <a:gd name="connsiteX2" fmla="*/ 1102035 w 1108005"/>
                      <a:gd name="connsiteY2" fmla="*/ 44450 h 571500"/>
                      <a:gd name="connsiteX3" fmla="*/ 1095685 w 1108005"/>
                      <a:gd name="connsiteY3" fmla="*/ 104775 h 571500"/>
                      <a:gd name="connsiteX4" fmla="*/ 794060 w 1108005"/>
                      <a:gd name="connsiteY4" fmla="*/ 330200 h 571500"/>
                      <a:gd name="connsiteX5" fmla="*/ 419410 w 1108005"/>
                      <a:gd name="connsiteY5" fmla="*/ 488950 h 571500"/>
                      <a:gd name="connsiteX6" fmla="*/ 101910 w 1108005"/>
                      <a:gd name="connsiteY6" fmla="*/ 571500 h 571500"/>
                      <a:gd name="connsiteX7" fmla="*/ 73335 w 1108005"/>
                      <a:gd name="connsiteY7" fmla="*/ 565150 h 571500"/>
                      <a:gd name="connsiteX8" fmla="*/ 44760 w 1108005"/>
                      <a:gd name="connsiteY8" fmla="*/ 542925 h 571500"/>
                      <a:gd name="connsiteX9" fmla="*/ 32060 w 1108005"/>
                      <a:gd name="connsiteY9" fmla="*/ 523875 h 571500"/>
                      <a:gd name="connsiteX10" fmla="*/ 16185 w 1108005"/>
                      <a:gd name="connsiteY10" fmla="*/ 504825 h 571500"/>
                      <a:gd name="connsiteX11" fmla="*/ 6660 w 1108005"/>
                      <a:gd name="connsiteY11" fmla="*/ 495300 h 571500"/>
                      <a:gd name="connsiteX12" fmla="*/ 3485 w 1108005"/>
                      <a:gd name="connsiteY12" fmla="*/ 466725 h 571500"/>
                      <a:gd name="connsiteX13" fmla="*/ 3485 w 1108005"/>
                      <a:gd name="connsiteY13" fmla="*/ 463550 h 571500"/>
                      <a:gd name="connsiteX14" fmla="*/ 16185 w 1108005"/>
                      <a:gd name="connsiteY14" fmla="*/ 73025 h 571500"/>
                      <a:gd name="connsiteX15" fmla="*/ 38410 w 1108005"/>
                      <a:gd name="connsiteY15" fmla="*/ 57150 h 571500"/>
                      <a:gd name="connsiteX16" fmla="*/ 44760 w 1108005"/>
                      <a:gd name="connsiteY16" fmla="*/ 47625 h 571500"/>
                      <a:gd name="connsiteX17" fmla="*/ 54285 w 1108005"/>
                      <a:gd name="connsiteY17" fmla="*/ 41275 h 571500"/>
                      <a:gd name="connsiteX18" fmla="*/ 82860 w 1108005"/>
                      <a:gd name="connsiteY18" fmla="*/ 19050 h 571500"/>
                      <a:gd name="connsiteX19" fmla="*/ 92385 w 1108005"/>
                      <a:gd name="connsiteY19" fmla="*/ 12700 h 571500"/>
                      <a:gd name="connsiteX20" fmla="*/ 111435 w 1108005"/>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32060 w 1103582"/>
                      <a:gd name="connsiteY9" fmla="*/ 523875 h 571500"/>
                      <a:gd name="connsiteX10" fmla="*/ 16185 w 1103582"/>
                      <a:gd name="connsiteY10" fmla="*/ 504825 h 571500"/>
                      <a:gd name="connsiteX11" fmla="*/ 6660 w 1103582"/>
                      <a:gd name="connsiteY11" fmla="*/ 495300 h 571500"/>
                      <a:gd name="connsiteX12" fmla="*/ 3485 w 1103582"/>
                      <a:gd name="connsiteY12" fmla="*/ 466725 h 571500"/>
                      <a:gd name="connsiteX13" fmla="*/ 3485 w 1103582"/>
                      <a:gd name="connsiteY13" fmla="*/ 463550 h 571500"/>
                      <a:gd name="connsiteX14" fmla="*/ 16185 w 1103582"/>
                      <a:gd name="connsiteY14" fmla="*/ 73025 h 571500"/>
                      <a:gd name="connsiteX15" fmla="*/ 38410 w 1103582"/>
                      <a:gd name="connsiteY15" fmla="*/ 57150 h 571500"/>
                      <a:gd name="connsiteX16" fmla="*/ 44760 w 1103582"/>
                      <a:gd name="connsiteY16" fmla="*/ 47625 h 571500"/>
                      <a:gd name="connsiteX17" fmla="*/ 54285 w 1103582"/>
                      <a:gd name="connsiteY17" fmla="*/ 41275 h 571500"/>
                      <a:gd name="connsiteX18" fmla="*/ 82860 w 1103582"/>
                      <a:gd name="connsiteY18" fmla="*/ 19050 h 571500"/>
                      <a:gd name="connsiteX19" fmla="*/ 92385 w 1103582"/>
                      <a:gd name="connsiteY19" fmla="*/ 12700 h 571500"/>
                      <a:gd name="connsiteX20" fmla="*/ 111435 w 1103582"/>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16185 w 1103582"/>
                      <a:gd name="connsiteY9" fmla="*/ 504825 h 571500"/>
                      <a:gd name="connsiteX10" fmla="*/ 6660 w 1103582"/>
                      <a:gd name="connsiteY10" fmla="*/ 495300 h 571500"/>
                      <a:gd name="connsiteX11" fmla="*/ 3485 w 1103582"/>
                      <a:gd name="connsiteY11" fmla="*/ 466725 h 571500"/>
                      <a:gd name="connsiteX12" fmla="*/ 3485 w 1103582"/>
                      <a:gd name="connsiteY12" fmla="*/ 463550 h 571500"/>
                      <a:gd name="connsiteX13" fmla="*/ 16185 w 1103582"/>
                      <a:gd name="connsiteY13" fmla="*/ 73025 h 571500"/>
                      <a:gd name="connsiteX14" fmla="*/ 38410 w 1103582"/>
                      <a:gd name="connsiteY14" fmla="*/ 57150 h 571500"/>
                      <a:gd name="connsiteX15" fmla="*/ 44760 w 1103582"/>
                      <a:gd name="connsiteY15" fmla="*/ 47625 h 571500"/>
                      <a:gd name="connsiteX16" fmla="*/ 54285 w 1103582"/>
                      <a:gd name="connsiteY16" fmla="*/ 41275 h 571500"/>
                      <a:gd name="connsiteX17" fmla="*/ 82860 w 1103582"/>
                      <a:gd name="connsiteY17" fmla="*/ 19050 h 571500"/>
                      <a:gd name="connsiteX18" fmla="*/ 92385 w 1103582"/>
                      <a:gd name="connsiteY18" fmla="*/ 12700 h 571500"/>
                      <a:gd name="connsiteX19" fmla="*/ 111435 w 1103582"/>
                      <a:gd name="connsiteY19" fmla="*/ 6350 h 571500"/>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589"/>
                      <a:gd name="connsiteX1" fmla="*/ 1067110 w 1103582"/>
                      <a:gd name="connsiteY1" fmla="*/ 0 h 571589"/>
                      <a:gd name="connsiteX2" fmla="*/ 1102035 w 1103582"/>
                      <a:gd name="connsiteY2" fmla="*/ 44450 h 571589"/>
                      <a:gd name="connsiteX3" fmla="*/ 1095685 w 1103582"/>
                      <a:gd name="connsiteY3" fmla="*/ 104775 h 571589"/>
                      <a:gd name="connsiteX4" fmla="*/ 794060 w 1103582"/>
                      <a:gd name="connsiteY4" fmla="*/ 330200 h 571589"/>
                      <a:gd name="connsiteX5" fmla="*/ 419410 w 1103582"/>
                      <a:gd name="connsiteY5" fmla="*/ 488950 h 571589"/>
                      <a:gd name="connsiteX6" fmla="*/ 101910 w 1103582"/>
                      <a:gd name="connsiteY6" fmla="*/ 571500 h 571589"/>
                      <a:gd name="connsiteX7" fmla="*/ 16185 w 1103582"/>
                      <a:gd name="connsiteY7" fmla="*/ 504825 h 571589"/>
                      <a:gd name="connsiteX8" fmla="*/ 6660 w 1103582"/>
                      <a:gd name="connsiteY8" fmla="*/ 495300 h 571589"/>
                      <a:gd name="connsiteX9" fmla="*/ 3485 w 1103582"/>
                      <a:gd name="connsiteY9" fmla="*/ 466725 h 571589"/>
                      <a:gd name="connsiteX10" fmla="*/ 3485 w 1103582"/>
                      <a:gd name="connsiteY10" fmla="*/ 463550 h 571589"/>
                      <a:gd name="connsiteX11" fmla="*/ 16185 w 1103582"/>
                      <a:gd name="connsiteY11" fmla="*/ 73025 h 571589"/>
                      <a:gd name="connsiteX12" fmla="*/ 38410 w 1103582"/>
                      <a:gd name="connsiteY12" fmla="*/ 57150 h 571589"/>
                      <a:gd name="connsiteX13" fmla="*/ 44760 w 1103582"/>
                      <a:gd name="connsiteY13" fmla="*/ 47625 h 571589"/>
                      <a:gd name="connsiteX14" fmla="*/ 54285 w 1103582"/>
                      <a:gd name="connsiteY14" fmla="*/ 41275 h 571589"/>
                      <a:gd name="connsiteX15" fmla="*/ 82860 w 1103582"/>
                      <a:gd name="connsiteY15" fmla="*/ 19050 h 571589"/>
                      <a:gd name="connsiteX16" fmla="*/ 92385 w 1103582"/>
                      <a:gd name="connsiteY16" fmla="*/ 12700 h 571589"/>
                      <a:gd name="connsiteX17" fmla="*/ 111435 w 1103582"/>
                      <a:gd name="connsiteY17" fmla="*/ 6350 h 571589"/>
                      <a:gd name="connsiteX0" fmla="*/ 108891 w 1101038"/>
                      <a:gd name="connsiteY0" fmla="*/ 6350 h 571597"/>
                      <a:gd name="connsiteX1" fmla="*/ 1064566 w 1101038"/>
                      <a:gd name="connsiteY1" fmla="*/ 0 h 571597"/>
                      <a:gd name="connsiteX2" fmla="*/ 1099491 w 1101038"/>
                      <a:gd name="connsiteY2" fmla="*/ 44450 h 571597"/>
                      <a:gd name="connsiteX3" fmla="*/ 1093141 w 1101038"/>
                      <a:gd name="connsiteY3" fmla="*/ 104775 h 571597"/>
                      <a:gd name="connsiteX4" fmla="*/ 791516 w 1101038"/>
                      <a:gd name="connsiteY4" fmla="*/ 330200 h 571597"/>
                      <a:gd name="connsiteX5" fmla="*/ 416866 w 1101038"/>
                      <a:gd name="connsiteY5" fmla="*/ 488950 h 571597"/>
                      <a:gd name="connsiteX6" fmla="*/ 99366 w 1101038"/>
                      <a:gd name="connsiteY6" fmla="*/ 571500 h 571597"/>
                      <a:gd name="connsiteX7" fmla="*/ 13641 w 1101038"/>
                      <a:gd name="connsiteY7" fmla="*/ 504825 h 571597"/>
                      <a:gd name="connsiteX8" fmla="*/ 941 w 1101038"/>
                      <a:gd name="connsiteY8" fmla="*/ 466725 h 571597"/>
                      <a:gd name="connsiteX9" fmla="*/ 941 w 1101038"/>
                      <a:gd name="connsiteY9" fmla="*/ 463550 h 571597"/>
                      <a:gd name="connsiteX10" fmla="*/ 13641 w 1101038"/>
                      <a:gd name="connsiteY10" fmla="*/ 73025 h 571597"/>
                      <a:gd name="connsiteX11" fmla="*/ 35866 w 1101038"/>
                      <a:gd name="connsiteY11" fmla="*/ 57150 h 571597"/>
                      <a:gd name="connsiteX12" fmla="*/ 42216 w 1101038"/>
                      <a:gd name="connsiteY12" fmla="*/ 47625 h 571597"/>
                      <a:gd name="connsiteX13" fmla="*/ 51741 w 1101038"/>
                      <a:gd name="connsiteY13" fmla="*/ 41275 h 571597"/>
                      <a:gd name="connsiteX14" fmla="*/ 80316 w 1101038"/>
                      <a:gd name="connsiteY14" fmla="*/ 19050 h 571597"/>
                      <a:gd name="connsiteX15" fmla="*/ 89841 w 1101038"/>
                      <a:gd name="connsiteY15" fmla="*/ 12700 h 571597"/>
                      <a:gd name="connsiteX16" fmla="*/ 108891 w 1101038"/>
                      <a:gd name="connsiteY16" fmla="*/ 6350 h 571597"/>
                      <a:gd name="connsiteX0" fmla="*/ 108752 w 1100899"/>
                      <a:gd name="connsiteY0" fmla="*/ 6350 h 571785"/>
                      <a:gd name="connsiteX1" fmla="*/ 1064427 w 1100899"/>
                      <a:gd name="connsiteY1" fmla="*/ 0 h 571785"/>
                      <a:gd name="connsiteX2" fmla="*/ 1099352 w 1100899"/>
                      <a:gd name="connsiteY2" fmla="*/ 44450 h 571785"/>
                      <a:gd name="connsiteX3" fmla="*/ 1093002 w 1100899"/>
                      <a:gd name="connsiteY3" fmla="*/ 104775 h 571785"/>
                      <a:gd name="connsiteX4" fmla="*/ 791377 w 1100899"/>
                      <a:gd name="connsiteY4" fmla="*/ 330200 h 571785"/>
                      <a:gd name="connsiteX5" fmla="*/ 416727 w 1100899"/>
                      <a:gd name="connsiteY5" fmla="*/ 488950 h 571785"/>
                      <a:gd name="connsiteX6" fmla="*/ 99227 w 1100899"/>
                      <a:gd name="connsiteY6" fmla="*/ 571500 h 571785"/>
                      <a:gd name="connsiteX7" fmla="*/ 10327 w 1100899"/>
                      <a:gd name="connsiteY7" fmla="*/ 514350 h 571785"/>
                      <a:gd name="connsiteX8" fmla="*/ 802 w 1100899"/>
                      <a:gd name="connsiteY8" fmla="*/ 466725 h 571785"/>
                      <a:gd name="connsiteX9" fmla="*/ 802 w 1100899"/>
                      <a:gd name="connsiteY9" fmla="*/ 463550 h 571785"/>
                      <a:gd name="connsiteX10" fmla="*/ 13502 w 1100899"/>
                      <a:gd name="connsiteY10" fmla="*/ 73025 h 571785"/>
                      <a:gd name="connsiteX11" fmla="*/ 35727 w 1100899"/>
                      <a:gd name="connsiteY11" fmla="*/ 57150 h 571785"/>
                      <a:gd name="connsiteX12" fmla="*/ 42077 w 1100899"/>
                      <a:gd name="connsiteY12" fmla="*/ 47625 h 571785"/>
                      <a:gd name="connsiteX13" fmla="*/ 51602 w 1100899"/>
                      <a:gd name="connsiteY13" fmla="*/ 41275 h 571785"/>
                      <a:gd name="connsiteX14" fmla="*/ 80177 w 1100899"/>
                      <a:gd name="connsiteY14" fmla="*/ 19050 h 571785"/>
                      <a:gd name="connsiteX15" fmla="*/ 89702 w 1100899"/>
                      <a:gd name="connsiteY15" fmla="*/ 12700 h 571785"/>
                      <a:gd name="connsiteX16" fmla="*/ 108752 w 1100899"/>
                      <a:gd name="connsiteY16" fmla="*/ 6350 h 571785"/>
                      <a:gd name="connsiteX0" fmla="*/ 112848 w 1104995"/>
                      <a:gd name="connsiteY0" fmla="*/ 6350 h 572129"/>
                      <a:gd name="connsiteX1" fmla="*/ 1068523 w 1104995"/>
                      <a:gd name="connsiteY1" fmla="*/ 0 h 572129"/>
                      <a:gd name="connsiteX2" fmla="*/ 1103448 w 1104995"/>
                      <a:gd name="connsiteY2" fmla="*/ 44450 h 572129"/>
                      <a:gd name="connsiteX3" fmla="*/ 1097098 w 1104995"/>
                      <a:gd name="connsiteY3" fmla="*/ 104775 h 572129"/>
                      <a:gd name="connsiteX4" fmla="*/ 795473 w 1104995"/>
                      <a:gd name="connsiteY4" fmla="*/ 330200 h 572129"/>
                      <a:gd name="connsiteX5" fmla="*/ 420823 w 1104995"/>
                      <a:gd name="connsiteY5" fmla="*/ 488950 h 572129"/>
                      <a:gd name="connsiteX6" fmla="*/ 103323 w 1104995"/>
                      <a:gd name="connsiteY6" fmla="*/ 571500 h 572129"/>
                      <a:gd name="connsiteX7" fmla="*/ 8073 w 1104995"/>
                      <a:gd name="connsiteY7" fmla="*/ 523875 h 572129"/>
                      <a:gd name="connsiteX8" fmla="*/ 4898 w 1104995"/>
                      <a:gd name="connsiteY8" fmla="*/ 466725 h 572129"/>
                      <a:gd name="connsiteX9" fmla="*/ 4898 w 1104995"/>
                      <a:gd name="connsiteY9" fmla="*/ 463550 h 572129"/>
                      <a:gd name="connsiteX10" fmla="*/ 17598 w 1104995"/>
                      <a:gd name="connsiteY10" fmla="*/ 73025 h 572129"/>
                      <a:gd name="connsiteX11" fmla="*/ 39823 w 1104995"/>
                      <a:gd name="connsiteY11" fmla="*/ 57150 h 572129"/>
                      <a:gd name="connsiteX12" fmla="*/ 46173 w 1104995"/>
                      <a:gd name="connsiteY12" fmla="*/ 47625 h 572129"/>
                      <a:gd name="connsiteX13" fmla="*/ 55698 w 1104995"/>
                      <a:gd name="connsiteY13" fmla="*/ 41275 h 572129"/>
                      <a:gd name="connsiteX14" fmla="*/ 84273 w 1104995"/>
                      <a:gd name="connsiteY14" fmla="*/ 19050 h 572129"/>
                      <a:gd name="connsiteX15" fmla="*/ 93798 w 1104995"/>
                      <a:gd name="connsiteY15" fmla="*/ 12700 h 572129"/>
                      <a:gd name="connsiteX16" fmla="*/ 112848 w 1104995"/>
                      <a:gd name="connsiteY16" fmla="*/ 6350 h 572129"/>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51036 w 1100333"/>
                      <a:gd name="connsiteY13" fmla="*/ 41275 h 572244"/>
                      <a:gd name="connsiteX14" fmla="*/ 79611 w 1100333"/>
                      <a:gd name="connsiteY14" fmla="*/ 19050 h 572244"/>
                      <a:gd name="connsiteX15" fmla="*/ 89136 w 1100333"/>
                      <a:gd name="connsiteY15" fmla="*/ 12700 h 572244"/>
                      <a:gd name="connsiteX16" fmla="*/ 108186 w 1100333"/>
                      <a:gd name="connsiteY16"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79611 w 1100333"/>
                      <a:gd name="connsiteY13" fmla="*/ 19050 h 572244"/>
                      <a:gd name="connsiteX14" fmla="*/ 89136 w 1100333"/>
                      <a:gd name="connsiteY14" fmla="*/ 12700 h 572244"/>
                      <a:gd name="connsiteX15" fmla="*/ 108186 w 1100333"/>
                      <a:gd name="connsiteY15"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89136 w 1100333"/>
                      <a:gd name="connsiteY13" fmla="*/ 12700 h 572244"/>
                      <a:gd name="connsiteX14" fmla="*/ 108186 w 1100333"/>
                      <a:gd name="connsiteY14"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108186 w 1100333"/>
                      <a:gd name="connsiteY13"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333" h="572244">
                        <a:moveTo>
                          <a:pt x="108186" y="6350"/>
                        </a:moveTo>
                        <a:lnTo>
                          <a:pt x="1063861" y="0"/>
                        </a:lnTo>
                        <a:cubicBezTo>
                          <a:pt x="1092436" y="19050"/>
                          <a:pt x="1094023" y="26987"/>
                          <a:pt x="1098786" y="44450"/>
                        </a:cubicBezTo>
                        <a:cubicBezTo>
                          <a:pt x="1103549" y="93663"/>
                          <a:pt x="1096140" y="73025"/>
                          <a:pt x="1092436" y="104775"/>
                        </a:cubicBezTo>
                        <a:cubicBezTo>
                          <a:pt x="1088732" y="136525"/>
                          <a:pt x="903524" y="266171"/>
                          <a:pt x="790811" y="330200"/>
                        </a:cubicBezTo>
                        <a:cubicBezTo>
                          <a:pt x="678099" y="394229"/>
                          <a:pt x="531519" y="448733"/>
                          <a:pt x="416161" y="488950"/>
                        </a:cubicBezTo>
                        <a:cubicBezTo>
                          <a:pt x="300803" y="529167"/>
                          <a:pt x="167453" y="565679"/>
                          <a:pt x="98661" y="571500"/>
                        </a:cubicBezTo>
                        <a:cubicBezTo>
                          <a:pt x="29869" y="577321"/>
                          <a:pt x="3616" y="547833"/>
                          <a:pt x="3411" y="523875"/>
                        </a:cubicBezTo>
                        <a:cubicBezTo>
                          <a:pt x="2882" y="461963"/>
                          <a:pt x="765" y="476779"/>
                          <a:pt x="236" y="466725"/>
                        </a:cubicBezTo>
                        <a:cubicBezTo>
                          <a:pt x="-293" y="456671"/>
                          <a:pt x="236" y="464608"/>
                          <a:pt x="236" y="463550"/>
                        </a:cubicBezTo>
                        <a:lnTo>
                          <a:pt x="12936" y="73025"/>
                        </a:lnTo>
                        <a:cubicBezTo>
                          <a:pt x="37278" y="28575"/>
                          <a:pt x="28282" y="24871"/>
                          <a:pt x="108186" y="6350"/>
                        </a:cubicBezTo>
                        <a:close/>
                      </a:path>
                    </a:pathLst>
                  </a:custGeom>
                  <a:solidFill>
                    <a:srgbClr val="B7B7B7"/>
                  </a:solidFill>
                  <a:ln w="63500">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43">
                    <a:extLst>
                      <a:ext uri="{FF2B5EF4-FFF2-40B4-BE49-F238E27FC236}">
                        <a16:creationId xmlns:a16="http://schemas.microsoft.com/office/drawing/2014/main" id="{5E1E8A22-6140-414C-BDD6-95D19C1477FC}"/>
                      </a:ext>
                    </a:extLst>
                  </p:cNvPr>
                  <p:cNvSpPr/>
                  <p:nvPr/>
                </p:nvSpPr>
                <p:spPr>
                  <a:xfrm>
                    <a:off x="4887884" y="3517946"/>
                    <a:ext cx="774746" cy="335834"/>
                  </a:xfrm>
                  <a:custGeom>
                    <a:avLst/>
                    <a:gdLst>
                      <a:gd name="connsiteX0" fmla="*/ 774746 w 774746"/>
                      <a:gd name="connsiteY0" fmla="*/ 335834 h 335834"/>
                      <a:gd name="connsiteX1" fmla="*/ 119703 w 774746"/>
                      <a:gd name="connsiteY1" fmla="*/ 222781 h 335834"/>
                      <a:gd name="connsiteX2" fmla="*/ 119703 w 774746"/>
                      <a:gd name="connsiteY2" fmla="*/ 0 h 335834"/>
                      <a:gd name="connsiteX3" fmla="*/ 3325 w 774746"/>
                      <a:gd name="connsiteY3" fmla="*/ 0 h 335834"/>
                      <a:gd name="connsiteX4" fmla="*/ 0 w 774746"/>
                      <a:gd name="connsiteY4" fmla="*/ 335834 h 335834"/>
                      <a:gd name="connsiteX5" fmla="*/ 774746 w 774746"/>
                      <a:gd name="connsiteY5"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46" h="335834">
                        <a:moveTo>
                          <a:pt x="774746" y="335834"/>
                        </a:moveTo>
                        <a:cubicBezTo>
                          <a:pt x="597408" y="321425"/>
                          <a:pt x="476595" y="316992"/>
                          <a:pt x="269332" y="282633"/>
                        </a:cubicBezTo>
                        <a:cubicBezTo>
                          <a:pt x="167363" y="271549"/>
                          <a:pt x="161266" y="220011"/>
                          <a:pt x="139653" y="159606"/>
                        </a:cubicBezTo>
                        <a:cubicBezTo>
                          <a:pt x="121697" y="109423"/>
                          <a:pt x="118595" y="33251"/>
                          <a:pt x="119703" y="0"/>
                        </a:cubicBezTo>
                        <a:lnTo>
                          <a:pt x="3325" y="0"/>
                        </a:lnTo>
                        <a:cubicBezTo>
                          <a:pt x="2217" y="111945"/>
                          <a:pt x="1108" y="223889"/>
                          <a:pt x="0" y="335834"/>
                        </a:cubicBezTo>
                        <a:lnTo>
                          <a:pt x="774746" y="335834"/>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a:extLst>
                      <a:ext uri="{FF2B5EF4-FFF2-40B4-BE49-F238E27FC236}">
                        <a16:creationId xmlns:a16="http://schemas.microsoft.com/office/drawing/2014/main" id="{F1E77C20-C52D-614C-82D2-FF153EEB4272}"/>
                      </a:ext>
                    </a:extLst>
                  </p:cNvPr>
                  <p:cNvSpPr/>
                  <p:nvPr/>
                </p:nvSpPr>
                <p:spPr>
                  <a:xfrm>
                    <a:off x="4757988" y="3334622"/>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29">
                    <a:extLst>
                      <a:ext uri="{FF2B5EF4-FFF2-40B4-BE49-F238E27FC236}">
                        <a16:creationId xmlns:a16="http://schemas.microsoft.com/office/drawing/2014/main" id="{AD06E8C5-200B-714D-B935-3A179ED36C93}"/>
                      </a:ext>
                    </a:extLst>
                  </p:cNvPr>
                  <p:cNvSpPr/>
                  <p:nvPr/>
                </p:nvSpPr>
                <p:spPr>
                  <a:xfrm>
                    <a:off x="7335145" y="3337738"/>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30">
                    <a:extLst>
                      <a:ext uri="{FF2B5EF4-FFF2-40B4-BE49-F238E27FC236}">
                        <a16:creationId xmlns:a16="http://schemas.microsoft.com/office/drawing/2014/main" id="{1557EE6E-8F17-FC46-BA28-F0CC46BBD9E8}"/>
                      </a:ext>
                    </a:extLst>
                  </p:cNvPr>
                  <p:cNvSpPr>
                    <a:spLocks/>
                  </p:cNvSpPr>
                  <p:nvPr/>
                </p:nvSpPr>
                <p:spPr>
                  <a:xfrm>
                    <a:off x="7261459" y="2130194"/>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C4258D2B-EB70-C34D-AF9D-87C265677613}"/>
                      </a:ext>
                    </a:extLst>
                  </p:cNvPr>
                  <p:cNvSpPr>
                    <a:spLocks/>
                  </p:cNvSpPr>
                  <p:nvPr/>
                </p:nvSpPr>
                <p:spPr>
                  <a:xfrm>
                    <a:off x="4832366" y="2135810"/>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DF4B13AE-7977-5842-BF0D-3B96C3EB9F3A}"/>
                      </a:ext>
                    </a:extLst>
                  </p:cNvPr>
                  <p:cNvSpPr>
                    <a:spLocks/>
                  </p:cNvSpPr>
                  <p:nvPr/>
                </p:nvSpPr>
                <p:spPr>
                  <a:xfrm>
                    <a:off x="7186852"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A5C552EE-FD11-4D4B-AD5A-0F4B5C6B5433}"/>
                      </a:ext>
                    </a:extLst>
                  </p:cNvPr>
                  <p:cNvSpPr>
                    <a:spLocks/>
                  </p:cNvSpPr>
                  <p:nvPr/>
                </p:nvSpPr>
                <p:spPr>
                  <a:xfrm>
                    <a:off x="4930193"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6E5D53ED-0611-274A-926A-0E64C8FD289E}"/>
                    </a:ext>
                  </a:extLst>
                </p:cNvPr>
                <p:cNvGrpSpPr/>
                <p:nvPr/>
              </p:nvGrpSpPr>
              <p:grpSpPr>
                <a:xfrm>
                  <a:off x="4629529" y="2417217"/>
                  <a:ext cx="3163552" cy="2584399"/>
                  <a:chOff x="4475392" y="2324934"/>
                  <a:chExt cx="3467224" cy="2724361"/>
                </a:xfrm>
              </p:grpSpPr>
              <p:pic>
                <p:nvPicPr>
                  <p:cNvPr id="167" name="Picture 166"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482B1906-03DD-E74B-A570-71D6D7316B0E}"/>
                      </a:ext>
                    </a:extLst>
                  </p:cNvPr>
                  <p:cNvPicPr preferRelativeResize="0">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70021" y="2681844"/>
                    <a:ext cx="548640" cy="548640"/>
                  </a:xfrm>
                  <a:prstGeom prst="rect">
                    <a:avLst/>
                  </a:prstGeom>
                </p:spPr>
              </p:pic>
              <p:pic>
                <p:nvPicPr>
                  <p:cNvPr id="170" name="Picture 169" descr="vmware_workstation_by_lordcro-d5zep46.png">
                    <a:extLst>
                      <a:ext uri="{FF2B5EF4-FFF2-40B4-BE49-F238E27FC236}">
                        <a16:creationId xmlns:a16="http://schemas.microsoft.com/office/drawing/2014/main" id="{D90B833B-CF8E-1C4E-8B60-525C95E181A8}"/>
                      </a:ext>
                    </a:extLst>
                  </p:cNvPr>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93976" y="2685913"/>
                    <a:ext cx="548640" cy="548640"/>
                  </a:xfrm>
                  <a:prstGeom prst="rect">
                    <a:avLst/>
                  </a:prstGeom>
                </p:spPr>
              </p:pic>
              <p:pic>
                <p:nvPicPr>
                  <p:cNvPr id="171" name="Picture 170" descr="icon320x320.png">
                    <a:extLst>
                      <a:ext uri="{FF2B5EF4-FFF2-40B4-BE49-F238E27FC236}">
                        <a16:creationId xmlns:a16="http://schemas.microsoft.com/office/drawing/2014/main" id="{45A1218C-167A-9E4F-AE08-C6A39D8347CA}"/>
                      </a:ext>
                    </a:extLst>
                  </p:cNvPr>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40348" y="2329178"/>
                    <a:ext cx="548640" cy="548640"/>
                  </a:xfrm>
                  <a:prstGeom prst="rect">
                    <a:avLst/>
                  </a:prstGeom>
                </p:spPr>
              </p:pic>
              <p:pic>
                <p:nvPicPr>
                  <p:cNvPr id="174" name="Picture 173" descr="Excel_15.png">
                    <a:extLst>
                      <a:ext uri="{FF2B5EF4-FFF2-40B4-BE49-F238E27FC236}">
                        <a16:creationId xmlns:a16="http://schemas.microsoft.com/office/drawing/2014/main" id="{6AF7CE3C-8660-814C-A638-C641E77408B7}"/>
                      </a:ext>
                    </a:extLst>
                  </p:cNvPr>
                  <p:cNvPicPr preferRelativeResize="0">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69333" y="3963513"/>
                    <a:ext cx="548640" cy="548640"/>
                  </a:xfrm>
                  <a:prstGeom prst="rect">
                    <a:avLst/>
                  </a:prstGeom>
                </p:spPr>
              </p:pic>
              <p:pic>
                <p:nvPicPr>
                  <p:cNvPr id="175" name="Picture 174" descr="Java.png">
                    <a:extLst>
                      <a:ext uri="{FF2B5EF4-FFF2-40B4-BE49-F238E27FC236}">
                        <a16:creationId xmlns:a16="http://schemas.microsoft.com/office/drawing/2014/main" id="{FB1244C3-D97C-A349-80CD-3E8ADDE3F9C2}"/>
                      </a:ext>
                    </a:extLst>
                  </p:cNvPr>
                  <p:cNvPicPr preferRelativeResize="0">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5392" y="3324099"/>
                    <a:ext cx="548640" cy="548640"/>
                  </a:xfrm>
                  <a:prstGeom prst="rect">
                    <a:avLst/>
                  </a:prstGeom>
                </p:spPr>
              </p:pic>
              <p:pic>
                <p:nvPicPr>
                  <p:cNvPr id="176" name="Picture 175" descr="Outlook_15.png">
                    <a:extLst>
                      <a:ext uri="{FF2B5EF4-FFF2-40B4-BE49-F238E27FC236}">
                        <a16:creationId xmlns:a16="http://schemas.microsoft.com/office/drawing/2014/main" id="{4E239EA2-43BD-7944-9677-FCAE8B9E7D70}"/>
                      </a:ext>
                    </a:extLst>
                  </p:cNvPr>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4748" y="4340471"/>
                    <a:ext cx="548640" cy="548640"/>
                  </a:xfrm>
                  <a:prstGeom prst="rect">
                    <a:avLst/>
                  </a:prstGeom>
                </p:spPr>
              </p:pic>
              <p:pic>
                <p:nvPicPr>
                  <p:cNvPr id="177" name="Picture 176" descr="Word_15.png">
                    <a:extLst>
                      <a:ext uri="{FF2B5EF4-FFF2-40B4-BE49-F238E27FC236}">
                        <a16:creationId xmlns:a16="http://schemas.microsoft.com/office/drawing/2014/main" id="{867C060A-6647-0F4E-9444-ACCFA3FB02FC}"/>
                      </a:ext>
                    </a:extLst>
                  </p:cNvPr>
                  <p:cNvPicPr preferRelativeResize="0">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97748" y="4500655"/>
                    <a:ext cx="548640" cy="548640"/>
                  </a:xfrm>
                  <a:prstGeom prst="rect">
                    <a:avLst/>
                  </a:prstGeom>
                  <a:ln>
                    <a:noFill/>
                  </a:ln>
                </p:spPr>
              </p:pic>
              <p:pic>
                <p:nvPicPr>
                  <p:cNvPr id="178" name="Picture 6" descr="Image result for visio icon">
                    <a:extLst>
                      <a:ext uri="{FF2B5EF4-FFF2-40B4-BE49-F238E27FC236}">
                        <a16:creationId xmlns:a16="http://schemas.microsoft.com/office/drawing/2014/main" id="{E0933306-6308-EF4A-BBB5-DA39EA2BEF3B}"/>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26703" y="2324934"/>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4" name="TextBox 63">
                <a:extLst>
                  <a:ext uri="{FF2B5EF4-FFF2-40B4-BE49-F238E27FC236}">
                    <a16:creationId xmlns:a16="http://schemas.microsoft.com/office/drawing/2014/main" id="{3ED8A9E1-40D0-6141-B4CA-A77E3AD7A555}"/>
                  </a:ext>
                </a:extLst>
              </p:cNvPr>
              <p:cNvSpPr txBox="1"/>
              <p:nvPr/>
            </p:nvSpPr>
            <p:spPr>
              <a:xfrm>
                <a:off x="4108172" y="3275477"/>
                <a:ext cx="214359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Sales</a:t>
                </a:r>
              </a:p>
            </p:txBody>
          </p:sp>
        </p:grpSp>
        <p:grpSp>
          <p:nvGrpSpPr>
            <p:cNvPr id="70" name="Group 69">
              <a:extLst>
                <a:ext uri="{FF2B5EF4-FFF2-40B4-BE49-F238E27FC236}">
                  <a16:creationId xmlns:a16="http://schemas.microsoft.com/office/drawing/2014/main" id="{914DAA0E-5F48-2D4C-B248-E8D4D12C7A10}"/>
                </a:ext>
              </a:extLst>
            </p:cNvPr>
            <p:cNvGrpSpPr>
              <a:grpSpLocks noChangeAspect="1"/>
            </p:cNvGrpSpPr>
            <p:nvPr/>
          </p:nvGrpSpPr>
          <p:grpSpPr>
            <a:xfrm>
              <a:off x="6648493" y="1260329"/>
              <a:ext cx="1857829" cy="2118812"/>
              <a:chOff x="6648493" y="1147819"/>
              <a:chExt cx="2189426" cy="2496990"/>
            </a:xfrm>
          </p:grpSpPr>
          <p:grpSp>
            <p:nvGrpSpPr>
              <p:cNvPr id="179" name="Group 178">
                <a:extLst>
                  <a:ext uri="{FF2B5EF4-FFF2-40B4-BE49-F238E27FC236}">
                    <a16:creationId xmlns:a16="http://schemas.microsoft.com/office/drawing/2014/main" id="{A4AF6AFB-61D6-BB46-8EAF-5A214D600941}"/>
                  </a:ext>
                </a:extLst>
              </p:cNvPr>
              <p:cNvGrpSpPr>
                <a:grpSpLocks noChangeAspect="1"/>
              </p:cNvGrpSpPr>
              <p:nvPr/>
            </p:nvGrpSpPr>
            <p:grpSpPr>
              <a:xfrm>
                <a:off x="6648493" y="1147819"/>
                <a:ext cx="2189426" cy="2130548"/>
                <a:chOff x="3859774" y="1142302"/>
                <a:chExt cx="4992405" cy="4858149"/>
              </a:xfrm>
            </p:grpSpPr>
            <p:grpSp>
              <p:nvGrpSpPr>
                <p:cNvPr id="180" name="Group 179">
                  <a:extLst>
                    <a:ext uri="{FF2B5EF4-FFF2-40B4-BE49-F238E27FC236}">
                      <a16:creationId xmlns:a16="http://schemas.microsoft.com/office/drawing/2014/main" id="{EBCE32A2-F022-3948-A01E-90740EC9A62B}"/>
                    </a:ext>
                  </a:extLst>
                </p:cNvPr>
                <p:cNvGrpSpPr>
                  <a:grpSpLocks noChangeAspect="1"/>
                </p:cNvGrpSpPr>
                <p:nvPr/>
              </p:nvGrpSpPr>
              <p:grpSpPr>
                <a:xfrm>
                  <a:off x="3859774" y="1142302"/>
                  <a:ext cx="4992405" cy="4858149"/>
                  <a:chOff x="4683369" y="1044865"/>
                  <a:chExt cx="2889739" cy="2812027"/>
                </a:xfrm>
              </p:grpSpPr>
              <p:sp>
                <p:nvSpPr>
                  <p:cNvPr id="194" name="Trapezoid 193">
                    <a:extLst>
                      <a:ext uri="{FF2B5EF4-FFF2-40B4-BE49-F238E27FC236}">
                        <a16:creationId xmlns:a16="http://schemas.microsoft.com/office/drawing/2014/main" id="{0D56ED17-91D3-954B-A077-A1793E5763BD}"/>
                      </a:ext>
                    </a:extLst>
                  </p:cNvPr>
                  <p:cNvSpPr/>
                  <p:nvPr/>
                </p:nvSpPr>
                <p:spPr>
                  <a:xfrm>
                    <a:off x="4683369" y="1044865"/>
                    <a:ext cx="2889739" cy="2466197"/>
                  </a:xfrm>
                  <a:prstGeom prst="trapezoid">
                    <a:avLst>
                      <a:gd name="adj" fmla="val 863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5B3C6B47-2559-AB4C-9C9D-8C37999AAE2D}"/>
                      </a:ext>
                    </a:extLst>
                  </p:cNvPr>
                  <p:cNvSpPr/>
                  <p:nvPr/>
                </p:nvSpPr>
                <p:spPr>
                  <a:xfrm>
                    <a:off x="4689231" y="3511061"/>
                    <a:ext cx="2883877" cy="3458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96" name="Straight Connector 195">
                    <a:extLst>
                      <a:ext uri="{FF2B5EF4-FFF2-40B4-BE49-F238E27FC236}">
                        <a16:creationId xmlns:a16="http://schemas.microsoft.com/office/drawing/2014/main" id="{D115C55E-9EAD-BA42-89C3-49BEE2C66249}"/>
                      </a:ext>
                    </a:extLst>
                  </p:cNvPr>
                  <p:cNvCxnSpPr/>
                  <p:nvPr/>
                </p:nvCxnSpPr>
                <p:spPr>
                  <a:xfrm>
                    <a:off x="5732585"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149A640-0A14-D44A-A422-97F247374C4B}"/>
                      </a:ext>
                    </a:extLst>
                  </p:cNvPr>
                  <p:cNvCxnSpPr/>
                  <p:nvPr/>
                </p:nvCxnSpPr>
                <p:spPr>
                  <a:xfrm>
                    <a:off x="583149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4293B2-0F94-8F4F-B9BE-D3B714CED41C}"/>
                      </a:ext>
                    </a:extLst>
                  </p:cNvPr>
                  <p:cNvCxnSpPr/>
                  <p:nvPr/>
                </p:nvCxnSpPr>
                <p:spPr>
                  <a:xfrm>
                    <a:off x="5930411"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11D0CB9-A8B2-1F46-B8ED-47807546C4F0}"/>
                      </a:ext>
                    </a:extLst>
                  </p:cNvPr>
                  <p:cNvCxnSpPr/>
                  <p:nvPr/>
                </p:nvCxnSpPr>
                <p:spPr>
                  <a:xfrm>
                    <a:off x="6029324"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8D77FEA-D579-5745-A02D-EAB2851A72AF}"/>
                      </a:ext>
                    </a:extLst>
                  </p:cNvPr>
                  <p:cNvCxnSpPr/>
                  <p:nvPr/>
                </p:nvCxnSpPr>
                <p:spPr>
                  <a:xfrm>
                    <a:off x="612823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1" name="Freeform 200">
                    <a:extLst>
                      <a:ext uri="{FF2B5EF4-FFF2-40B4-BE49-F238E27FC236}">
                        <a16:creationId xmlns:a16="http://schemas.microsoft.com/office/drawing/2014/main" id="{9E0F33F1-4E7D-D044-A758-490ECA6714A8}"/>
                      </a:ext>
                    </a:extLst>
                  </p:cNvPr>
                  <p:cNvSpPr/>
                  <p:nvPr/>
                </p:nvSpPr>
                <p:spPr>
                  <a:xfrm>
                    <a:off x="4995016" y="1177179"/>
                    <a:ext cx="2228070" cy="2131546"/>
                  </a:xfrm>
                  <a:custGeom>
                    <a:avLst/>
                    <a:gdLst>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02847 w 2228070"/>
                      <a:gd name="connsiteY19" fmla="*/ 268637 h 2131546"/>
                      <a:gd name="connsiteX20" fmla="*/ 1318345 w 2228070"/>
                      <a:gd name="connsiteY20" fmla="*/ 237641 h 2131546"/>
                      <a:gd name="connsiteX21" fmla="*/ 1333844 w 2228070"/>
                      <a:gd name="connsiteY21" fmla="*/ 211810 h 2131546"/>
                      <a:gd name="connsiteX22" fmla="*/ 1349342 w 2228070"/>
                      <a:gd name="connsiteY22" fmla="*/ 165315 h 2131546"/>
                      <a:gd name="connsiteX23" fmla="*/ 1354508 w 2228070"/>
                      <a:gd name="connsiteY23" fmla="*/ 149817 h 2131546"/>
                      <a:gd name="connsiteX24" fmla="*/ 1359674 w 2228070"/>
                      <a:gd name="connsiteY24" fmla="*/ 134319 h 2131546"/>
                      <a:gd name="connsiteX25" fmla="*/ 1354508 w 2228070"/>
                      <a:gd name="connsiteY2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33844 w 2228070"/>
                      <a:gd name="connsiteY20" fmla="*/ 211810 h 2131546"/>
                      <a:gd name="connsiteX21" fmla="*/ 1349342 w 2228070"/>
                      <a:gd name="connsiteY21" fmla="*/ 165315 h 2131546"/>
                      <a:gd name="connsiteX22" fmla="*/ 1354508 w 2228070"/>
                      <a:gd name="connsiteY22" fmla="*/ 149817 h 2131546"/>
                      <a:gd name="connsiteX23" fmla="*/ 1359674 w 2228070"/>
                      <a:gd name="connsiteY23" fmla="*/ 134319 h 2131546"/>
                      <a:gd name="connsiteX24" fmla="*/ 1354508 w 2228070"/>
                      <a:gd name="connsiteY2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9674 w 2228070"/>
                      <a:gd name="connsiteY22" fmla="*/ 134319 h 2131546"/>
                      <a:gd name="connsiteX23" fmla="*/ 1354508 w 2228070"/>
                      <a:gd name="connsiteY2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4508 w 2228070"/>
                      <a:gd name="connsiteY2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71850 w 2228070"/>
                      <a:gd name="connsiteY17" fmla="*/ 309966 h 2131546"/>
                      <a:gd name="connsiteX18" fmla="*/ 1318345 w 2228070"/>
                      <a:gd name="connsiteY18" fmla="*/ 237641 h 2131546"/>
                      <a:gd name="connsiteX19" fmla="*/ 1349342 w 2228070"/>
                      <a:gd name="connsiteY19" fmla="*/ 165315 h 2131546"/>
                      <a:gd name="connsiteX20" fmla="*/ 1354508 w 2228070"/>
                      <a:gd name="connsiteY20"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220189 w 2228070"/>
                      <a:gd name="connsiteY14" fmla="*/ 356461 h 2131546"/>
                      <a:gd name="connsiteX15" fmla="*/ 1246020 w 2228070"/>
                      <a:gd name="connsiteY15" fmla="*/ 330631 h 2131546"/>
                      <a:gd name="connsiteX16" fmla="*/ 1271850 w 2228070"/>
                      <a:gd name="connsiteY16" fmla="*/ 309966 h 2131546"/>
                      <a:gd name="connsiteX17" fmla="*/ 1318345 w 2228070"/>
                      <a:gd name="connsiteY17" fmla="*/ 237641 h 2131546"/>
                      <a:gd name="connsiteX18" fmla="*/ 1349342 w 2228070"/>
                      <a:gd name="connsiteY18" fmla="*/ 165315 h 2131546"/>
                      <a:gd name="connsiteX19" fmla="*/ 1354508 w 2228070"/>
                      <a:gd name="connsiteY19"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220189 w 2228070"/>
                      <a:gd name="connsiteY13" fmla="*/ 356461 h 2131546"/>
                      <a:gd name="connsiteX14" fmla="*/ 1246020 w 2228070"/>
                      <a:gd name="connsiteY14" fmla="*/ 330631 h 2131546"/>
                      <a:gd name="connsiteX15" fmla="*/ 1271850 w 2228070"/>
                      <a:gd name="connsiteY15" fmla="*/ 309966 h 2131546"/>
                      <a:gd name="connsiteX16" fmla="*/ 1318345 w 2228070"/>
                      <a:gd name="connsiteY16" fmla="*/ 237641 h 2131546"/>
                      <a:gd name="connsiteX17" fmla="*/ 1349342 w 2228070"/>
                      <a:gd name="connsiteY17" fmla="*/ 165315 h 2131546"/>
                      <a:gd name="connsiteX18" fmla="*/ 1354508 w 2228070"/>
                      <a:gd name="connsiteY18"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220189 w 2228070"/>
                      <a:gd name="connsiteY12" fmla="*/ 356461 h 2131546"/>
                      <a:gd name="connsiteX13" fmla="*/ 1246020 w 2228070"/>
                      <a:gd name="connsiteY13" fmla="*/ 330631 h 2131546"/>
                      <a:gd name="connsiteX14" fmla="*/ 1271850 w 2228070"/>
                      <a:gd name="connsiteY14" fmla="*/ 309966 h 2131546"/>
                      <a:gd name="connsiteX15" fmla="*/ 1318345 w 2228070"/>
                      <a:gd name="connsiteY15" fmla="*/ 237641 h 2131546"/>
                      <a:gd name="connsiteX16" fmla="*/ 1349342 w 2228070"/>
                      <a:gd name="connsiteY16" fmla="*/ 165315 h 2131546"/>
                      <a:gd name="connsiteX17" fmla="*/ 1354508 w 2228070"/>
                      <a:gd name="connsiteY17"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46020 w 2228070"/>
                      <a:gd name="connsiteY12" fmla="*/ 330631 h 2131546"/>
                      <a:gd name="connsiteX13" fmla="*/ 1271850 w 2228070"/>
                      <a:gd name="connsiteY13" fmla="*/ 309966 h 2131546"/>
                      <a:gd name="connsiteX14" fmla="*/ 1318345 w 2228070"/>
                      <a:gd name="connsiteY14" fmla="*/ 237641 h 2131546"/>
                      <a:gd name="connsiteX15" fmla="*/ 1349342 w 2228070"/>
                      <a:gd name="connsiteY15" fmla="*/ 165315 h 2131546"/>
                      <a:gd name="connsiteX16" fmla="*/ 1354508 w 2228070"/>
                      <a:gd name="connsiteY16"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71850 w 2228070"/>
                      <a:gd name="connsiteY12" fmla="*/ 309966 h 2131546"/>
                      <a:gd name="connsiteX13" fmla="*/ 1318345 w 2228070"/>
                      <a:gd name="connsiteY13" fmla="*/ 237641 h 2131546"/>
                      <a:gd name="connsiteX14" fmla="*/ 1349342 w 2228070"/>
                      <a:gd name="connsiteY14" fmla="*/ 165315 h 2131546"/>
                      <a:gd name="connsiteX15" fmla="*/ 1354508 w 2228070"/>
                      <a:gd name="connsiteY1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085871 w 2228070"/>
                      <a:gd name="connsiteY9" fmla="*/ 433953 h 2131546"/>
                      <a:gd name="connsiteX10" fmla="*/ 1220189 w 2228070"/>
                      <a:gd name="connsiteY10" fmla="*/ 356461 h 2131546"/>
                      <a:gd name="connsiteX11" fmla="*/ 1271850 w 2228070"/>
                      <a:gd name="connsiteY11" fmla="*/ 309966 h 2131546"/>
                      <a:gd name="connsiteX12" fmla="*/ 1318345 w 2228070"/>
                      <a:gd name="connsiteY12" fmla="*/ 237641 h 2131546"/>
                      <a:gd name="connsiteX13" fmla="*/ 1349342 w 2228070"/>
                      <a:gd name="connsiteY13" fmla="*/ 165315 h 2131546"/>
                      <a:gd name="connsiteX14" fmla="*/ 1354508 w 2228070"/>
                      <a:gd name="connsiteY1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271850 w 2228070"/>
                      <a:gd name="connsiteY10" fmla="*/ 309966 h 2131546"/>
                      <a:gd name="connsiteX11" fmla="*/ 1318345 w 2228070"/>
                      <a:gd name="connsiteY11" fmla="*/ 237641 h 2131546"/>
                      <a:gd name="connsiteX12" fmla="*/ 1349342 w 2228070"/>
                      <a:gd name="connsiteY12" fmla="*/ 165315 h 2131546"/>
                      <a:gd name="connsiteX13" fmla="*/ 1354508 w 2228070"/>
                      <a:gd name="connsiteY1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18345 w 2228070"/>
                      <a:gd name="connsiteY10" fmla="*/ 237641 h 2131546"/>
                      <a:gd name="connsiteX11" fmla="*/ 1349342 w 2228070"/>
                      <a:gd name="connsiteY11" fmla="*/ 165315 h 2131546"/>
                      <a:gd name="connsiteX12" fmla="*/ 1354508 w 2228070"/>
                      <a:gd name="connsiteY1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8070" h="2131546">
                        <a:moveTo>
                          <a:pt x="1354508" y="0"/>
                        </a:moveTo>
                        <a:lnTo>
                          <a:pt x="1912447" y="0"/>
                        </a:lnTo>
                        <a:lnTo>
                          <a:pt x="1968775" y="803946"/>
                        </a:lnTo>
                        <a:lnTo>
                          <a:pt x="1973679" y="807865"/>
                        </a:lnTo>
                        <a:cubicBezTo>
                          <a:pt x="2132603" y="947717"/>
                          <a:pt x="2228070" y="1127010"/>
                          <a:pt x="2228070" y="1322496"/>
                        </a:cubicBezTo>
                        <a:cubicBezTo>
                          <a:pt x="2228070" y="1769322"/>
                          <a:pt x="1729300" y="2131546"/>
                          <a:pt x="1114035" y="2131546"/>
                        </a:cubicBezTo>
                        <a:cubicBezTo>
                          <a:pt x="498770" y="2131546"/>
                          <a:pt x="0" y="1769322"/>
                          <a:pt x="0" y="1322496"/>
                        </a:cubicBezTo>
                        <a:cubicBezTo>
                          <a:pt x="0" y="959450"/>
                          <a:pt x="329266" y="652254"/>
                          <a:pt x="782755" y="549819"/>
                        </a:cubicBezTo>
                        <a:lnTo>
                          <a:pt x="1044542" y="454617"/>
                        </a:lnTo>
                        <a:cubicBezTo>
                          <a:pt x="1117448" y="422391"/>
                          <a:pt x="1169389" y="404678"/>
                          <a:pt x="1220189" y="356461"/>
                        </a:cubicBezTo>
                        <a:cubicBezTo>
                          <a:pt x="1270989" y="308244"/>
                          <a:pt x="1301556" y="288225"/>
                          <a:pt x="1349342" y="165315"/>
                        </a:cubicBezTo>
                        <a:cubicBezTo>
                          <a:pt x="1357414" y="53060"/>
                          <a:pt x="1352786" y="55105"/>
                          <a:pt x="1354508" y="0"/>
                        </a:cubicBezTo>
                        <a:close/>
                      </a:path>
                    </a:pathLst>
                  </a:custGeom>
                  <a:solidFill>
                    <a:schemeClr val="bg1">
                      <a:lumMod val="75000"/>
                    </a:schemeClr>
                  </a:solidFill>
                  <a:ln w="635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8FB018F6-AE35-D448-8A5C-A3F24EC45C17}"/>
                      </a:ext>
                    </a:extLst>
                  </p:cNvPr>
                  <p:cNvSpPr/>
                  <p:nvPr/>
                </p:nvSpPr>
                <p:spPr>
                  <a:xfrm>
                    <a:off x="5776579" y="2183765"/>
                    <a:ext cx="703317" cy="498881"/>
                  </a:xfrm>
                  <a:prstGeom prst="ellipse">
                    <a:avLst/>
                  </a:prstGeom>
                  <a:solidFill>
                    <a:srgbClr val="B7B7B7"/>
                  </a:solidFill>
                  <a:ln w="53975">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202">
                    <a:extLst>
                      <a:ext uri="{FF2B5EF4-FFF2-40B4-BE49-F238E27FC236}">
                        <a16:creationId xmlns:a16="http://schemas.microsoft.com/office/drawing/2014/main" id="{C6015E7D-3817-9446-8196-EDC9066BC556}"/>
                      </a:ext>
                    </a:extLst>
                  </p:cNvPr>
                  <p:cNvSpPr/>
                  <p:nvPr/>
                </p:nvSpPr>
                <p:spPr>
                  <a:xfrm>
                    <a:off x="5016101" y="1173164"/>
                    <a:ext cx="1100333" cy="572244"/>
                  </a:xfrm>
                  <a:custGeom>
                    <a:avLst/>
                    <a:gdLst>
                      <a:gd name="connsiteX0" fmla="*/ 124135 w 1102035"/>
                      <a:gd name="connsiteY0" fmla="*/ 3175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23" fmla="*/ 124135 w 1102035"/>
                      <a:gd name="connsiteY23" fmla="*/ 3175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2385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19410 w 1102035"/>
                      <a:gd name="connsiteY7" fmla="*/ 488950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19555"/>
                      <a:gd name="connsiteY0" fmla="*/ 6350 h 571500"/>
                      <a:gd name="connsiteX1" fmla="*/ 1067110 w 1119555"/>
                      <a:gd name="connsiteY1" fmla="*/ 0 h 571500"/>
                      <a:gd name="connsiteX2" fmla="*/ 1092510 w 1119555"/>
                      <a:gd name="connsiteY2" fmla="*/ 12700 h 571500"/>
                      <a:gd name="connsiteX3" fmla="*/ 1102035 w 1119555"/>
                      <a:gd name="connsiteY3" fmla="*/ 44450 h 571500"/>
                      <a:gd name="connsiteX4" fmla="*/ 1095685 w 1119555"/>
                      <a:gd name="connsiteY4" fmla="*/ 104775 h 571500"/>
                      <a:gd name="connsiteX5" fmla="*/ 794060 w 1119555"/>
                      <a:gd name="connsiteY5" fmla="*/ 330200 h 571500"/>
                      <a:gd name="connsiteX6" fmla="*/ 419410 w 1119555"/>
                      <a:gd name="connsiteY6" fmla="*/ 488950 h 571500"/>
                      <a:gd name="connsiteX7" fmla="*/ 101910 w 1119555"/>
                      <a:gd name="connsiteY7" fmla="*/ 571500 h 571500"/>
                      <a:gd name="connsiteX8" fmla="*/ 73335 w 1119555"/>
                      <a:gd name="connsiteY8" fmla="*/ 565150 h 571500"/>
                      <a:gd name="connsiteX9" fmla="*/ 44760 w 1119555"/>
                      <a:gd name="connsiteY9" fmla="*/ 542925 h 571500"/>
                      <a:gd name="connsiteX10" fmla="*/ 32060 w 1119555"/>
                      <a:gd name="connsiteY10" fmla="*/ 523875 h 571500"/>
                      <a:gd name="connsiteX11" fmla="*/ 16185 w 1119555"/>
                      <a:gd name="connsiteY11" fmla="*/ 504825 h 571500"/>
                      <a:gd name="connsiteX12" fmla="*/ 6660 w 1119555"/>
                      <a:gd name="connsiteY12" fmla="*/ 495300 h 571500"/>
                      <a:gd name="connsiteX13" fmla="*/ 3485 w 1119555"/>
                      <a:gd name="connsiteY13" fmla="*/ 466725 h 571500"/>
                      <a:gd name="connsiteX14" fmla="*/ 3485 w 1119555"/>
                      <a:gd name="connsiteY14" fmla="*/ 463550 h 571500"/>
                      <a:gd name="connsiteX15" fmla="*/ 16185 w 1119555"/>
                      <a:gd name="connsiteY15" fmla="*/ 73025 h 571500"/>
                      <a:gd name="connsiteX16" fmla="*/ 38410 w 1119555"/>
                      <a:gd name="connsiteY16" fmla="*/ 57150 h 571500"/>
                      <a:gd name="connsiteX17" fmla="*/ 44760 w 1119555"/>
                      <a:gd name="connsiteY17" fmla="*/ 47625 h 571500"/>
                      <a:gd name="connsiteX18" fmla="*/ 54285 w 1119555"/>
                      <a:gd name="connsiteY18" fmla="*/ 41275 h 571500"/>
                      <a:gd name="connsiteX19" fmla="*/ 82860 w 1119555"/>
                      <a:gd name="connsiteY19" fmla="*/ 19050 h 571500"/>
                      <a:gd name="connsiteX20" fmla="*/ 92385 w 1119555"/>
                      <a:gd name="connsiteY20" fmla="*/ 12700 h 571500"/>
                      <a:gd name="connsiteX21" fmla="*/ 111435 w 1119555"/>
                      <a:gd name="connsiteY21"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794060 w 1102035"/>
                      <a:gd name="connsiteY5" fmla="*/ 330200 h 571500"/>
                      <a:gd name="connsiteX6" fmla="*/ 419410 w 1102035"/>
                      <a:gd name="connsiteY6" fmla="*/ 488950 h 571500"/>
                      <a:gd name="connsiteX7" fmla="*/ 101910 w 1102035"/>
                      <a:gd name="connsiteY7" fmla="*/ 571500 h 571500"/>
                      <a:gd name="connsiteX8" fmla="*/ 73335 w 1102035"/>
                      <a:gd name="connsiteY8" fmla="*/ 565150 h 571500"/>
                      <a:gd name="connsiteX9" fmla="*/ 44760 w 1102035"/>
                      <a:gd name="connsiteY9" fmla="*/ 542925 h 571500"/>
                      <a:gd name="connsiteX10" fmla="*/ 32060 w 1102035"/>
                      <a:gd name="connsiteY10" fmla="*/ 523875 h 571500"/>
                      <a:gd name="connsiteX11" fmla="*/ 16185 w 1102035"/>
                      <a:gd name="connsiteY11" fmla="*/ 504825 h 571500"/>
                      <a:gd name="connsiteX12" fmla="*/ 6660 w 1102035"/>
                      <a:gd name="connsiteY12" fmla="*/ 495300 h 571500"/>
                      <a:gd name="connsiteX13" fmla="*/ 3485 w 1102035"/>
                      <a:gd name="connsiteY13" fmla="*/ 466725 h 571500"/>
                      <a:gd name="connsiteX14" fmla="*/ 3485 w 1102035"/>
                      <a:gd name="connsiteY14" fmla="*/ 463550 h 571500"/>
                      <a:gd name="connsiteX15" fmla="*/ 16185 w 1102035"/>
                      <a:gd name="connsiteY15" fmla="*/ 73025 h 571500"/>
                      <a:gd name="connsiteX16" fmla="*/ 38410 w 1102035"/>
                      <a:gd name="connsiteY16" fmla="*/ 57150 h 571500"/>
                      <a:gd name="connsiteX17" fmla="*/ 44760 w 1102035"/>
                      <a:gd name="connsiteY17" fmla="*/ 47625 h 571500"/>
                      <a:gd name="connsiteX18" fmla="*/ 54285 w 1102035"/>
                      <a:gd name="connsiteY18" fmla="*/ 41275 h 571500"/>
                      <a:gd name="connsiteX19" fmla="*/ 82860 w 1102035"/>
                      <a:gd name="connsiteY19" fmla="*/ 19050 h 571500"/>
                      <a:gd name="connsiteX20" fmla="*/ 92385 w 1102035"/>
                      <a:gd name="connsiteY20" fmla="*/ 12700 h 571500"/>
                      <a:gd name="connsiteX21" fmla="*/ 111435 w 1102035"/>
                      <a:gd name="connsiteY21" fmla="*/ 6350 h 571500"/>
                      <a:gd name="connsiteX0" fmla="*/ 111435 w 1149478"/>
                      <a:gd name="connsiteY0" fmla="*/ 6350 h 571500"/>
                      <a:gd name="connsiteX1" fmla="*/ 1067110 w 1149478"/>
                      <a:gd name="connsiteY1" fmla="*/ 0 h 571500"/>
                      <a:gd name="connsiteX2" fmla="*/ 1102035 w 1149478"/>
                      <a:gd name="connsiteY2" fmla="*/ 44450 h 571500"/>
                      <a:gd name="connsiteX3" fmla="*/ 1095685 w 1149478"/>
                      <a:gd name="connsiteY3" fmla="*/ 104775 h 571500"/>
                      <a:gd name="connsiteX4" fmla="*/ 794060 w 1149478"/>
                      <a:gd name="connsiteY4" fmla="*/ 330200 h 571500"/>
                      <a:gd name="connsiteX5" fmla="*/ 419410 w 1149478"/>
                      <a:gd name="connsiteY5" fmla="*/ 488950 h 571500"/>
                      <a:gd name="connsiteX6" fmla="*/ 101910 w 1149478"/>
                      <a:gd name="connsiteY6" fmla="*/ 571500 h 571500"/>
                      <a:gd name="connsiteX7" fmla="*/ 73335 w 1149478"/>
                      <a:gd name="connsiteY7" fmla="*/ 565150 h 571500"/>
                      <a:gd name="connsiteX8" fmla="*/ 44760 w 1149478"/>
                      <a:gd name="connsiteY8" fmla="*/ 542925 h 571500"/>
                      <a:gd name="connsiteX9" fmla="*/ 32060 w 1149478"/>
                      <a:gd name="connsiteY9" fmla="*/ 523875 h 571500"/>
                      <a:gd name="connsiteX10" fmla="*/ 16185 w 1149478"/>
                      <a:gd name="connsiteY10" fmla="*/ 504825 h 571500"/>
                      <a:gd name="connsiteX11" fmla="*/ 6660 w 1149478"/>
                      <a:gd name="connsiteY11" fmla="*/ 495300 h 571500"/>
                      <a:gd name="connsiteX12" fmla="*/ 3485 w 1149478"/>
                      <a:gd name="connsiteY12" fmla="*/ 466725 h 571500"/>
                      <a:gd name="connsiteX13" fmla="*/ 3485 w 1149478"/>
                      <a:gd name="connsiteY13" fmla="*/ 463550 h 571500"/>
                      <a:gd name="connsiteX14" fmla="*/ 16185 w 1149478"/>
                      <a:gd name="connsiteY14" fmla="*/ 73025 h 571500"/>
                      <a:gd name="connsiteX15" fmla="*/ 38410 w 1149478"/>
                      <a:gd name="connsiteY15" fmla="*/ 57150 h 571500"/>
                      <a:gd name="connsiteX16" fmla="*/ 44760 w 1149478"/>
                      <a:gd name="connsiteY16" fmla="*/ 47625 h 571500"/>
                      <a:gd name="connsiteX17" fmla="*/ 54285 w 1149478"/>
                      <a:gd name="connsiteY17" fmla="*/ 41275 h 571500"/>
                      <a:gd name="connsiteX18" fmla="*/ 82860 w 1149478"/>
                      <a:gd name="connsiteY18" fmla="*/ 19050 h 571500"/>
                      <a:gd name="connsiteX19" fmla="*/ 92385 w 1149478"/>
                      <a:gd name="connsiteY19" fmla="*/ 12700 h 571500"/>
                      <a:gd name="connsiteX20" fmla="*/ 111435 w 1149478"/>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8005"/>
                      <a:gd name="connsiteY0" fmla="*/ 6350 h 571500"/>
                      <a:gd name="connsiteX1" fmla="*/ 1067110 w 1108005"/>
                      <a:gd name="connsiteY1" fmla="*/ 0 h 571500"/>
                      <a:gd name="connsiteX2" fmla="*/ 1102035 w 1108005"/>
                      <a:gd name="connsiteY2" fmla="*/ 44450 h 571500"/>
                      <a:gd name="connsiteX3" fmla="*/ 1095685 w 1108005"/>
                      <a:gd name="connsiteY3" fmla="*/ 104775 h 571500"/>
                      <a:gd name="connsiteX4" fmla="*/ 794060 w 1108005"/>
                      <a:gd name="connsiteY4" fmla="*/ 330200 h 571500"/>
                      <a:gd name="connsiteX5" fmla="*/ 419410 w 1108005"/>
                      <a:gd name="connsiteY5" fmla="*/ 488950 h 571500"/>
                      <a:gd name="connsiteX6" fmla="*/ 101910 w 1108005"/>
                      <a:gd name="connsiteY6" fmla="*/ 571500 h 571500"/>
                      <a:gd name="connsiteX7" fmla="*/ 73335 w 1108005"/>
                      <a:gd name="connsiteY7" fmla="*/ 565150 h 571500"/>
                      <a:gd name="connsiteX8" fmla="*/ 44760 w 1108005"/>
                      <a:gd name="connsiteY8" fmla="*/ 542925 h 571500"/>
                      <a:gd name="connsiteX9" fmla="*/ 32060 w 1108005"/>
                      <a:gd name="connsiteY9" fmla="*/ 523875 h 571500"/>
                      <a:gd name="connsiteX10" fmla="*/ 16185 w 1108005"/>
                      <a:gd name="connsiteY10" fmla="*/ 504825 h 571500"/>
                      <a:gd name="connsiteX11" fmla="*/ 6660 w 1108005"/>
                      <a:gd name="connsiteY11" fmla="*/ 495300 h 571500"/>
                      <a:gd name="connsiteX12" fmla="*/ 3485 w 1108005"/>
                      <a:gd name="connsiteY12" fmla="*/ 466725 h 571500"/>
                      <a:gd name="connsiteX13" fmla="*/ 3485 w 1108005"/>
                      <a:gd name="connsiteY13" fmla="*/ 463550 h 571500"/>
                      <a:gd name="connsiteX14" fmla="*/ 16185 w 1108005"/>
                      <a:gd name="connsiteY14" fmla="*/ 73025 h 571500"/>
                      <a:gd name="connsiteX15" fmla="*/ 38410 w 1108005"/>
                      <a:gd name="connsiteY15" fmla="*/ 57150 h 571500"/>
                      <a:gd name="connsiteX16" fmla="*/ 44760 w 1108005"/>
                      <a:gd name="connsiteY16" fmla="*/ 47625 h 571500"/>
                      <a:gd name="connsiteX17" fmla="*/ 54285 w 1108005"/>
                      <a:gd name="connsiteY17" fmla="*/ 41275 h 571500"/>
                      <a:gd name="connsiteX18" fmla="*/ 82860 w 1108005"/>
                      <a:gd name="connsiteY18" fmla="*/ 19050 h 571500"/>
                      <a:gd name="connsiteX19" fmla="*/ 92385 w 1108005"/>
                      <a:gd name="connsiteY19" fmla="*/ 12700 h 571500"/>
                      <a:gd name="connsiteX20" fmla="*/ 111435 w 1108005"/>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32060 w 1103582"/>
                      <a:gd name="connsiteY9" fmla="*/ 523875 h 571500"/>
                      <a:gd name="connsiteX10" fmla="*/ 16185 w 1103582"/>
                      <a:gd name="connsiteY10" fmla="*/ 504825 h 571500"/>
                      <a:gd name="connsiteX11" fmla="*/ 6660 w 1103582"/>
                      <a:gd name="connsiteY11" fmla="*/ 495300 h 571500"/>
                      <a:gd name="connsiteX12" fmla="*/ 3485 w 1103582"/>
                      <a:gd name="connsiteY12" fmla="*/ 466725 h 571500"/>
                      <a:gd name="connsiteX13" fmla="*/ 3485 w 1103582"/>
                      <a:gd name="connsiteY13" fmla="*/ 463550 h 571500"/>
                      <a:gd name="connsiteX14" fmla="*/ 16185 w 1103582"/>
                      <a:gd name="connsiteY14" fmla="*/ 73025 h 571500"/>
                      <a:gd name="connsiteX15" fmla="*/ 38410 w 1103582"/>
                      <a:gd name="connsiteY15" fmla="*/ 57150 h 571500"/>
                      <a:gd name="connsiteX16" fmla="*/ 44760 w 1103582"/>
                      <a:gd name="connsiteY16" fmla="*/ 47625 h 571500"/>
                      <a:gd name="connsiteX17" fmla="*/ 54285 w 1103582"/>
                      <a:gd name="connsiteY17" fmla="*/ 41275 h 571500"/>
                      <a:gd name="connsiteX18" fmla="*/ 82860 w 1103582"/>
                      <a:gd name="connsiteY18" fmla="*/ 19050 h 571500"/>
                      <a:gd name="connsiteX19" fmla="*/ 92385 w 1103582"/>
                      <a:gd name="connsiteY19" fmla="*/ 12700 h 571500"/>
                      <a:gd name="connsiteX20" fmla="*/ 111435 w 1103582"/>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16185 w 1103582"/>
                      <a:gd name="connsiteY9" fmla="*/ 504825 h 571500"/>
                      <a:gd name="connsiteX10" fmla="*/ 6660 w 1103582"/>
                      <a:gd name="connsiteY10" fmla="*/ 495300 h 571500"/>
                      <a:gd name="connsiteX11" fmla="*/ 3485 w 1103582"/>
                      <a:gd name="connsiteY11" fmla="*/ 466725 h 571500"/>
                      <a:gd name="connsiteX12" fmla="*/ 3485 w 1103582"/>
                      <a:gd name="connsiteY12" fmla="*/ 463550 h 571500"/>
                      <a:gd name="connsiteX13" fmla="*/ 16185 w 1103582"/>
                      <a:gd name="connsiteY13" fmla="*/ 73025 h 571500"/>
                      <a:gd name="connsiteX14" fmla="*/ 38410 w 1103582"/>
                      <a:gd name="connsiteY14" fmla="*/ 57150 h 571500"/>
                      <a:gd name="connsiteX15" fmla="*/ 44760 w 1103582"/>
                      <a:gd name="connsiteY15" fmla="*/ 47625 h 571500"/>
                      <a:gd name="connsiteX16" fmla="*/ 54285 w 1103582"/>
                      <a:gd name="connsiteY16" fmla="*/ 41275 h 571500"/>
                      <a:gd name="connsiteX17" fmla="*/ 82860 w 1103582"/>
                      <a:gd name="connsiteY17" fmla="*/ 19050 h 571500"/>
                      <a:gd name="connsiteX18" fmla="*/ 92385 w 1103582"/>
                      <a:gd name="connsiteY18" fmla="*/ 12700 h 571500"/>
                      <a:gd name="connsiteX19" fmla="*/ 111435 w 1103582"/>
                      <a:gd name="connsiteY19" fmla="*/ 6350 h 571500"/>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589"/>
                      <a:gd name="connsiteX1" fmla="*/ 1067110 w 1103582"/>
                      <a:gd name="connsiteY1" fmla="*/ 0 h 571589"/>
                      <a:gd name="connsiteX2" fmla="*/ 1102035 w 1103582"/>
                      <a:gd name="connsiteY2" fmla="*/ 44450 h 571589"/>
                      <a:gd name="connsiteX3" fmla="*/ 1095685 w 1103582"/>
                      <a:gd name="connsiteY3" fmla="*/ 104775 h 571589"/>
                      <a:gd name="connsiteX4" fmla="*/ 794060 w 1103582"/>
                      <a:gd name="connsiteY4" fmla="*/ 330200 h 571589"/>
                      <a:gd name="connsiteX5" fmla="*/ 419410 w 1103582"/>
                      <a:gd name="connsiteY5" fmla="*/ 488950 h 571589"/>
                      <a:gd name="connsiteX6" fmla="*/ 101910 w 1103582"/>
                      <a:gd name="connsiteY6" fmla="*/ 571500 h 571589"/>
                      <a:gd name="connsiteX7" fmla="*/ 16185 w 1103582"/>
                      <a:gd name="connsiteY7" fmla="*/ 504825 h 571589"/>
                      <a:gd name="connsiteX8" fmla="*/ 6660 w 1103582"/>
                      <a:gd name="connsiteY8" fmla="*/ 495300 h 571589"/>
                      <a:gd name="connsiteX9" fmla="*/ 3485 w 1103582"/>
                      <a:gd name="connsiteY9" fmla="*/ 466725 h 571589"/>
                      <a:gd name="connsiteX10" fmla="*/ 3485 w 1103582"/>
                      <a:gd name="connsiteY10" fmla="*/ 463550 h 571589"/>
                      <a:gd name="connsiteX11" fmla="*/ 16185 w 1103582"/>
                      <a:gd name="connsiteY11" fmla="*/ 73025 h 571589"/>
                      <a:gd name="connsiteX12" fmla="*/ 38410 w 1103582"/>
                      <a:gd name="connsiteY12" fmla="*/ 57150 h 571589"/>
                      <a:gd name="connsiteX13" fmla="*/ 44760 w 1103582"/>
                      <a:gd name="connsiteY13" fmla="*/ 47625 h 571589"/>
                      <a:gd name="connsiteX14" fmla="*/ 54285 w 1103582"/>
                      <a:gd name="connsiteY14" fmla="*/ 41275 h 571589"/>
                      <a:gd name="connsiteX15" fmla="*/ 82860 w 1103582"/>
                      <a:gd name="connsiteY15" fmla="*/ 19050 h 571589"/>
                      <a:gd name="connsiteX16" fmla="*/ 92385 w 1103582"/>
                      <a:gd name="connsiteY16" fmla="*/ 12700 h 571589"/>
                      <a:gd name="connsiteX17" fmla="*/ 111435 w 1103582"/>
                      <a:gd name="connsiteY17" fmla="*/ 6350 h 571589"/>
                      <a:gd name="connsiteX0" fmla="*/ 108891 w 1101038"/>
                      <a:gd name="connsiteY0" fmla="*/ 6350 h 571597"/>
                      <a:gd name="connsiteX1" fmla="*/ 1064566 w 1101038"/>
                      <a:gd name="connsiteY1" fmla="*/ 0 h 571597"/>
                      <a:gd name="connsiteX2" fmla="*/ 1099491 w 1101038"/>
                      <a:gd name="connsiteY2" fmla="*/ 44450 h 571597"/>
                      <a:gd name="connsiteX3" fmla="*/ 1093141 w 1101038"/>
                      <a:gd name="connsiteY3" fmla="*/ 104775 h 571597"/>
                      <a:gd name="connsiteX4" fmla="*/ 791516 w 1101038"/>
                      <a:gd name="connsiteY4" fmla="*/ 330200 h 571597"/>
                      <a:gd name="connsiteX5" fmla="*/ 416866 w 1101038"/>
                      <a:gd name="connsiteY5" fmla="*/ 488950 h 571597"/>
                      <a:gd name="connsiteX6" fmla="*/ 99366 w 1101038"/>
                      <a:gd name="connsiteY6" fmla="*/ 571500 h 571597"/>
                      <a:gd name="connsiteX7" fmla="*/ 13641 w 1101038"/>
                      <a:gd name="connsiteY7" fmla="*/ 504825 h 571597"/>
                      <a:gd name="connsiteX8" fmla="*/ 941 w 1101038"/>
                      <a:gd name="connsiteY8" fmla="*/ 466725 h 571597"/>
                      <a:gd name="connsiteX9" fmla="*/ 941 w 1101038"/>
                      <a:gd name="connsiteY9" fmla="*/ 463550 h 571597"/>
                      <a:gd name="connsiteX10" fmla="*/ 13641 w 1101038"/>
                      <a:gd name="connsiteY10" fmla="*/ 73025 h 571597"/>
                      <a:gd name="connsiteX11" fmla="*/ 35866 w 1101038"/>
                      <a:gd name="connsiteY11" fmla="*/ 57150 h 571597"/>
                      <a:gd name="connsiteX12" fmla="*/ 42216 w 1101038"/>
                      <a:gd name="connsiteY12" fmla="*/ 47625 h 571597"/>
                      <a:gd name="connsiteX13" fmla="*/ 51741 w 1101038"/>
                      <a:gd name="connsiteY13" fmla="*/ 41275 h 571597"/>
                      <a:gd name="connsiteX14" fmla="*/ 80316 w 1101038"/>
                      <a:gd name="connsiteY14" fmla="*/ 19050 h 571597"/>
                      <a:gd name="connsiteX15" fmla="*/ 89841 w 1101038"/>
                      <a:gd name="connsiteY15" fmla="*/ 12700 h 571597"/>
                      <a:gd name="connsiteX16" fmla="*/ 108891 w 1101038"/>
                      <a:gd name="connsiteY16" fmla="*/ 6350 h 571597"/>
                      <a:gd name="connsiteX0" fmla="*/ 108752 w 1100899"/>
                      <a:gd name="connsiteY0" fmla="*/ 6350 h 571785"/>
                      <a:gd name="connsiteX1" fmla="*/ 1064427 w 1100899"/>
                      <a:gd name="connsiteY1" fmla="*/ 0 h 571785"/>
                      <a:gd name="connsiteX2" fmla="*/ 1099352 w 1100899"/>
                      <a:gd name="connsiteY2" fmla="*/ 44450 h 571785"/>
                      <a:gd name="connsiteX3" fmla="*/ 1093002 w 1100899"/>
                      <a:gd name="connsiteY3" fmla="*/ 104775 h 571785"/>
                      <a:gd name="connsiteX4" fmla="*/ 791377 w 1100899"/>
                      <a:gd name="connsiteY4" fmla="*/ 330200 h 571785"/>
                      <a:gd name="connsiteX5" fmla="*/ 416727 w 1100899"/>
                      <a:gd name="connsiteY5" fmla="*/ 488950 h 571785"/>
                      <a:gd name="connsiteX6" fmla="*/ 99227 w 1100899"/>
                      <a:gd name="connsiteY6" fmla="*/ 571500 h 571785"/>
                      <a:gd name="connsiteX7" fmla="*/ 10327 w 1100899"/>
                      <a:gd name="connsiteY7" fmla="*/ 514350 h 571785"/>
                      <a:gd name="connsiteX8" fmla="*/ 802 w 1100899"/>
                      <a:gd name="connsiteY8" fmla="*/ 466725 h 571785"/>
                      <a:gd name="connsiteX9" fmla="*/ 802 w 1100899"/>
                      <a:gd name="connsiteY9" fmla="*/ 463550 h 571785"/>
                      <a:gd name="connsiteX10" fmla="*/ 13502 w 1100899"/>
                      <a:gd name="connsiteY10" fmla="*/ 73025 h 571785"/>
                      <a:gd name="connsiteX11" fmla="*/ 35727 w 1100899"/>
                      <a:gd name="connsiteY11" fmla="*/ 57150 h 571785"/>
                      <a:gd name="connsiteX12" fmla="*/ 42077 w 1100899"/>
                      <a:gd name="connsiteY12" fmla="*/ 47625 h 571785"/>
                      <a:gd name="connsiteX13" fmla="*/ 51602 w 1100899"/>
                      <a:gd name="connsiteY13" fmla="*/ 41275 h 571785"/>
                      <a:gd name="connsiteX14" fmla="*/ 80177 w 1100899"/>
                      <a:gd name="connsiteY14" fmla="*/ 19050 h 571785"/>
                      <a:gd name="connsiteX15" fmla="*/ 89702 w 1100899"/>
                      <a:gd name="connsiteY15" fmla="*/ 12700 h 571785"/>
                      <a:gd name="connsiteX16" fmla="*/ 108752 w 1100899"/>
                      <a:gd name="connsiteY16" fmla="*/ 6350 h 571785"/>
                      <a:gd name="connsiteX0" fmla="*/ 112848 w 1104995"/>
                      <a:gd name="connsiteY0" fmla="*/ 6350 h 572129"/>
                      <a:gd name="connsiteX1" fmla="*/ 1068523 w 1104995"/>
                      <a:gd name="connsiteY1" fmla="*/ 0 h 572129"/>
                      <a:gd name="connsiteX2" fmla="*/ 1103448 w 1104995"/>
                      <a:gd name="connsiteY2" fmla="*/ 44450 h 572129"/>
                      <a:gd name="connsiteX3" fmla="*/ 1097098 w 1104995"/>
                      <a:gd name="connsiteY3" fmla="*/ 104775 h 572129"/>
                      <a:gd name="connsiteX4" fmla="*/ 795473 w 1104995"/>
                      <a:gd name="connsiteY4" fmla="*/ 330200 h 572129"/>
                      <a:gd name="connsiteX5" fmla="*/ 420823 w 1104995"/>
                      <a:gd name="connsiteY5" fmla="*/ 488950 h 572129"/>
                      <a:gd name="connsiteX6" fmla="*/ 103323 w 1104995"/>
                      <a:gd name="connsiteY6" fmla="*/ 571500 h 572129"/>
                      <a:gd name="connsiteX7" fmla="*/ 8073 w 1104995"/>
                      <a:gd name="connsiteY7" fmla="*/ 523875 h 572129"/>
                      <a:gd name="connsiteX8" fmla="*/ 4898 w 1104995"/>
                      <a:gd name="connsiteY8" fmla="*/ 466725 h 572129"/>
                      <a:gd name="connsiteX9" fmla="*/ 4898 w 1104995"/>
                      <a:gd name="connsiteY9" fmla="*/ 463550 h 572129"/>
                      <a:gd name="connsiteX10" fmla="*/ 17598 w 1104995"/>
                      <a:gd name="connsiteY10" fmla="*/ 73025 h 572129"/>
                      <a:gd name="connsiteX11" fmla="*/ 39823 w 1104995"/>
                      <a:gd name="connsiteY11" fmla="*/ 57150 h 572129"/>
                      <a:gd name="connsiteX12" fmla="*/ 46173 w 1104995"/>
                      <a:gd name="connsiteY12" fmla="*/ 47625 h 572129"/>
                      <a:gd name="connsiteX13" fmla="*/ 55698 w 1104995"/>
                      <a:gd name="connsiteY13" fmla="*/ 41275 h 572129"/>
                      <a:gd name="connsiteX14" fmla="*/ 84273 w 1104995"/>
                      <a:gd name="connsiteY14" fmla="*/ 19050 h 572129"/>
                      <a:gd name="connsiteX15" fmla="*/ 93798 w 1104995"/>
                      <a:gd name="connsiteY15" fmla="*/ 12700 h 572129"/>
                      <a:gd name="connsiteX16" fmla="*/ 112848 w 1104995"/>
                      <a:gd name="connsiteY16" fmla="*/ 6350 h 572129"/>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51036 w 1100333"/>
                      <a:gd name="connsiteY13" fmla="*/ 41275 h 572244"/>
                      <a:gd name="connsiteX14" fmla="*/ 79611 w 1100333"/>
                      <a:gd name="connsiteY14" fmla="*/ 19050 h 572244"/>
                      <a:gd name="connsiteX15" fmla="*/ 89136 w 1100333"/>
                      <a:gd name="connsiteY15" fmla="*/ 12700 h 572244"/>
                      <a:gd name="connsiteX16" fmla="*/ 108186 w 1100333"/>
                      <a:gd name="connsiteY16"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79611 w 1100333"/>
                      <a:gd name="connsiteY13" fmla="*/ 19050 h 572244"/>
                      <a:gd name="connsiteX14" fmla="*/ 89136 w 1100333"/>
                      <a:gd name="connsiteY14" fmla="*/ 12700 h 572244"/>
                      <a:gd name="connsiteX15" fmla="*/ 108186 w 1100333"/>
                      <a:gd name="connsiteY15"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89136 w 1100333"/>
                      <a:gd name="connsiteY13" fmla="*/ 12700 h 572244"/>
                      <a:gd name="connsiteX14" fmla="*/ 108186 w 1100333"/>
                      <a:gd name="connsiteY14"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108186 w 1100333"/>
                      <a:gd name="connsiteY13"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333" h="572244">
                        <a:moveTo>
                          <a:pt x="108186" y="6350"/>
                        </a:moveTo>
                        <a:lnTo>
                          <a:pt x="1063861" y="0"/>
                        </a:lnTo>
                        <a:cubicBezTo>
                          <a:pt x="1092436" y="19050"/>
                          <a:pt x="1094023" y="26987"/>
                          <a:pt x="1098786" y="44450"/>
                        </a:cubicBezTo>
                        <a:cubicBezTo>
                          <a:pt x="1103549" y="93663"/>
                          <a:pt x="1096140" y="73025"/>
                          <a:pt x="1092436" y="104775"/>
                        </a:cubicBezTo>
                        <a:cubicBezTo>
                          <a:pt x="1088732" y="136525"/>
                          <a:pt x="903524" y="266171"/>
                          <a:pt x="790811" y="330200"/>
                        </a:cubicBezTo>
                        <a:cubicBezTo>
                          <a:pt x="678099" y="394229"/>
                          <a:pt x="531519" y="448733"/>
                          <a:pt x="416161" y="488950"/>
                        </a:cubicBezTo>
                        <a:cubicBezTo>
                          <a:pt x="300803" y="529167"/>
                          <a:pt x="167453" y="565679"/>
                          <a:pt x="98661" y="571500"/>
                        </a:cubicBezTo>
                        <a:cubicBezTo>
                          <a:pt x="29869" y="577321"/>
                          <a:pt x="3616" y="547833"/>
                          <a:pt x="3411" y="523875"/>
                        </a:cubicBezTo>
                        <a:cubicBezTo>
                          <a:pt x="2882" y="461963"/>
                          <a:pt x="765" y="476779"/>
                          <a:pt x="236" y="466725"/>
                        </a:cubicBezTo>
                        <a:cubicBezTo>
                          <a:pt x="-293" y="456671"/>
                          <a:pt x="236" y="464608"/>
                          <a:pt x="236" y="463550"/>
                        </a:cubicBezTo>
                        <a:lnTo>
                          <a:pt x="12936" y="73025"/>
                        </a:lnTo>
                        <a:cubicBezTo>
                          <a:pt x="37278" y="28575"/>
                          <a:pt x="28282" y="24871"/>
                          <a:pt x="108186" y="6350"/>
                        </a:cubicBezTo>
                        <a:close/>
                      </a:path>
                    </a:pathLst>
                  </a:custGeom>
                  <a:solidFill>
                    <a:srgbClr val="B7B7B7"/>
                  </a:solidFill>
                  <a:ln w="63500">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203">
                    <a:extLst>
                      <a:ext uri="{FF2B5EF4-FFF2-40B4-BE49-F238E27FC236}">
                        <a16:creationId xmlns:a16="http://schemas.microsoft.com/office/drawing/2014/main" id="{3114D664-ED5A-B84E-A946-4617477B6623}"/>
                      </a:ext>
                    </a:extLst>
                  </p:cNvPr>
                  <p:cNvSpPr/>
                  <p:nvPr/>
                </p:nvSpPr>
                <p:spPr>
                  <a:xfrm>
                    <a:off x="4887884" y="3517946"/>
                    <a:ext cx="774746" cy="335834"/>
                  </a:xfrm>
                  <a:custGeom>
                    <a:avLst/>
                    <a:gdLst>
                      <a:gd name="connsiteX0" fmla="*/ 774746 w 774746"/>
                      <a:gd name="connsiteY0" fmla="*/ 335834 h 335834"/>
                      <a:gd name="connsiteX1" fmla="*/ 119703 w 774746"/>
                      <a:gd name="connsiteY1" fmla="*/ 222781 h 335834"/>
                      <a:gd name="connsiteX2" fmla="*/ 119703 w 774746"/>
                      <a:gd name="connsiteY2" fmla="*/ 0 h 335834"/>
                      <a:gd name="connsiteX3" fmla="*/ 3325 w 774746"/>
                      <a:gd name="connsiteY3" fmla="*/ 0 h 335834"/>
                      <a:gd name="connsiteX4" fmla="*/ 0 w 774746"/>
                      <a:gd name="connsiteY4" fmla="*/ 335834 h 335834"/>
                      <a:gd name="connsiteX5" fmla="*/ 774746 w 774746"/>
                      <a:gd name="connsiteY5"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46" h="335834">
                        <a:moveTo>
                          <a:pt x="774746" y="335834"/>
                        </a:moveTo>
                        <a:cubicBezTo>
                          <a:pt x="597408" y="321425"/>
                          <a:pt x="476595" y="316992"/>
                          <a:pt x="269332" y="282633"/>
                        </a:cubicBezTo>
                        <a:cubicBezTo>
                          <a:pt x="167363" y="271549"/>
                          <a:pt x="161266" y="220011"/>
                          <a:pt x="139653" y="159606"/>
                        </a:cubicBezTo>
                        <a:cubicBezTo>
                          <a:pt x="121697" y="109423"/>
                          <a:pt x="118595" y="33251"/>
                          <a:pt x="119703" y="0"/>
                        </a:cubicBezTo>
                        <a:lnTo>
                          <a:pt x="3325" y="0"/>
                        </a:lnTo>
                        <a:cubicBezTo>
                          <a:pt x="2217" y="111945"/>
                          <a:pt x="1108" y="223889"/>
                          <a:pt x="0" y="335834"/>
                        </a:cubicBezTo>
                        <a:lnTo>
                          <a:pt x="774746" y="335834"/>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F0D3F8CE-163A-5549-9B16-04197F055852}"/>
                      </a:ext>
                    </a:extLst>
                  </p:cNvPr>
                  <p:cNvSpPr/>
                  <p:nvPr/>
                </p:nvSpPr>
                <p:spPr>
                  <a:xfrm>
                    <a:off x="4757988" y="3334622"/>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6" name="Oval 205">
                    <a:extLst>
                      <a:ext uri="{FF2B5EF4-FFF2-40B4-BE49-F238E27FC236}">
                        <a16:creationId xmlns:a16="http://schemas.microsoft.com/office/drawing/2014/main" id="{65E95150-A249-E349-9B3E-6E2BB870EA38}"/>
                      </a:ext>
                    </a:extLst>
                  </p:cNvPr>
                  <p:cNvSpPr/>
                  <p:nvPr/>
                </p:nvSpPr>
                <p:spPr>
                  <a:xfrm>
                    <a:off x="7335145" y="3337738"/>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CB18B4BB-23E7-2F49-A4B4-EF1A1E32A782}"/>
                      </a:ext>
                    </a:extLst>
                  </p:cNvPr>
                  <p:cNvSpPr>
                    <a:spLocks/>
                  </p:cNvSpPr>
                  <p:nvPr/>
                </p:nvSpPr>
                <p:spPr>
                  <a:xfrm>
                    <a:off x="7261459" y="2130194"/>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Oval 207">
                    <a:extLst>
                      <a:ext uri="{FF2B5EF4-FFF2-40B4-BE49-F238E27FC236}">
                        <a16:creationId xmlns:a16="http://schemas.microsoft.com/office/drawing/2014/main" id="{6906BE8C-24D7-9A4D-97F4-5AB168920323}"/>
                      </a:ext>
                    </a:extLst>
                  </p:cNvPr>
                  <p:cNvSpPr>
                    <a:spLocks/>
                  </p:cNvSpPr>
                  <p:nvPr/>
                </p:nvSpPr>
                <p:spPr>
                  <a:xfrm>
                    <a:off x="4832366" y="2135810"/>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8A971AA3-2FC7-E04E-AF24-2A667FE653E1}"/>
                      </a:ext>
                    </a:extLst>
                  </p:cNvPr>
                  <p:cNvSpPr>
                    <a:spLocks/>
                  </p:cNvSpPr>
                  <p:nvPr/>
                </p:nvSpPr>
                <p:spPr>
                  <a:xfrm>
                    <a:off x="7186852"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70A502BE-9A7B-094F-95E2-AD5702DEF3A7}"/>
                      </a:ext>
                    </a:extLst>
                  </p:cNvPr>
                  <p:cNvSpPr>
                    <a:spLocks/>
                  </p:cNvSpPr>
                  <p:nvPr/>
                </p:nvSpPr>
                <p:spPr>
                  <a:xfrm>
                    <a:off x="4930193"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8D5D1566-29C7-2C41-8CF1-ED6AC7842B75}"/>
                    </a:ext>
                  </a:extLst>
                </p:cNvPr>
                <p:cNvGrpSpPr/>
                <p:nvPr/>
              </p:nvGrpSpPr>
              <p:grpSpPr>
                <a:xfrm>
                  <a:off x="4897725" y="2311840"/>
                  <a:ext cx="2924680" cy="2689776"/>
                  <a:chOff x="4769333" y="2213850"/>
                  <a:chExt cx="3205423" cy="2835445"/>
                </a:xfrm>
              </p:grpSpPr>
              <p:pic>
                <p:nvPicPr>
                  <p:cNvPr id="183" name="Picture 182" descr="Adobe_Acrobat_Reader.png">
                    <a:extLst>
                      <a:ext uri="{FF2B5EF4-FFF2-40B4-BE49-F238E27FC236}">
                        <a16:creationId xmlns:a16="http://schemas.microsoft.com/office/drawing/2014/main" id="{FC5ED9B2-446D-AF4D-8B32-79F1B1C7DA71}"/>
                      </a:ext>
                    </a:extLst>
                  </p:cNvPr>
                  <p:cNvPicPr preferRelativeResize="0">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426116" y="3971786"/>
                    <a:ext cx="548640" cy="548640"/>
                  </a:xfrm>
                  <a:prstGeom prst="rect">
                    <a:avLst/>
                  </a:prstGeom>
                </p:spPr>
              </p:pic>
              <p:pic>
                <p:nvPicPr>
                  <p:cNvPr id="185" name="Picture 184" descr="vmware_workstation_by_lordcro-d5zep46.png">
                    <a:extLst>
                      <a:ext uri="{FF2B5EF4-FFF2-40B4-BE49-F238E27FC236}">
                        <a16:creationId xmlns:a16="http://schemas.microsoft.com/office/drawing/2014/main" id="{5349AC12-2F89-104C-B247-B8D6DFA37014}"/>
                      </a:ext>
                    </a:extLst>
                  </p:cNvPr>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93976" y="2685913"/>
                    <a:ext cx="548640" cy="548640"/>
                  </a:xfrm>
                  <a:prstGeom prst="rect">
                    <a:avLst/>
                  </a:prstGeom>
                </p:spPr>
              </p:pic>
              <p:pic>
                <p:nvPicPr>
                  <p:cNvPr id="187" name="Picture 186" descr="Adobe_Photoshop_CS4_icon_(2).png">
                    <a:extLst>
                      <a:ext uri="{FF2B5EF4-FFF2-40B4-BE49-F238E27FC236}">
                        <a16:creationId xmlns:a16="http://schemas.microsoft.com/office/drawing/2014/main" id="{D44A4CB1-4216-CF45-9CF6-75370B4DAB45}"/>
                      </a:ext>
                    </a:extLst>
                  </p:cNvPr>
                  <p:cNvPicPr preferRelativeResize="0">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418374" y="4338265"/>
                    <a:ext cx="548640" cy="548640"/>
                  </a:xfrm>
                  <a:prstGeom prst="rect">
                    <a:avLst/>
                  </a:prstGeom>
                </p:spPr>
              </p:pic>
              <p:pic>
                <p:nvPicPr>
                  <p:cNvPr id="188" name="Picture 187" descr="Excel_15.png">
                    <a:extLst>
                      <a:ext uri="{FF2B5EF4-FFF2-40B4-BE49-F238E27FC236}">
                        <a16:creationId xmlns:a16="http://schemas.microsoft.com/office/drawing/2014/main" id="{BDED660C-0966-1446-AE6F-8C6DEA2424B1}"/>
                      </a:ext>
                    </a:extLst>
                  </p:cNvPr>
                  <p:cNvPicPr preferRelativeResize="0">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69333" y="3963513"/>
                    <a:ext cx="548640" cy="548640"/>
                  </a:xfrm>
                  <a:prstGeom prst="rect">
                    <a:avLst/>
                  </a:prstGeom>
                </p:spPr>
              </p:pic>
              <p:pic>
                <p:nvPicPr>
                  <p:cNvPr id="190" name="Picture 189" descr="Outlook_15.png">
                    <a:extLst>
                      <a:ext uri="{FF2B5EF4-FFF2-40B4-BE49-F238E27FC236}">
                        <a16:creationId xmlns:a16="http://schemas.microsoft.com/office/drawing/2014/main" id="{167E743D-A4C4-0042-A2EA-C3A2A51CDCD3}"/>
                      </a:ext>
                    </a:extLst>
                  </p:cNvPr>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4748" y="4340471"/>
                    <a:ext cx="548640" cy="548640"/>
                  </a:xfrm>
                  <a:prstGeom prst="rect">
                    <a:avLst/>
                  </a:prstGeom>
                </p:spPr>
              </p:pic>
              <p:pic>
                <p:nvPicPr>
                  <p:cNvPr id="191" name="Picture 190" descr="4448150067_cb7c571254.jpg">
                    <a:extLst>
                      <a:ext uri="{FF2B5EF4-FFF2-40B4-BE49-F238E27FC236}">
                        <a16:creationId xmlns:a16="http://schemas.microsoft.com/office/drawing/2014/main" id="{D60EE726-53BF-6A48-AA9B-15DBA38CF9CA}"/>
                      </a:ext>
                    </a:extLst>
                  </p:cNvPr>
                  <p:cNvPicPr preferRelativeResize="0">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086720" y="2213850"/>
                    <a:ext cx="548640" cy="548640"/>
                  </a:xfrm>
                  <a:prstGeom prst="rect">
                    <a:avLst/>
                  </a:prstGeom>
                </p:spPr>
              </p:pic>
              <p:pic>
                <p:nvPicPr>
                  <p:cNvPr id="192" name="Picture 191" descr="Word_15.png">
                    <a:extLst>
                      <a:ext uri="{FF2B5EF4-FFF2-40B4-BE49-F238E27FC236}">
                        <a16:creationId xmlns:a16="http://schemas.microsoft.com/office/drawing/2014/main" id="{FE11221C-0D38-C84F-9410-ACA3CB03770F}"/>
                      </a:ext>
                    </a:extLst>
                  </p:cNvPr>
                  <p:cNvPicPr preferRelativeResize="0">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97748" y="4500655"/>
                    <a:ext cx="548640" cy="548640"/>
                  </a:xfrm>
                  <a:prstGeom prst="rect">
                    <a:avLst/>
                  </a:prstGeom>
                  <a:ln>
                    <a:noFill/>
                  </a:ln>
                </p:spPr>
              </p:pic>
            </p:grpSp>
          </p:grpSp>
          <p:sp>
            <p:nvSpPr>
              <p:cNvPr id="275" name="TextBox 274">
                <a:extLst>
                  <a:ext uri="{FF2B5EF4-FFF2-40B4-BE49-F238E27FC236}">
                    <a16:creationId xmlns:a16="http://schemas.microsoft.com/office/drawing/2014/main" id="{FEC7C804-BB89-FC41-8A46-817693C49D7D}"/>
                  </a:ext>
                </a:extLst>
              </p:cNvPr>
              <p:cNvSpPr txBox="1"/>
              <p:nvPr/>
            </p:nvSpPr>
            <p:spPr>
              <a:xfrm>
                <a:off x="6667367" y="3275477"/>
                <a:ext cx="214359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Marketing</a:t>
                </a:r>
              </a:p>
            </p:txBody>
          </p:sp>
        </p:grpSp>
        <p:grpSp>
          <p:nvGrpSpPr>
            <p:cNvPr id="71" name="Group 70">
              <a:extLst>
                <a:ext uri="{FF2B5EF4-FFF2-40B4-BE49-F238E27FC236}">
                  <a16:creationId xmlns:a16="http://schemas.microsoft.com/office/drawing/2014/main" id="{B77F45F1-C090-F94A-B07A-EB463081D456}"/>
                </a:ext>
              </a:extLst>
            </p:cNvPr>
            <p:cNvGrpSpPr>
              <a:grpSpLocks noChangeAspect="1"/>
            </p:cNvGrpSpPr>
            <p:nvPr/>
          </p:nvGrpSpPr>
          <p:grpSpPr>
            <a:xfrm>
              <a:off x="6633955" y="4085545"/>
              <a:ext cx="1857829" cy="2128123"/>
              <a:chOff x="6633955" y="3972538"/>
              <a:chExt cx="2189426" cy="2507964"/>
            </a:xfrm>
          </p:grpSpPr>
          <p:grpSp>
            <p:nvGrpSpPr>
              <p:cNvPr id="243" name="Group 242">
                <a:extLst>
                  <a:ext uri="{FF2B5EF4-FFF2-40B4-BE49-F238E27FC236}">
                    <a16:creationId xmlns:a16="http://schemas.microsoft.com/office/drawing/2014/main" id="{C25668E5-C3E1-3F40-8BEF-E2E28EA7E1FA}"/>
                  </a:ext>
                </a:extLst>
              </p:cNvPr>
              <p:cNvGrpSpPr>
                <a:grpSpLocks noChangeAspect="1"/>
              </p:cNvGrpSpPr>
              <p:nvPr/>
            </p:nvGrpSpPr>
            <p:grpSpPr>
              <a:xfrm>
                <a:off x="6633955" y="3972538"/>
                <a:ext cx="2189426" cy="2130548"/>
                <a:chOff x="3859774" y="1142302"/>
                <a:chExt cx="4992405" cy="4858149"/>
              </a:xfrm>
            </p:grpSpPr>
            <p:grpSp>
              <p:nvGrpSpPr>
                <p:cNvPr id="244" name="Group 243">
                  <a:extLst>
                    <a:ext uri="{FF2B5EF4-FFF2-40B4-BE49-F238E27FC236}">
                      <a16:creationId xmlns:a16="http://schemas.microsoft.com/office/drawing/2014/main" id="{5F861D0E-2F89-AB44-B8EC-AB75A33F0823}"/>
                    </a:ext>
                  </a:extLst>
                </p:cNvPr>
                <p:cNvGrpSpPr>
                  <a:grpSpLocks noChangeAspect="1"/>
                </p:cNvGrpSpPr>
                <p:nvPr/>
              </p:nvGrpSpPr>
              <p:grpSpPr>
                <a:xfrm>
                  <a:off x="3859774" y="1142302"/>
                  <a:ext cx="4992405" cy="4858149"/>
                  <a:chOff x="4683369" y="1044865"/>
                  <a:chExt cx="2889739" cy="2812027"/>
                </a:xfrm>
              </p:grpSpPr>
              <p:sp>
                <p:nvSpPr>
                  <p:cNvPr id="258" name="Trapezoid 257">
                    <a:extLst>
                      <a:ext uri="{FF2B5EF4-FFF2-40B4-BE49-F238E27FC236}">
                        <a16:creationId xmlns:a16="http://schemas.microsoft.com/office/drawing/2014/main" id="{D321569D-8621-F94E-BF6F-5158E94744E9}"/>
                      </a:ext>
                    </a:extLst>
                  </p:cNvPr>
                  <p:cNvSpPr/>
                  <p:nvPr/>
                </p:nvSpPr>
                <p:spPr>
                  <a:xfrm>
                    <a:off x="4683369" y="1044865"/>
                    <a:ext cx="2889739" cy="2466197"/>
                  </a:xfrm>
                  <a:prstGeom prst="trapezoid">
                    <a:avLst>
                      <a:gd name="adj" fmla="val 863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D85F2B12-F1CC-7449-8C1E-5E68925F8E8D}"/>
                      </a:ext>
                    </a:extLst>
                  </p:cNvPr>
                  <p:cNvSpPr/>
                  <p:nvPr/>
                </p:nvSpPr>
                <p:spPr>
                  <a:xfrm>
                    <a:off x="4689231" y="3511061"/>
                    <a:ext cx="2883877" cy="3458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0" name="Straight Connector 259">
                    <a:extLst>
                      <a:ext uri="{FF2B5EF4-FFF2-40B4-BE49-F238E27FC236}">
                        <a16:creationId xmlns:a16="http://schemas.microsoft.com/office/drawing/2014/main" id="{386B9056-C9B7-0444-BEFC-5970B9D08200}"/>
                      </a:ext>
                    </a:extLst>
                  </p:cNvPr>
                  <p:cNvCxnSpPr/>
                  <p:nvPr/>
                </p:nvCxnSpPr>
                <p:spPr>
                  <a:xfrm>
                    <a:off x="5732585"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8FDB3FB-37EA-004A-AD82-11DDDF072217}"/>
                      </a:ext>
                    </a:extLst>
                  </p:cNvPr>
                  <p:cNvCxnSpPr/>
                  <p:nvPr/>
                </p:nvCxnSpPr>
                <p:spPr>
                  <a:xfrm>
                    <a:off x="583149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D307C3C-C423-9D46-B2D0-AF72C5E381BA}"/>
                      </a:ext>
                    </a:extLst>
                  </p:cNvPr>
                  <p:cNvCxnSpPr/>
                  <p:nvPr/>
                </p:nvCxnSpPr>
                <p:spPr>
                  <a:xfrm>
                    <a:off x="5930411"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7E553C9-8816-6442-ACE0-4C26C8ACEC8C}"/>
                      </a:ext>
                    </a:extLst>
                  </p:cNvPr>
                  <p:cNvCxnSpPr/>
                  <p:nvPr/>
                </p:nvCxnSpPr>
                <p:spPr>
                  <a:xfrm>
                    <a:off x="6029324"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2C2E026-724C-F74D-8EAA-BA76FACC7D75}"/>
                      </a:ext>
                    </a:extLst>
                  </p:cNvPr>
                  <p:cNvCxnSpPr/>
                  <p:nvPr/>
                </p:nvCxnSpPr>
                <p:spPr>
                  <a:xfrm>
                    <a:off x="612823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Freeform 264">
                    <a:extLst>
                      <a:ext uri="{FF2B5EF4-FFF2-40B4-BE49-F238E27FC236}">
                        <a16:creationId xmlns:a16="http://schemas.microsoft.com/office/drawing/2014/main" id="{25AFA786-7FC2-854D-A264-4A470C8CECB7}"/>
                      </a:ext>
                    </a:extLst>
                  </p:cNvPr>
                  <p:cNvSpPr/>
                  <p:nvPr/>
                </p:nvSpPr>
                <p:spPr>
                  <a:xfrm>
                    <a:off x="4995016" y="1177179"/>
                    <a:ext cx="2228070" cy="2131546"/>
                  </a:xfrm>
                  <a:custGeom>
                    <a:avLst/>
                    <a:gdLst>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02847 w 2228070"/>
                      <a:gd name="connsiteY19" fmla="*/ 268637 h 2131546"/>
                      <a:gd name="connsiteX20" fmla="*/ 1318345 w 2228070"/>
                      <a:gd name="connsiteY20" fmla="*/ 237641 h 2131546"/>
                      <a:gd name="connsiteX21" fmla="*/ 1333844 w 2228070"/>
                      <a:gd name="connsiteY21" fmla="*/ 211810 h 2131546"/>
                      <a:gd name="connsiteX22" fmla="*/ 1349342 w 2228070"/>
                      <a:gd name="connsiteY22" fmla="*/ 165315 h 2131546"/>
                      <a:gd name="connsiteX23" fmla="*/ 1354508 w 2228070"/>
                      <a:gd name="connsiteY23" fmla="*/ 149817 h 2131546"/>
                      <a:gd name="connsiteX24" fmla="*/ 1359674 w 2228070"/>
                      <a:gd name="connsiteY24" fmla="*/ 134319 h 2131546"/>
                      <a:gd name="connsiteX25" fmla="*/ 1354508 w 2228070"/>
                      <a:gd name="connsiteY2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33844 w 2228070"/>
                      <a:gd name="connsiteY20" fmla="*/ 211810 h 2131546"/>
                      <a:gd name="connsiteX21" fmla="*/ 1349342 w 2228070"/>
                      <a:gd name="connsiteY21" fmla="*/ 165315 h 2131546"/>
                      <a:gd name="connsiteX22" fmla="*/ 1354508 w 2228070"/>
                      <a:gd name="connsiteY22" fmla="*/ 149817 h 2131546"/>
                      <a:gd name="connsiteX23" fmla="*/ 1359674 w 2228070"/>
                      <a:gd name="connsiteY23" fmla="*/ 134319 h 2131546"/>
                      <a:gd name="connsiteX24" fmla="*/ 1354508 w 2228070"/>
                      <a:gd name="connsiteY2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9674 w 2228070"/>
                      <a:gd name="connsiteY22" fmla="*/ 134319 h 2131546"/>
                      <a:gd name="connsiteX23" fmla="*/ 1354508 w 2228070"/>
                      <a:gd name="connsiteY2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4508 w 2228070"/>
                      <a:gd name="connsiteY2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71850 w 2228070"/>
                      <a:gd name="connsiteY17" fmla="*/ 309966 h 2131546"/>
                      <a:gd name="connsiteX18" fmla="*/ 1318345 w 2228070"/>
                      <a:gd name="connsiteY18" fmla="*/ 237641 h 2131546"/>
                      <a:gd name="connsiteX19" fmla="*/ 1349342 w 2228070"/>
                      <a:gd name="connsiteY19" fmla="*/ 165315 h 2131546"/>
                      <a:gd name="connsiteX20" fmla="*/ 1354508 w 2228070"/>
                      <a:gd name="connsiteY20"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220189 w 2228070"/>
                      <a:gd name="connsiteY14" fmla="*/ 356461 h 2131546"/>
                      <a:gd name="connsiteX15" fmla="*/ 1246020 w 2228070"/>
                      <a:gd name="connsiteY15" fmla="*/ 330631 h 2131546"/>
                      <a:gd name="connsiteX16" fmla="*/ 1271850 w 2228070"/>
                      <a:gd name="connsiteY16" fmla="*/ 309966 h 2131546"/>
                      <a:gd name="connsiteX17" fmla="*/ 1318345 w 2228070"/>
                      <a:gd name="connsiteY17" fmla="*/ 237641 h 2131546"/>
                      <a:gd name="connsiteX18" fmla="*/ 1349342 w 2228070"/>
                      <a:gd name="connsiteY18" fmla="*/ 165315 h 2131546"/>
                      <a:gd name="connsiteX19" fmla="*/ 1354508 w 2228070"/>
                      <a:gd name="connsiteY19"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220189 w 2228070"/>
                      <a:gd name="connsiteY13" fmla="*/ 356461 h 2131546"/>
                      <a:gd name="connsiteX14" fmla="*/ 1246020 w 2228070"/>
                      <a:gd name="connsiteY14" fmla="*/ 330631 h 2131546"/>
                      <a:gd name="connsiteX15" fmla="*/ 1271850 w 2228070"/>
                      <a:gd name="connsiteY15" fmla="*/ 309966 h 2131546"/>
                      <a:gd name="connsiteX16" fmla="*/ 1318345 w 2228070"/>
                      <a:gd name="connsiteY16" fmla="*/ 237641 h 2131546"/>
                      <a:gd name="connsiteX17" fmla="*/ 1349342 w 2228070"/>
                      <a:gd name="connsiteY17" fmla="*/ 165315 h 2131546"/>
                      <a:gd name="connsiteX18" fmla="*/ 1354508 w 2228070"/>
                      <a:gd name="connsiteY18"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220189 w 2228070"/>
                      <a:gd name="connsiteY12" fmla="*/ 356461 h 2131546"/>
                      <a:gd name="connsiteX13" fmla="*/ 1246020 w 2228070"/>
                      <a:gd name="connsiteY13" fmla="*/ 330631 h 2131546"/>
                      <a:gd name="connsiteX14" fmla="*/ 1271850 w 2228070"/>
                      <a:gd name="connsiteY14" fmla="*/ 309966 h 2131546"/>
                      <a:gd name="connsiteX15" fmla="*/ 1318345 w 2228070"/>
                      <a:gd name="connsiteY15" fmla="*/ 237641 h 2131546"/>
                      <a:gd name="connsiteX16" fmla="*/ 1349342 w 2228070"/>
                      <a:gd name="connsiteY16" fmla="*/ 165315 h 2131546"/>
                      <a:gd name="connsiteX17" fmla="*/ 1354508 w 2228070"/>
                      <a:gd name="connsiteY17"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46020 w 2228070"/>
                      <a:gd name="connsiteY12" fmla="*/ 330631 h 2131546"/>
                      <a:gd name="connsiteX13" fmla="*/ 1271850 w 2228070"/>
                      <a:gd name="connsiteY13" fmla="*/ 309966 h 2131546"/>
                      <a:gd name="connsiteX14" fmla="*/ 1318345 w 2228070"/>
                      <a:gd name="connsiteY14" fmla="*/ 237641 h 2131546"/>
                      <a:gd name="connsiteX15" fmla="*/ 1349342 w 2228070"/>
                      <a:gd name="connsiteY15" fmla="*/ 165315 h 2131546"/>
                      <a:gd name="connsiteX16" fmla="*/ 1354508 w 2228070"/>
                      <a:gd name="connsiteY16"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71850 w 2228070"/>
                      <a:gd name="connsiteY12" fmla="*/ 309966 h 2131546"/>
                      <a:gd name="connsiteX13" fmla="*/ 1318345 w 2228070"/>
                      <a:gd name="connsiteY13" fmla="*/ 237641 h 2131546"/>
                      <a:gd name="connsiteX14" fmla="*/ 1349342 w 2228070"/>
                      <a:gd name="connsiteY14" fmla="*/ 165315 h 2131546"/>
                      <a:gd name="connsiteX15" fmla="*/ 1354508 w 2228070"/>
                      <a:gd name="connsiteY1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085871 w 2228070"/>
                      <a:gd name="connsiteY9" fmla="*/ 433953 h 2131546"/>
                      <a:gd name="connsiteX10" fmla="*/ 1220189 w 2228070"/>
                      <a:gd name="connsiteY10" fmla="*/ 356461 h 2131546"/>
                      <a:gd name="connsiteX11" fmla="*/ 1271850 w 2228070"/>
                      <a:gd name="connsiteY11" fmla="*/ 309966 h 2131546"/>
                      <a:gd name="connsiteX12" fmla="*/ 1318345 w 2228070"/>
                      <a:gd name="connsiteY12" fmla="*/ 237641 h 2131546"/>
                      <a:gd name="connsiteX13" fmla="*/ 1349342 w 2228070"/>
                      <a:gd name="connsiteY13" fmla="*/ 165315 h 2131546"/>
                      <a:gd name="connsiteX14" fmla="*/ 1354508 w 2228070"/>
                      <a:gd name="connsiteY1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271850 w 2228070"/>
                      <a:gd name="connsiteY10" fmla="*/ 309966 h 2131546"/>
                      <a:gd name="connsiteX11" fmla="*/ 1318345 w 2228070"/>
                      <a:gd name="connsiteY11" fmla="*/ 237641 h 2131546"/>
                      <a:gd name="connsiteX12" fmla="*/ 1349342 w 2228070"/>
                      <a:gd name="connsiteY12" fmla="*/ 165315 h 2131546"/>
                      <a:gd name="connsiteX13" fmla="*/ 1354508 w 2228070"/>
                      <a:gd name="connsiteY1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18345 w 2228070"/>
                      <a:gd name="connsiteY10" fmla="*/ 237641 h 2131546"/>
                      <a:gd name="connsiteX11" fmla="*/ 1349342 w 2228070"/>
                      <a:gd name="connsiteY11" fmla="*/ 165315 h 2131546"/>
                      <a:gd name="connsiteX12" fmla="*/ 1354508 w 2228070"/>
                      <a:gd name="connsiteY1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8070" h="2131546">
                        <a:moveTo>
                          <a:pt x="1354508" y="0"/>
                        </a:moveTo>
                        <a:lnTo>
                          <a:pt x="1912447" y="0"/>
                        </a:lnTo>
                        <a:lnTo>
                          <a:pt x="1968775" y="803946"/>
                        </a:lnTo>
                        <a:lnTo>
                          <a:pt x="1973679" y="807865"/>
                        </a:lnTo>
                        <a:cubicBezTo>
                          <a:pt x="2132603" y="947717"/>
                          <a:pt x="2228070" y="1127010"/>
                          <a:pt x="2228070" y="1322496"/>
                        </a:cubicBezTo>
                        <a:cubicBezTo>
                          <a:pt x="2228070" y="1769322"/>
                          <a:pt x="1729300" y="2131546"/>
                          <a:pt x="1114035" y="2131546"/>
                        </a:cubicBezTo>
                        <a:cubicBezTo>
                          <a:pt x="498770" y="2131546"/>
                          <a:pt x="0" y="1769322"/>
                          <a:pt x="0" y="1322496"/>
                        </a:cubicBezTo>
                        <a:cubicBezTo>
                          <a:pt x="0" y="959450"/>
                          <a:pt x="329266" y="652254"/>
                          <a:pt x="782755" y="549819"/>
                        </a:cubicBezTo>
                        <a:lnTo>
                          <a:pt x="1044542" y="454617"/>
                        </a:lnTo>
                        <a:cubicBezTo>
                          <a:pt x="1117448" y="422391"/>
                          <a:pt x="1169389" y="404678"/>
                          <a:pt x="1220189" y="356461"/>
                        </a:cubicBezTo>
                        <a:cubicBezTo>
                          <a:pt x="1270989" y="308244"/>
                          <a:pt x="1301556" y="288225"/>
                          <a:pt x="1349342" y="165315"/>
                        </a:cubicBezTo>
                        <a:cubicBezTo>
                          <a:pt x="1357414" y="53060"/>
                          <a:pt x="1352786" y="55105"/>
                          <a:pt x="1354508" y="0"/>
                        </a:cubicBezTo>
                        <a:close/>
                      </a:path>
                    </a:pathLst>
                  </a:custGeom>
                  <a:solidFill>
                    <a:schemeClr val="bg1">
                      <a:lumMod val="75000"/>
                    </a:schemeClr>
                  </a:solidFill>
                  <a:ln w="635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F74C979C-CF11-F342-9141-D7269A916F99}"/>
                      </a:ext>
                    </a:extLst>
                  </p:cNvPr>
                  <p:cNvSpPr/>
                  <p:nvPr/>
                </p:nvSpPr>
                <p:spPr>
                  <a:xfrm>
                    <a:off x="5776579" y="2183765"/>
                    <a:ext cx="703317" cy="498881"/>
                  </a:xfrm>
                  <a:prstGeom prst="ellipse">
                    <a:avLst/>
                  </a:prstGeom>
                  <a:solidFill>
                    <a:srgbClr val="B7B7B7"/>
                  </a:solidFill>
                  <a:ln w="53975">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266">
                    <a:extLst>
                      <a:ext uri="{FF2B5EF4-FFF2-40B4-BE49-F238E27FC236}">
                        <a16:creationId xmlns:a16="http://schemas.microsoft.com/office/drawing/2014/main" id="{91D4AA55-6383-D048-9C97-1DA08BE92ADC}"/>
                      </a:ext>
                    </a:extLst>
                  </p:cNvPr>
                  <p:cNvSpPr/>
                  <p:nvPr/>
                </p:nvSpPr>
                <p:spPr>
                  <a:xfrm>
                    <a:off x="5016101" y="1173164"/>
                    <a:ext cx="1100333" cy="572244"/>
                  </a:xfrm>
                  <a:custGeom>
                    <a:avLst/>
                    <a:gdLst>
                      <a:gd name="connsiteX0" fmla="*/ 124135 w 1102035"/>
                      <a:gd name="connsiteY0" fmla="*/ 3175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23" fmla="*/ 124135 w 1102035"/>
                      <a:gd name="connsiteY23" fmla="*/ 3175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2385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19410 w 1102035"/>
                      <a:gd name="connsiteY7" fmla="*/ 488950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19555"/>
                      <a:gd name="connsiteY0" fmla="*/ 6350 h 571500"/>
                      <a:gd name="connsiteX1" fmla="*/ 1067110 w 1119555"/>
                      <a:gd name="connsiteY1" fmla="*/ 0 h 571500"/>
                      <a:gd name="connsiteX2" fmla="*/ 1092510 w 1119555"/>
                      <a:gd name="connsiteY2" fmla="*/ 12700 h 571500"/>
                      <a:gd name="connsiteX3" fmla="*/ 1102035 w 1119555"/>
                      <a:gd name="connsiteY3" fmla="*/ 44450 h 571500"/>
                      <a:gd name="connsiteX4" fmla="*/ 1095685 w 1119555"/>
                      <a:gd name="connsiteY4" fmla="*/ 104775 h 571500"/>
                      <a:gd name="connsiteX5" fmla="*/ 794060 w 1119555"/>
                      <a:gd name="connsiteY5" fmla="*/ 330200 h 571500"/>
                      <a:gd name="connsiteX6" fmla="*/ 419410 w 1119555"/>
                      <a:gd name="connsiteY6" fmla="*/ 488950 h 571500"/>
                      <a:gd name="connsiteX7" fmla="*/ 101910 w 1119555"/>
                      <a:gd name="connsiteY7" fmla="*/ 571500 h 571500"/>
                      <a:gd name="connsiteX8" fmla="*/ 73335 w 1119555"/>
                      <a:gd name="connsiteY8" fmla="*/ 565150 h 571500"/>
                      <a:gd name="connsiteX9" fmla="*/ 44760 w 1119555"/>
                      <a:gd name="connsiteY9" fmla="*/ 542925 h 571500"/>
                      <a:gd name="connsiteX10" fmla="*/ 32060 w 1119555"/>
                      <a:gd name="connsiteY10" fmla="*/ 523875 h 571500"/>
                      <a:gd name="connsiteX11" fmla="*/ 16185 w 1119555"/>
                      <a:gd name="connsiteY11" fmla="*/ 504825 h 571500"/>
                      <a:gd name="connsiteX12" fmla="*/ 6660 w 1119555"/>
                      <a:gd name="connsiteY12" fmla="*/ 495300 h 571500"/>
                      <a:gd name="connsiteX13" fmla="*/ 3485 w 1119555"/>
                      <a:gd name="connsiteY13" fmla="*/ 466725 h 571500"/>
                      <a:gd name="connsiteX14" fmla="*/ 3485 w 1119555"/>
                      <a:gd name="connsiteY14" fmla="*/ 463550 h 571500"/>
                      <a:gd name="connsiteX15" fmla="*/ 16185 w 1119555"/>
                      <a:gd name="connsiteY15" fmla="*/ 73025 h 571500"/>
                      <a:gd name="connsiteX16" fmla="*/ 38410 w 1119555"/>
                      <a:gd name="connsiteY16" fmla="*/ 57150 h 571500"/>
                      <a:gd name="connsiteX17" fmla="*/ 44760 w 1119555"/>
                      <a:gd name="connsiteY17" fmla="*/ 47625 h 571500"/>
                      <a:gd name="connsiteX18" fmla="*/ 54285 w 1119555"/>
                      <a:gd name="connsiteY18" fmla="*/ 41275 h 571500"/>
                      <a:gd name="connsiteX19" fmla="*/ 82860 w 1119555"/>
                      <a:gd name="connsiteY19" fmla="*/ 19050 h 571500"/>
                      <a:gd name="connsiteX20" fmla="*/ 92385 w 1119555"/>
                      <a:gd name="connsiteY20" fmla="*/ 12700 h 571500"/>
                      <a:gd name="connsiteX21" fmla="*/ 111435 w 1119555"/>
                      <a:gd name="connsiteY21"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794060 w 1102035"/>
                      <a:gd name="connsiteY5" fmla="*/ 330200 h 571500"/>
                      <a:gd name="connsiteX6" fmla="*/ 419410 w 1102035"/>
                      <a:gd name="connsiteY6" fmla="*/ 488950 h 571500"/>
                      <a:gd name="connsiteX7" fmla="*/ 101910 w 1102035"/>
                      <a:gd name="connsiteY7" fmla="*/ 571500 h 571500"/>
                      <a:gd name="connsiteX8" fmla="*/ 73335 w 1102035"/>
                      <a:gd name="connsiteY8" fmla="*/ 565150 h 571500"/>
                      <a:gd name="connsiteX9" fmla="*/ 44760 w 1102035"/>
                      <a:gd name="connsiteY9" fmla="*/ 542925 h 571500"/>
                      <a:gd name="connsiteX10" fmla="*/ 32060 w 1102035"/>
                      <a:gd name="connsiteY10" fmla="*/ 523875 h 571500"/>
                      <a:gd name="connsiteX11" fmla="*/ 16185 w 1102035"/>
                      <a:gd name="connsiteY11" fmla="*/ 504825 h 571500"/>
                      <a:gd name="connsiteX12" fmla="*/ 6660 w 1102035"/>
                      <a:gd name="connsiteY12" fmla="*/ 495300 h 571500"/>
                      <a:gd name="connsiteX13" fmla="*/ 3485 w 1102035"/>
                      <a:gd name="connsiteY13" fmla="*/ 466725 h 571500"/>
                      <a:gd name="connsiteX14" fmla="*/ 3485 w 1102035"/>
                      <a:gd name="connsiteY14" fmla="*/ 463550 h 571500"/>
                      <a:gd name="connsiteX15" fmla="*/ 16185 w 1102035"/>
                      <a:gd name="connsiteY15" fmla="*/ 73025 h 571500"/>
                      <a:gd name="connsiteX16" fmla="*/ 38410 w 1102035"/>
                      <a:gd name="connsiteY16" fmla="*/ 57150 h 571500"/>
                      <a:gd name="connsiteX17" fmla="*/ 44760 w 1102035"/>
                      <a:gd name="connsiteY17" fmla="*/ 47625 h 571500"/>
                      <a:gd name="connsiteX18" fmla="*/ 54285 w 1102035"/>
                      <a:gd name="connsiteY18" fmla="*/ 41275 h 571500"/>
                      <a:gd name="connsiteX19" fmla="*/ 82860 w 1102035"/>
                      <a:gd name="connsiteY19" fmla="*/ 19050 h 571500"/>
                      <a:gd name="connsiteX20" fmla="*/ 92385 w 1102035"/>
                      <a:gd name="connsiteY20" fmla="*/ 12700 h 571500"/>
                      <a:gd name="connsiteX21" fmla="*/ 111435 w 1102035"/>
                      <a:gd name="connsiteY21" fmla="*/ 6350 h 571500"/>
                      <a:gd name="connsiteX0" fmla="*/ 111435 w 1149478"/>
                      <a:gd name="connsiteY0" fmla="*/ 6350 h 571500"/>
                      <a:gd name="connsiteX1" fmla="*/ 1067110 w 1149478"/>
                      <a:gd name="connsiteY1" fmla="*/ 0 h 571500"/>
                      <a:gd name="connsiteX2" fmla="*/ 1102035 w 1149478"/>
                      <a:gd name="connsiteY2" fmla="*/ 44450 h 571500"/>
                      <a:gd name="connsiteX3" fmla="*/ 1095685 w 1149478"/>
                      <a:gd name="connsiteY3" fmla="*/ 104775 h 571500"/>
                      <a:gd name="connsiteX4" fmla="*/ 794060 w 1149478"/>
                      <a:gd name="connsiteY4" fmla="*/ 330200 h 571500"/>
                      <a:gd name="connsiteX5" fmla="*/ 419410 w 1149478"/>
                      <a:gd name="connsiteY5" fmla="*/ 488950 h 571500"/>
                      <a:gd name="connsiteX6" fmla="*/ 101910 w 1149478"/>
                      <a:gd name="connsiteY6" fmla="*/ 571500 h 571500"/>
                      <a:gd name="connsiteX7" fmla="*/ 73335 w 1149478"/>
                      <a:gd name="connsiteY7" fmla="*/ 565150 h 571500"/>
                      <a:gd name="connsiteX8" fmla="*/ 44760 w 1149478"/>
                      <a:gd name="connsiteY8" fmla="*/ 542925 h 571500"/>
                      <a:gd name="connsiteX9" fmla="*/ 32060 w 1149478"/>
                      <a:gd name="connsiteY9" fmla="*/ 523875 h 571500"/>
                      <a:gd name="connsiteX10" fmla="*/ 16185 w 1149478"/>
                      <a:gd name="connsiteY10" fmla="*/ 504825 h 571500"/>
                      <a:gd name="connsiteX11" fmla="*/ 6660 w 1149478"/>
                      <a:gd name="connsiteY11" fmla="*/ 495300 h 571500"/>
                      <a:gd name="connsiteX12" fmla="*/ 3485 w 1149478"/>
                      <a:gd name="connsiteY12" fmla="*/ 466725 h 571500"/>
                      <a:gd name="connsiteX13" fmla="*/ 3485 w 1149478"/>
                      <a:gd name="connsiteY13" fmla="*/ 463550 h 571500"/>
                      <a:gd name="connsiteX14" fmla="*/ 16185 w 1149478"/>
                      <a:gd name="connsiteY14" fmla="*/ 73025 h 571500"/>
                      <a:gd name="connsiteX15" fmla="*/ 38410 w 1149478"/>
                      <a:gd name="connsiteY15" fmla="*/ 57150 h 571500"/>
                      <a:gd name="connsiteX16" fmla="*/ 44760 w 1149478"/>
                      <a:gd name="connsiteY16" fmla="*/ 47625 h 571500"/>
                      <a:gd name="connsiteX17" fmla="*/ 54285 w 1149478"/>
                      <a:gd name="connsiteY17" fmla="*/ 41275 h 571500"/>
                      <a:gd name="connsiteX18" fmla="*/ 82860 w 1149478"/>
                      <a:gd name="connsiteY18" fmla="*/ 19050 h 571500"/>
                      <a:gd name="connsiteX19" fmla="*/ 92385 w 1149478"/>
                      <a:gd name="connsiteY19" fmla="*/ 12700 h 571500"/>
                      <a:gd name="connsiteX20" fmla="*/ 111435 w 1149478"/>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8005"/>
                      <a:gd name="connsiteY0" fmla="*/ 6350 h 571500"/>
                      <a:gd name="connsiteX1" fmla="*/ 1067110 w 1108005"/>
                      <a:gd name="connsiteY1" fmla="*/ 0 h 571500"/>
                      <a:gd name="connsiteX2" fmla="*/ 1102035 w 1108005"/>
                      <a:gd name="connsiteY2" fmla="*/ 44450 h 571500"/>
                      <a:gd name="connsiteX3" fmla="*/ 1095685 w 1108005"/>
                      <a:gd name="connsiteY3" fmla="*/ 104775 h 571500"/>
                      <a:gd name="connsiteX4" fmla="*/ 794060 w 1108005"/>
                      <a:gd name="connsiteY4" fmla="*/ 330200 h 571500"/>
                      <a:gd name="connsiteX5" fmla="*/ 419410 w 1108005"/>
                      <a:gd name="connsiteY5" fmla="*/ 488950 h 571500"/>
                      <a:gd name="connsiteX6" fmla="*/ 101910 w 1108005"/>
                      <a:gd name="connsiteY6" fmla="*/ 571500 h 571500"/>
                      <a:gd name="connsiteX7" fmla="*/ 73335 w 1108005"/>
                      <a:gd name="connsiteY7" fmla="*/ 565150 h 571500"/>
                      <a:gd name="connsiteX8" fmla="*/ 44760 w 1108005"/>
                      <a:gd name="connsiteY8" fmla="*/ 542925 h 571500"/>
                      <a:gd name="connsiteX9" fmla="*/ 32060 w 1108005"/>
                      <a:gd name="connsiteY9" fmla="*/ 523875 h 571500"/>
                      <a:gd name="connsiteX10" fmla="*/ 16185 w 1108005"/>
                      <a:gd name="connsiteY10" fmla="*/ 504825 h 571500"/>
                      <a:gd name="connsiteX11" fmla="*/ 6660 w 1108005"/>
                      <a:gd name="connsiteY11" fmla="*/ 495300 h 571500"/>
                      <a:gd name="connsiteX12" fmla="*/ 3485 w 1108005"/>
                      <a:gd name="connsiteY12" fmla="*/ 466725 h 571500"/>
                      <a:gd name="connsiteX13" fmla="*/ 3485 w 1108005"/>
                      <a:gd name="connsiteY13" fmla="*/ 463550 h 571500"/>
                      <a:gd name="connsiteX14" fmla="*/ 16185 w 1108005"/>
                      <a:gd name="connsiteY14" fmla="*/ 73025 h 571500"/>
                      <a:gd name="connsiteX15" fmla="*/ 38410 w 1108005"/>
                      <a:gd name="connsiteY15" fmla="*/ 57150 h 571500"/>
                      <a:gd name="connsiteX16" fmla="*/ 44760 w 1108005"/>
                      <a:gd name="connsiteY16" fmla="*/ 47625 h 571500"/>
                      <a:gd name="connsiteX17" fmla="*/ 54285 w 1108005"/>
                      <a:gd name="connsiteY17" fmla="*/ 41275 h 571500"/>
                      <a:gd name="connsiteX18" fmla="*/ 82860 w 1108005"/>
                      <a:gd name="connsiteY18" fmla="*/ 19050 h 571500"/>
                      <a:gd name="connsiteX19" fmla="*/ 92385 w 1108005"/>
                      <a:gd name="connsiteY19" fmla="*/ 12700 h 571500"/>
                      <a:gd name="connsiteX20" fmla="*/ 111435 w 1108005"/>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32060 w 1103582"/>
                      <a:gd name="connsiteY9" fmla="*/ 523875 h 571500"/>
                      <a:gd name="connsiteX10" fmla="*/ 16185 w 1103582"/>
                      <a:gd name="connsiteY10" fmla="*/ 504825 h 571500"/>
                      <a:gd name="connsiteX11" fmla="*/ 6660 w 1103582"/>
                      <a:gd name="connsiteY11" fmla="*/ 495300 h 571500"/>
                      <a:gd name="connsiteX12" fmla="*/ 3485 w 1103582"/>
                      <a:gd name="connsiteY12" fmla="*/ 466725 h 571500"/>
                      <a:gd name="connsiteX13" fmla="*/ 3485 w 1103582"/>
                      <a:gd name="connsiteY13" fmla="*/ 463550 h 571500"/>
                      <a:gd name="connsiteX14" fmla="*/ 16185 w 1103582"/>
                      <a:gd name="connsiteY14" fmla="*/ 73025 h 571500"/>
                      <a:gd name="connsiteX15" fmla="*/ 38410 w 1103582"/>
                      <a:gd name="connsiteY15" fmla="*/ 57150 h 571500"/>
                      <a:gd name="connsiteX16" fmla="*/ 44760 w 1103582"/>
                      <a:gd name="connsiteY16" fmla="*/ 47625 h 571500"/>
                      <a:gd name="connsiteX17" fmla="*/ 54285 w 1103582"/>
                      <a:gd name="connsiteY17" fmla="*/ 41275 h 571500"/>
                      <a:gd name="connsiteX18" fmla="*/ 82860 w 1103582"/>
                      <a:gd name="connsiteY18" fmla="*/ 19050 h 571500"/>
                      <a:gd name="connsiteX19" fmla="*/ 92385 w 1103582"/>
                      <a:gd name="connsiteY19" fmla="*/ 12700 h 571500"/>
                      <a:gd name="connsiteX20" fmla="*/ 111435 w 1103582"/>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16185 w 1103582"/>
                      <a:gd name="connsiteY9" fmla="*/ 504825 h 571500"/>
                      <a:gd name="connsiteX10" fmla="*/ 6660 w 1103582"/>
                      <a:gd name="connsiteY10" fmla="*/ 495300 h 571500"/>
                      <a:gd name="connsiteX11" fmla="*/ 3485 w 1103582"/>
                      <a:gd name="connsiteY11" fmla="*/ 466725 h 571500"/>
                      <a:gd name="connsiteX12" fmla="*/ 3485 w 1103582"/>
                      <a:gd name="connsiteY12" fmla="*/ 463550 h 571500"/>
                      <a:gd name="connsiteX13" fmla="*/ 16185 w 1103582"/>
                      <a:gd name="connsiteY13" fmla="*/ 73025 h 571500"/>
                      <a:gd name="connsiteX14" fmla="*/ 38410 w 1103582"/>
                      <a:gd name="connsiteY14" fmla="*/ 57150 h 571500"/>
                      <a:gd name="connsiteX15" fmla="*/ 44760 w 1103582"/>
                      <a:gd name="connsiteY15" fmla="*/ 47625 h 571500"/>
                      <a:gd name="connsiteX16" fmla="*/ 54285 w 1103582"/>
                      <a:gd name="connsiteY16" fmla="*/ 41275 h 571500"/>
                      <a:gd name="connsiteX17" fmla="*/ 82860 w 1103582"/>
                      <a:gd name="connsiteY17" fmla="*/ 19050 h 571500"/>
                      <a:gd name="connsiteX18" fmla="*/ 92385 w 1103582"/>
                      <a:gd name="connsiteY18" fmla="*/ 12700 h 571500"/>
                      <a:gd name="connsiteX19" fmla="*/ 111435 w 1103582"/>
                      <a:gd name="connsiteY19" fmla="*/ 6350 h 571500"/>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589"/>
                      <a:gd name="connsiteX1" fmla="*/ 1067110 w 1103582"/>
                      <a:gd name="connsiteY1" fmla="*/ 0 h 571589"/>
                      <a:gd name="connsiteX2" fmla="*/ 1102035 w 1103582"/>
                      <a:gd name="connsiteY2" fmla="*/ 44450 h 571589"/>
                      <a:gd name="connsiteX3" fmla="*/ 1095685 w 1103582"/>
                      <a:gd name="connsiteY3" fmla="*/ 104775 h 571589"/>
                      <a:gd name="connsiteX4" fmla="*/ 794060 w 1103582"/>
                      <a:gd name="connsiteY4" fmla="*/ 330200 h 571589"/>
                      <a:gd name="connsiteX5" fmla="*/ 419410 w 1103582"/>
                      <a:gd name="connsiteY5" fmla="*/ 488950 h 571589"/>
                      <a:gd name="connsiteX6" fmla="*/ 101910 w 1103582"/>
                      <a:gd name="connsiteY6" fmla="*/ 571500 h 571589"/>
                      <a:gd name="connsiteX7" fmla="*/ 16185 w 1103582"/>
                      <a:gd name="connsiteY7" fmla="*/ 504825 h 571589"/>
                      <a:gd name="connsiteX8" fmla="*/ 6660 w 1103582"/>
                      <a:gd name="connsiteY8" fmla="*/ 495300 h 571589"/>
                      <a:gd name="connsiteX9" fmla="*/ 3485 w 1103582"/>
                      <a:gd name="connsiteY9" fmla="*/ 466725 h 571589"/>
                      <a:gd name="connsiteX10" fmla="*/ 3485 w 1103582"/>
                      <a:gd name="connsiteY10" fmla="*/ 463550 h 571589"/>
                      <a:gd name="connsiteX11" fmla="*/ 16185 w 1103582"/>
                      <a:gd name="connsiteY11" fmla="*/ 73025 h 571589"/>
                      <a:gd name="connsiteX12" fmla="*/ 38410 w 1103582"/>
                      <a:gd name="connsiteY12" fmla="*/ 57150 h 571589"/>
                      <a:gd name="connsiteX13" fmla="*/ 44760 w 1103582"/>
                      <a:gd name="connsiteY13" fmla="*/ 47625 h 571589"/>
                      <a:gd name="connsiteX14" fmla="*/ 54285 w 1103582"/>
                      <a:gd name="connsiteY14" fmla="*/ 41275 h 571589"/>
                      <a:gd name="connsiteX15" fmla="*/ 82860 w 1103582"/>
                      <a:gd name="connsiteY15" fmla="*/ 19050 h 571589"/>
                      <a:gd name="connsiteX16" fmla="*/ 92385 w 1103582"/>
                      <a:gd name="connsiteY16" fmla="*/ 12700 h 571589"/>
                      <a:gd name="connsiteX17" fmla="*/ 111435 w 1103582"/>
                      <a:gd name="connsiteY17" fmla="*/ 6350 h 571589"/>
                      <a:gd name="connsiteX0" fmla="*/ 108891 w 1101038"/>
                      <a:gd name="connsiteY0" fmla="*/ 6350 h 571597"/>
                      <a:gd name="connsiteX1" fmla="*/ 1064566 w 1101038"/>
                      <a:gd name="connsiteY1" fmla="*/ 0 h 571597"/>
                      <a:gd name="connsiteX2" fmla="*/ 1099491 w 1101038"/>
                      <a:gd name="connsiteY2" fmla="*/ 44450 h 571597"/>
                      <a:gd name="connsiteX3" fmla="*/ 1093141 w 1101038"/>
                      <a:gd name="connsiteY3" fmla="*/ 104775 h 571597"/>
                      <a:gd name="connsiteX4" fmla="*/ 791516 w 1101038"/>
                      <a:gd name="connsiteY4" fmla="*/ 330200 h 571597"/>
                      <a:gd name="connsiteX5" fmla="*/ 416866 w 1101038"/>
                      <a:gd name="connsiteY5" fmla="*/ 488950 h 571597"/>
                      <a:gd name="connsiteX6" fmla="*/ 99366 w 1101038"/>
                      <a:gd name="connsiteY6" fmla="*/ 571500 h 571597"/>
                      <a:gd name="connsiteX7" fmla="*/ 13641 w 1101038"/>
                      <a:gd name="connsiteY7" fmla="*/ 504825 h 571597"/>
                      <a:gd name="connsiteX8" fmla="*/ 941 w 1101038"/>
                      <a:gd name="connsiteY8" fmla="*/ 466725 h 571597"/>
                      <a:gd name="connsiteX9" fmla="*/ 941 w 1101038"/>
                      <a:gd name="connsiteY9" fmla="*/ 463550 h 571597"/>
                      <a:gd name="connsiteX10" fmla="*/ 13641 w 1101038"/>
                      <a:gd name="connsiteY10" fmla="*/ 73025 h 571597"/>
                      <a:gd name="connsiteX11" fmla="*/ 35866 w 1101038"/>
                      <a:gd name="connsiteY11" fmla="*/ 57150 h 571597"/>
                      <a:gd name="connsiteX12" fmla="*/ 42216 w 1101038"/>
                      <a:gd name="connsiteY12" fmla="*/ 47625 h 571597"/>
                      <a:gd name="connsiteX13" fmla="*/ 51741 w 1101038"/>
                      <a:gd name="connsiteY13" fmla="*/ 41275 h 571597"/>
                      <a:gd name="connsiteX14" fmla="*/ 80316 w 1101038"/>
                      <a:gd name="connsiteY14" fmla="*/ 19050 h 571597"/>
                      <a:gd name="connsiteX15" fmla="*/ 89841 w 1101038"/>
                      <a:gd name="connsiteY15" fmla="*/ 12700 h 571597"/>
                      <a:gd name="connsiteX16" fmla="*/ 108891 w 1101038"/>
                      <a:gd name="connsiteY16" fmla="*/ 6350 h 571597"/>
                      <a:gd name="connsiteX0" fmla="*/ 108752 w 1100899"/>
                      <a:gd name="connsiteY0" fmla="*/ 6350 h 571785"/>
                      <a:gd name="connsiteX1" fmla="*/ 1064427 w 1100899"/>
                      <a:gd name="connsiteY1" fmla="*/ 0 h 571785"/>
                      <a:gd name="connsiteX2" fmla="*/ 1099352 w 1100899"/>
                      <a:gd name="connsiteY2" fmla="*/ 44450 h 571785"/>
                      <a:gd name="connsiteX3" fmla="*/ 1093002 w 1100899"/>
                      <a:gd name="connsiteY3" fmla="*/ 104775 h 571785"/>
                      <a:gd name="connsiteX4" fmla="*/ 791377 w 1100899"/>
                      <a:gd name="connsiteY4" fmla="*/ 330200 h 571785"/>
                      <a:gd name="connsiteX5" fmla="*/ 416727 w 1100899"/>
                      <a:gd name="connsiteY5" fmla="*/ 488950 h 571785"/>
                      <a:gd name="connsiteX6" fmla="*/ 99227 w 1100899"/>
                      <a:gd name="connsiteY6" fmla="*/ 571500 h 571785"/>
                      <a:gd name="connsiteX7" fmla="*/ 10327 w 1100899"/>
                      <a:gd name="connsiteY7" fmla="*/ 514350 h 571785"/>
                      <a:gd name="connsiteX8" fmla="*/ 802 w 1100899"/>
                      <a:gd name="connsiteY8" fmla="*/ 466725 h 571785"/>
                      <a:gd name="connsiteX9" fmla="*/ 802 w 1100899"/>
                      <a:gd name="connsiteY9" fmla="*/ 463550 h 571785"/>
                      <a:gd name="connsiteX10" fmla="*/ 13502 w 1100899"/>
                      <a:gd name="connsiteY10" fmla="*/ 73025 h 571785"/>
                      <a:gd name="connsiteX11" fmla="*/ 35727 w 1100899"/>
                      <a:gd name="connsiteY11" fmla="*/ 57150 h 571785"/>
                      <a:gd name="connsiteX12" fmla="*/ 42077 w 1100899"/>
                      <a:gd name="connsiteY12" fmla="*/ 47625 h 571785"/>
                      <a:gd name="connsiteX13" fmla="*/ 51602 w 1100899"/>
                      <a:gd name="connsiteY13" fmla="*/ 41275 h 571785"/>
                      <a:gd name="connsiteX14" fmla="*/ 80177 w 1100899"/>
                      <a:gd name="connsiteY14" fmla="*/ 19050 h 571785"/>
                      <a:gd name="connsiteX15" fmla="*/ 89702 w 1100899"/>
                      <a:gd name="connsiteY15" fmla="*/ 12700 h 571785"/>
                      <a:gd name="connsiteX16" fmla="*/ 108752 w 1100899"/>
                      <a:gd name="connsiteY16" fmla="*/ 6350 h 571785"/>
                      <a:gd name="connsiteX0" fmla="*/ 112848 w 1104995"/>
                      <a:gd name="connsiteY0" fmla="*/ 6350 h 572129"/>
                      <a:gd name="connsiteX1" fmla="*/ 1068523 w 1104995"/>
                      <a:gd name="connsiteY1" fmla="*/ 0 h 572129"/>
                      <a:gd name="connsiteX2" fmla="*/ 1103448 w 1104995"/>
                      <a:gd name="connsiteY2" fmla="*/ 44450 h 572129"/>
                      <a:gd name="connsiteX3" fmla="*/ 1097098 w 1104995"/>
                      <a:gd name="connsiteY3" fmla="*/ 104775 h 572129"/>
                      <a:gd name="connsiteX4" fmla="*/ 795473 w 1104995"/>
                      <a:gd name="connsiteY4" fmla="*/ 330200 h 572129"/>
                      <a:gd name="connsiteX5" fmla="*/ 420823 w 1104995"/>
                      <a:gd name="connsiteY5" fmla="*/ 488950 h 572129"/>
                      <a:gd name="connsiteX6" fmla="*/ 103323 w 1104995"/>
                      <a:gd name="connsiteY6" fmla="*/ 571500 h 572129"/>
                      <a:gd name="connsiteX7" fmla="*/ 8073 w 1104995"/>
                      <a:gd name="connsiteY7" fmla="*/ 523875 h 572129"/>
                      <a:gd name="connsiteX8" fmla="*/ 4898 w 1104995"/>
                      <a:gd name="connsiteY8" fmla="*/ 466725 h 572129"/>
                      <a:gd name="connsiteX9" fmla="*/ 4898 w 1104995"/>
                      <a:gd name="connsiteY9" fmla="*/ 463550 h 572129"/>
                      <a:gd name="connsiteX10" fmla="*/ 17598 w 1104995"/>
                      <a:gd name="connsiteY10" fmla="*/ 73025 h 572129"/>
                      <a:gd name="connsiteX11" fmla="*/ 39823 w 1104995"/>
                      <a:gd name="connsiteY11" fmla="*/ 57150 h 572129"/>
                      <a:gd name="connsiteX12" fmla="*/ 46173 w 1104995"/>
                      <a:gd name="connsiteY12" fmla="*/ 47625 h 572129"/>
                      <a:gd name="connsiteX13" fmla="*/ 55698 w 1104995"/>
                      <a:gd name="connsiteY13" fmla="*/ 41275 h 572129"/>
                      <a:gd name="connsiteX14" fmla="*/ 84273 w 1104995"/>
                      <a:gd name="connsiteY14" fmla="*/ 19050 h 572129"/>
                      <a:gd name="connsiteX15" fmla="*/ 93798 w 1104995"/>
                      <a:gd name="connsiteY15" fmla="*/ 12700 h 572129"/>
                      <a:gd name="connsiteX16" fmla="*/ 112848 w 1104995"/>
                      <a:gd name="connsiteY16" fmla="*/ 6350 h 572129"/>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51036 w 1100333"/>
                      <a:gd name="connsiteY13" fmla="*/ 41275 h 572244"/>
                      <a:gd name="connsiteX14" fmla="*/ 79611 w 1100333"/>
                      <a:gd name="connsiteY14" fmla="*/ 19050 h 572244"/>
                      <a:gd name="connsiteX15" fmla="*/ 89136 w 1100333"/>
                      <a:gd name="connsiteY15" fmla="*/ 12700 h 572244"/>
                      <a:gd name="connsiteX16" fmla="*/ 108186 w 1100333"/>
                      <a:gd name="connsiteY16"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79611 w 1100333"/>
                      <a:gd name="connsiteY13" fmla="*/ 19050 h 572244"/>
                      <a:gd name="connsiteX14" fmla="*/ 89136 w 1100333"/>
                      <a:gd name="connsiteY14" fmla="*/ 12700 h 572244"/>
                      <a:gd name="connsiteX15" fmla="*/ 108186 w 1100333"/>
                      <a:gd name="connsiteY15"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89136 w 1100333"/>
                      <a:gd name="connsiteY13" fmla="*/ 12700 h 572244"/>
                      <a:gd name="connsiteX14" fmla="*/ 108186 w 1100333"/>
                      <a:gd name="connsiteY14"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108186 w 1100333"/>
                      <a:gd name="connsiteY13"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333" h="572244">
                        <a:moveTo>
                          <a:pt x="108186" y="6350"/>
                        </a:moveTo>
                        <a:lnTo>
                          <a:pt x="1063861" y="0"/>
                        </a:lnTo>
                        <a:cubicBezTo>
                          <a:pt x="1092436" y="19050"/>
                          <a:pt x="1094023" y="26987"/>
                          <a:pt x="1098786" y="44450"/>
                        </a:cubicBezTo>
                        <a:cubicBezTo>
                          <a:pt x="1103549" y="93663"/>
                          <a:pt x="1096140" y="73025"/>
                          <a:pt x="1092436" y="104775"/>
                        </a:cubicBezTo>
                        <a:cubicBezTo>
                          <a:pt x="1088732" y="136525"/>
                          <a:pt x="903524" y="266171"/>
                          <a:pt x="790811" y="330200"/>
                        </a:cubicBezTo>
                        <a:cubicBezTo>
                          <a:pt x="678099" y="394229"/>
                          <a:pt x="531519" y="448733"/>
                          <a:pt x="416161" y="488950"/>
                        </a:cubicBezTo>
                        <a:cubicBezTo>
                          <a:pt x="300803" y="529167"/>
                          <a:pt x="167453" y="565679"/>
                          <a:pt x="98661" y="571500"/>
                        </a:cubicBezTo>
                        <a:cubicBezTo>
                          <a:pt x="29869" y="577321"/>
                          <a:pt x="3616" y="547833"/>
                          <a:pt x="3411" y="523875"/>
                        </a:cubicBezTo>
                        <a:cubicBezTo>
                          <a:pt x="2882" y="461963"/>
                          <a:pt x="765" y="476779"/>
                          <a:pt x="236" y="466725"/>
                        </a:cubicBezTo>
                        <a:cubicBezTo>
                          <a:pt x="-293" y="456671"/>
                          <a:pt x="236" y="464608"/>
                          <a:pt x="236" y="463550"/>
                        </a:cubicBezTo>
                        <a:lnTo>
                          <a:pt x="12936" y="73025"/>
                        </a:lnTo>
                        <a:cubicBezTo>
                          <a:pt x="37278" y="28575"/>
                          <a:pt x="28282" y="24871"/>
                          <a:pt x="108186" y="6350"/>
                        </a:cubicBezTo>
                        <a:close/>
                      </a:path>
                    </a:pathLst>
                  </a:custGeom>
                  <a:solidFill>
                    <a:srgbClr val="B7B7B7"/>
                  </a:solidFill>
                  <a:ln w="63500">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267">
                    <a:extLst>
                      <a:ext uri="{FF2B5EF4-FFF2-40B4-BE49-F238E27FC236}">
                        <a16:creationId xmlns:a16="http://schemas.microsoft.com/office/drawing/2014/main" id="{D4C0D9D2-C2DC-774B-BB12-0FB6741BD11A}"/>
                      </a:ext>
                    </a:extLst>
                  </p:cNvPr>
                  <p:cNvSpPr/>
                  <p:nvPr/>
                </p:nvSpPr>
                <p:spPr>
                  <a:xfrm>
                    <a:off x="4887884" y="3517946"/>
                    <a:ext cx="774746" cy="335834"/>
                  </a:xfrm>
                  <a:custGeom>
                    <a:avLst/>
                    <a:gdLst>
                      <a:gd name="connsiteX0" fmla="*/ 774746 w 774746"/>
                      <a:gd name="connsiteY0" fmla="*/ 335834 h 335834"/>
                      <a:gd name="connsiteX1" fmla="*/ 119703 w 774746"/>
                      <a:gd name="connsiteY1" fmla="*/ 222781 h 335834"/>
                      <a:gd name="connsiteX2" fmla="*/ 119703 w 774746"/>
                      <a:gd name="connsiteY2" fmla="*/ 0 h 335834"/>
                      <a:gd name="connsiteX3" fmla="*/ 3325 w 774746"/>
                      <a:gd name="connsiteY3" fmla="*/ 0 h 335834"/>
                      <a:gd name="connsiteX4" fmla="*/ 0 w 774746"/>
                      <a:gd name="connsiteY4" fmla="*/ 335834 h 335834"/>
                      <a:gd name="connsiteX5" fmla="*/ 774746 w 774746"/>
                      <a:gd name="connsiteY5"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46" h="335834">
                        <a:moveTo>
                          <a:pt x="774746" y="335834"/>
                        </a:moveTo>
                        <a:cubicBezTo>
                          <a:pt x="597408" y="321425"/>
                          <a:pt x="476595" y="316992"/>
                          <a:pt x="269332" y="282633"/>
                        </a:cubicBezTo>
                        <a:cubicBezTo>
                          <a:pt x="167363" y="271549"/>
                          <a:pt x="161266" y="220011"/>
                          <a:pt x="139653" y="159606"/>
                        </a:cubicBezTo>
                        <a:cubicBezTo>
                          <a:pt x="121697" y="109423"/>
                          <a:pt x="118595" y="33251"/>
                          <a:pt x="119703" y="0"/>
                        </a:cubicBezTo>
                        <a:lnTo>
                          <a:pt x="3325" y="0"/>
                        </a:lnTo>
                        <a:cubicBezTo>
                          <a:pt x="2217" y="111945"/>
                          <a:pt x="1108" y="223889"/>
                          <a:pt x="0" y="335834"/>
                        </a:cubicBezTo>
                        <a:lnTo>
                          <a:pt x="774746" y="335834"/>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6F27C6DD-6190-6F48-B353-84AC9A721018}"/>
                      </a:ext>
                    </a:extLst>
                  </p:cNvPr>
                  <p:cNvSpPr/>
                  <p:nvPr/>
                </p:nvSpPr>
                <p:spPr>
                  <a:xfrm>
                    <a:off x="4757988" y="3334622"/>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0" name="Oval 269">
                    <a:extLst>
                      <a:ext uri="{FF2B5EF4-FFF2-40B4-BE49-F238E27FC236}">
                        <a16:creationId xmlns:a16="http://schemas.microsoft.com/office/drawing/2014/main" id="{B7BBB1D3-DA1F-0745-8E74-572606F13CA6}"/>
                      </a:ext>
                    </a:extLst>
                  </p:cNvPr>
                  <p:cNvSpPr/>
                  <p:nvPr/>
                </p:nvSpPr>
                <p:spPr>
                  <a:xfrm>
                    <a:off x="7335145" y="3337738"/>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1" name="Oval 270">
                    <a:extLst>
                      <a:ext uri="{FF2B5EF4-FFF2-40B4-BE49-F238E27FC236}">
                        <a16:creationId xmlns:a16="http://schemas.microsoft.com/office/drawing/2014/main" id="{31E55F56-1C6A-A546-A5BA-0A9867365C22}"/>
                      </a:ext>
                    </a:extLst>
                  </p:cNvPr>
                  <p:cNvSpPr>
                    <a:spLocks/>
                  </p:cNvSpPr>
                  <p:nvPr/>
                </p:nvSpPr>
                <p:spPr>
                  <a:xfrm>
                    <a:off x="7261459" y="2130194"/>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2" name="Oval 271">
                    <a:extLst>
                      <a:ext uri="{FF2B5EF4-FFF2-40B4-BE49-F238E27FC236}">
                        <a16:creationId xmlns:a16="http://schemas.microsoft.com/office/drawing/2014/main" id="{717BBE84-06E8-294F-9B1B-11D53C3EE585}"/>
                      </a:ext>
                    </a:extLst>
                  </p:cNvPr>
                  <p:cNvSpPr>
                    <a:spLocks/>
                  </p:cNvSpPr>
                  <p:nvPr/>
                </p:nvSpPr>
                <p:spPr>
                  <a:xfrm>
                    <a:off x="4832366" y="2135810"/>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3" name="Oval 272">
                    <a:extLst>
                      <a:ext uri="{FF2B5EF4-FFF2-40B4-BE49-F238E27FC236}">
                        <a16:creationId xmlns:a16="http://schemas.microsoft.com/office/drawing/2014/main" id="{5A2E1720-111B-A148-A2BA-E2FF7CA82A2F}"/>
                      </a:ext>
                    </a:extLst>
                  </p:cNvPr>
                  <p:cNvSpPr>
                    <a:spLocks/>
                  </p:cNvSpPr>
                  <p:nvPr/>
                </p:nvSpPr>
                <p:spPr>
                  <a:xfrm>
                    <a:off x="7186852"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6C77667B-3575-2B42-BC7D-6A2019F2FD3F}"/>
                      </a:ext>
                    </a:extLst>
                  </p:cNvPr>
                  <p:cNvSpPr>
                    <a:spLocks/>
                  </p:cNvSpPr>
                  <p:nvPr/>
                </p:nvSpPr>
                <p:spPr>
                  <a:xfrm>
                    <a:off x="4930193"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E032727A-BDE2-7742-B84C-F3A59C1F2404}"/>
                    </a:ext>
                  </a:extLst>
                </p:cNvPr>
                <p:cNvGrpSpPr/>
                <p:nvPr/>
              </p:nvGrpSpPr>
              <p:grpSpPr>
                <a:xfrm>
                  <a:off x="4629529" y="2417217"/>
                  <a:ext cx="3384589" cy="2432444"/>
                  <a:chOff x="4475392" y="2324934"/>
                  <a:chExt cx="3709479" cy="2564177"/>
                </a:xfrm>
              </p:grpSpPr>
              <p:pic>
                <p:nvPicPr>
                  <p:cNvPr id="247" name="Picture 246" descr="Adobe_Acrobat_Reader.png">
                    <a:extLst>
                      <a:ext uri="{FF2B5EF4-FFF2-40B4-BE49-F238E27FC236}">
                        <a16:creationId xmlns:a16="http://schemas.microsoft.com/office/drawing/2014/main" id="{6076B2B5-608C-C244-96A6-0975AA45A329}"/>
                      </a:ext>
                    </a:extLst>
                  </p:cNvPr>
                  <p:cNvPicPr preferRelativeResize="0">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426116" y="3971786"/>
                    <a:ext cx="548640" cy="548640"/>
                  </a:xfrm>
                  <a:prstGeom prst="rect">
                    <a:avLst/>
                  </a:prstGeom>
                </p:spPr>
              </p:pic>
              <p:pic>
                <p:nvPicPr>
                  <p:cNvPr id="248" name="Picture 247" descr="PowerPoint_15.png">
                    <a:extLst>
                      <a:ext uri="{FF2B5EF4-FFF2-40B4-BE49-F238E27FC236}">
                        <a16:creationId xmlns:a16="http://schemas.microsoft.com/office/drawing/2014/main" id="{FD1DF9C8-12E8-A24B-8A57-FB0AFB76CC48}"/>
                      </a:ext>
                    </a:extLst>
                  </p:cNvPr>
                  <p:cNvPicPr preferRelativeResize="0">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6231" y="3328849"/>
                    <a:ext cx="548640" cy="548640"/>
                  </a:xfrm>
                  <a:prstGeom prst="rect">
                    <a:avLst/>
                  </a:prstGeom>
                </p:spPr>
              </p:pic>
              <p:pic>
                <p:nvPicPr>
                  <p:cNvPr id="249" name="Picture 248" descr="vmware_workstation_by_lordcro-d5zep46.png">
                    <a:extLst>
                      <a:ext uri="{FF2B5EF4-FFF2-40B4-BE49-F238E27FC236}">
                        <a16:creationId xmlns:a16="http://schemas.microsoft.com/office/drawing/2014/main" id="{BAA20801-4EBE-E44A-B817-DD441E0B547E}"/>
                      </a:ext>
                    </a:extLst>
                  </p:cNvPr>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93976" y="2685913"/>
                    <a:ext cx="548640" cy="548640"/>
                  </a:xfrm>
                  <a:prstGeom prst="rect">
                    <a:avLst/>
                  </a:prstGeom>
                </p:spPr>
              </p:pic>
              <p:pic>
                <p:nvPicPr>
                  <p:cNvPr id="250" name="Picture 249" descr="icon320x320.png">
                    <a:extLst>
                      <a:ext uri="{FF2B5EF4-FFF2-40B4-BE49-F238E27FC236}">
                        <a16:creationId xmlns:a16="http://schemas.microsoft.com/office/drawing/2014/main" id="{D4BB92B6-B3EA-1B45-B3DC-EDF19EB926B4}"/>
                      </a:ext>
                    </a:extLst>
                  </p:cNvPr>
                  <p:cNvPicPr preferRelativeResize="0">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40348" y="2329178"/>
                    <a:ext cx="548640" cy="548640"/>
                  </a:xfrm>
                  <a:prstGeom prst="rect">
                    <a:avLst/>
                  </a:prstGeom>
                </p:spPr>
              </p:pic>
              <p:pic>
                <p:nvPicPr>
                  <p:cNvPr id="252" name="Picture 251" descr="Excel_15.png">
                    <a:extLst>
                      <a:ext uri="{FF2B5EF4-FFF2-40B4-BE49-F238E27FC236}">
                        <a16:creationId xmlns:a16="http://schemas.microsoft.com/office/drawing/2014/main" id="{99CE5DDD-DF8C-4541-A43E-F3EE79A43854}"/>
                      </a:ext>
                    </a:extLst>
                  </p:cNvPr>
                  <p:cNvPicPr preferRelativeResize="0">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69333" y="3963513"/>
                    <a:ext cx="548640" cy="548640"/>
                  </a:xfrm>
                  <a:prstGeom prst="rect">
                    <a:avLst/>
                  </a:prstGeom>
                </p:spPr>
              </p:pic>
              <p:pic>
                <p:nvPicPr>
                  <p:cNvPr id="253" name="Picture 252" descr="Java.png">
                    <a:extLst>
                      <a:ext uri="{FF2B5EF4-FFF2-40B4-BE49-F238E27FC236}">
                        <a16:creationId xmlns:a16="http://schemas.microsoft.com/office/drawing/2014/main" id="{ED5A7E6B-6935-2342-B246-C5D32FEE2A0C}"/>
                      </a:ext>
                    </a:extLst>
                  </p:cNvPr>
                  <p:cNvPicPr preferRelativeResize="0">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5392" y="3324099"/>
                    <a:ext cx="548640" cy="548640"/>
                  </a:xfrm>
                  <a:prstGeom prst="rect">
                    <a:avLst/>
                  </a:prstGeom>
                </p:spPr>
              </p:pic>
              <p:pic>
                <p:nvPicPr>
                  <p:cNvPr id="254" name="Picture 253" descr="Outlook_15.png">
                    <a:extLst>
                      <a:ext uri="{FF2B5EF4-FFF2-40B4-BE49-F238E27FC236}">
                        <a16:creationId xmlns:a16="http://schemas.microsoft.com/office/drawing/2014/main" id="{2F62803B-4E61-8E49-8443-E0A6A9E4BDAC}"/>
                      </a:ext>
                    </a:extLst>
                  </p:cNvPr>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4748" y="4340471"/>
                    <a:ext cx="548640" cy="548640"/>
                  </a:xfrm>
                  <a:prstGeom prst="rect">
                    <a:avLst/>
                  </a:prstGeom>
                </p:spPr>
              </p:pic>
              <p:pic>
                <p:nvPicPr>
                  <p:cNvPr id="257" name="Picture 6" descr="Image result for visio icon">
                    <a:extLst>
                      <a:ext uri="{FF2B5EF4-FFF2-40B4-BE49-F238E27FC236}">
                        <a16:creationId xmlns:a16="http://schemas.microsoft.com/office/drawing/2014/main" id="{D0C84822-427B-6F4A-8F77-1F97FAB7EEF7}"/>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26703" y="2324934"/>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6" name="TextBox 275">
                <a:extLst>
                  <a:ext uri="{FF2B5EF4-FFF2-40B4-BE49-F238E27FC236}">
                    <a16:creationId xmlns:a16="http://schemas.microsoft.com/office/drawing/2014/main" id="{376F7AEC-DD4B-3346-A7F4-EA75FEDCB859}"/>
                  </a:ext>
                </a:extLst>
              </p:cNvPr>
              <p:cNvSpPr txBox="1"/>
              <p:nvPr/>
            </p:nvSpPr>
            <p:spPr>
              <a:xfrm>
                <a:off x="6667367" y="6111170"/>
                <a:ext cx="214359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Legal</a:t>
                </a:r>
              </a:p>
            </p:txBody>
          </p:sp>
        </p:grpSp>
        <p:grpSp>
          <p:nvGrpSpPr>
            <p:cNvPr id="79" name="Group 78">
              <a:extLst>
                <a:ext uri="{FF2B5EF4-FFF2-40B4-BE49-F238E27FC236}">
                  <a16:creationId xmlns:a16="http://schemas.microsoft.com/office/drawing/2014/main" id="{D0A0E554-17CB-3A4F-A618-67552D5CD29B}"/>
                </a:ext>
              </a:extLst>
            </p:cNvPr>
            <p:cNvGrpSpPr>
              <a:grpSpLocks noChangeAspect="1"/>
            </p:cNvGrpSpPr>
            <p:nvPr/>
          </p:nvGrpSpPr>
          <p:grpSpPr>
            <a:xfrm>
              <a:off x="4097219" y="4087795"/>
              <a:ext cx="1857970" cy="2126123"/>
              <a:chOff x="4097218" y="3974895"/>
              <a:chExt cx="2189593" cy="2505607"/>
            </a:xfrm>
          </p:grpSpPr>
          <p:grpSp>
            <p:nvGrpSpPr>
              <p:cNvPr id="211" name="Group 210">
                <a:extLst>
                  <a:ext uri="{FF2B5EF4-FFF2-40B4-BE49-F238E27FC236}">
                    <a16:creationId xmlns:a16="http://schemas.microsoft.com/office/drawing/2014/main" id="{74BF2ADE-5D74-554D-AE60-AD45AE928186}"/>
                  </a:ext>
                </a:extLst>
              </p:cNvPr>
              <p:cNvGrpSpPr>
                <a:grpSpLocks noChangeAspect="1"/>
              </p:cNvGrpSpPr>
              <p:nvPr/>
            </p:nvGrpSpPr>
            <p:grpSpPr>
              <a:xfrm>
                <a:off x="4097385" y="3974895"/>
                <a:ext cx="2189426" cy="2130548"/>
                <a:chOff x="3859774" y="1142302"/>
                <a:chExt cx="4992405" cy="4858149"/>
              </a:xfrm>
            </p:grpSpPr>
            <p:grpSp>
              <p:nvGrpSpPr>
                <p:cNvPr id="212" name="Group 211">
                  <a:extLst>
                    <a:ext uri="{FF2B5EF4-FFF2-40B4-BE49-F238E27FC236}">
                      <a16:creationId xmlns:a16="http://schemas.microsoft.com/office/drawing/2014/main" id="{B01C8F29-6999-E249-9C27-07B5417A64E2}"/>
                    </a:ext>
                  </a:extLst>
                </p:cNvPr>
                <p:cNvGrpSpPr>
                  <a:grpSpLocks noChangeAspect="1"/>
                </p:cNvGrpSpPr>
                <p:nvPr/>
              </p:nvGrpSpPr>
              <p:grpSpPr>
                <a:xfrm>
                  <a:off x="3859774" y="1142302"/>
                  <a:ext cx="4992405" cy="4858149"/>
                  <a:chOff x="4683369" y="1044865"/>
                  <a:chExt cx="2889739" cy="2812027"/>
                </a:xfrm>
              </p:grpSpPr>
              <p:sp>
                <p:nvSpPr>
                  <p:cNvPr id="226" name="Trapezoid 225">
                    <a:extLst>
                      <a:ext uri="{FF2B5EF4-FFF2-40B4-BE49-F238E27FC236}">
                        <a16:creationId xmlns:a16="http://schemas.microsoft.com/office/drawing/2014/main" id="{1F5F4102-55B3-AD46-9C43-A01E650C150C}"/>
                      </a:ext>
                    </a:extLst>
                  </p:cNvPr>
                  <p:cNvSpPr/>
                  <p:nvPr/>
                </p:nvSpPr>
                <p:spPr>
                  <a:xfrm>
                    <a:off x="4683369" y="1044865"/>
                    <a:ext cx="2889739" cy="2466197"/>
                  </a:xfrm>
                  <a:prstGeom prst="trapezoid">
                    <a:avLst>
                      <a:gd name="adj" fmla="val 863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226">
                    <a:extLst>
                      <a:ext uri="{FF2B5EF4-FFF2-40B4-BE49-F238E27FC236}">
                        <a16:creationId xmlns:a16="http://schemas.microsoft.com/office/drawing/2014/main" id="{477BC20C-1D01-FE4D-9131-7DE9066EEEE7}"/>
                      </a:ext>
                    </a:extLst>
                  </p:cNvPr>
                  <p:cNvSpPr/>
                  <p:nvPr/>
                </p:nvSpPr>
                <p:spPr>
                  <a:xfrm>
                    <a:off x="4689231" y="3511061"/>
                    <a:ext cx="2883877" cy="3458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28" name="Straight Connector 227">
                    <a:extLst>
                      <a:ext uri="{FF2B5EF4-FFF2-40B4-BE49-F238E27FC236}">
                        <a16:creationId xmlns:a16="http://schemas.microsoft.com/office/drawing/2014/main" id="{163E977D-8C41-2049-A3D6-AA64CD63DACA}"/>
                      </a:ext>
                    </a:extLst>
                  </p:cNvPr>
                  <p:cNvCxnSpPr/>
                  <p:nvPr/>
                </p:nvCxnSpPr>
                <p:spPr>
                  <a:xfrm>
                    <a:off x="5732585"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6C52738-07F9-5F4F-B08A-883BD486B82D}"/>
                      </a:ext>
                    </a:extLst>
                  </p:cNvPr>
                  <p:cNvCxnSpPr/>
                  <p:nvPr/>
                </p:nvCxnSpPr>
                <p:spPr>
                  <a:xfrm>
                    <a:off x="583149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CC8BE3E-9D0C-CC40-98BD-9E1B2D5DE85D}"/>
                      </a:ext>
                    </a:extLst>
                  </p:cNvPr>
                  <p:cNvCxnSpPr/>
                  <p:nvPr/>
                </p:nvCxnSpPr>
                <p:spPr>
                  <a:xfrm>
                    <a:off x="5930411"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2B67A64-2B03-404D-B2A3-AA549086E836}"/>
                      </a:ext>
                    </a:extLst>
                  </p:cNvPr>
                  <p:cNvCxnSpPr/>
                  <p:nvPr/>
                </p:nvCxnSpPr>
                <p:spPr>
                  <a:xfrm>
                    <a:off x="6029324"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DFD8891-96EF-F244-9C35-E36664BF519E}"/>
                      </a:ext>
                    </a:extLst>
                  </p:cNvPr>
                  <p:cNvCxnSpPr/>
                  <p:nvPr/>
                </p:nvCxnSpPr>
                <p:spPr>
                  <a:xfrm>
                    <a:off x="6128238" y="3511060"/>
                    <a:ext cx="0" cy="3458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3" name="Freeform 232">
                    <a:extLst>
                      <a:ext uri="{FF2B5EF4-FFF2-40B4-BE49-F238E27FC236}">
                        <a16:creationId xmlns:a16="http://schemas.microsoft.com/office/drawing/2014/main" id="{7AC5598D-17B2-FB42-BDDA-A60D3936447B}"/>
                      </a:ext>
                    </a:extLst>
                  </p:cNvPr>
                  <p:cNvSpPr/>
                  <p:nvPr/>
                </p:nvSpPr>
                <p:spPr>
                  <a:xfrm>
                    <a:off x="4995016" y="1177179"/>
                    <a:ext cx="2228070" cy="2131546"/>
                  </a:xfrm>
                  <a:custGeom>
                    <a:avLst/>
                    <a:gdLst>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02847 w 2228070"/>
                      <a:gd name="connsiteY19" fmla="*/ 268637 h 2131546"/>
                      <a:gd name="connsiteX20" fmla="*/ 1318345 w 2228070"/>
                      <a:gd name="connsiteY20" fmla="*/ 237641 h 2131546"/>
                      <a:gd name="connsiteX21" fmla="*/ 1333844 w 2228070"/>
                      <a:gd name="connsiteY21" fmla="*/ 211810 h 2131546"/>
                      <a:gd name="connsiteX22" fmla="*/ 1349342 w 2228070"/>
                      <a:gd name="connsiteY22" fmla="*/ 165315 h 2131546"/>
                      <a:gd name="connsiteX23" fmla="*/ 1354508 w 2228070"/>
                      <a:gd name="connsiteY23" fmla="*/ 149817 h 2131546"/>
                      <a:gd name="connsiteX24" fmla="*/ 1359674 w 2228070"/>
                      <a:gd name="connsiteY24" fmla="*/ 134319 h 2131546"/>
                      <a:gd name="connsiteX25" fmla="*/ 1354508 w 2228070"/>
                      <a:gd name="connsiteY2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33844 w 2228070"/>
                      <a:gd name="connsiteY20" fmla="*/ 211810 h 2131546"/>
                      <a:gd name="connsiteX21" fmla="*/ 1349342 w 2228070"/>
                      <a:gd name="connsiteY21" fmla="*/ 165315 h 2131546"/>
                      <a:gd name="connsiteX22" fmla="*/ 1354508 w 2228070"/>
                      <a:gd name="connsiteY22" fmla="*/ 149817 h 2131546"/>
                      <a:gd name="connsiteX23" fmla="*/ 1359674 w 2228070"/>
                      <a:gd name="connsiteY23" fmla="*/ 134319 h 2131546"/>
                      <a:gd name="connsiteX24" fmla="*/ 1354508 w 2228070"/>
                      <a:gd name="connsiteY2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9674 w 2228070"/>
                      <a:gd name="connsiteY22" fmla="*/ 134319 h 2131546"/>
                      <a:gd name="connsiteX23" fmla="*/ 1354508 w 2228070"/>
                      <a:gd name="connsiteY2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149817 h 2131546"/>
                      <a:gd name="connsiteX22" fmla="*/ 1354508 w 2228070"/>
                      <a:gd name="connsiteY2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56352 w 2228070"/>
                      <a:gd name="connsiteY17" fmla="*/ 320298 h 2131546"/>
                      <a:gd name="connsiteX18" fmla="*/ 1271850 w 2228070"/>
                      <a:gd name="connsiteY18" fmla="*/ 309966 h 2131546"/>
                      <a:gd name="connsiteX19" fmla="*/ 1318345 w 2228070"/>
                      <a:gd name="connsiteY19" fmla="*/ 237641 h 2131546"/>
                      <a:gd name="connsiteX20" fmla="*/ 1349342 w 2228070"/>
                      <a:gd name="connsiteY20" fmla="*/ 165315 h 2131546"/>
                      <a:gd name="connsiteX21" fmla="*/ 1354508 w 2228070"/>
                      <a:gd name="connsiteY2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189193 w 2228070"/>
                      <a:gd name="connsiteY14" fmla="*/ 371959 h 2131546"/>
                      <a:gd name="connsiteX15" fmla="*/ 1220189 w 2228070"/>
                      <a:gd name="connsiteY15" fmla="*/ 356461 h 2131546"/>
                      <a:gd name="connsiteX16" fmla="*/ 1246020 w 2228070"/>
                      <a:gd name="connsiteY16" fmla="*/ 330631 h 2131546"/>
                      <a:gd name="connsiteX17" fmla="*/ 1271850 w 2228070"/>
                      <a:gd name="connsiteY17" fmla="*/ 309966 h 2131546"/>
                      <a:gd name="connsiteX18" fmla="*/ 1318345 w 2228070"/>
                      <a:gd name="connsiteY18" fmla="*/ 237641 h 2131546"/>
                      <a:gd name="connsiteX19" fmla="*/ 1349342 w 2228070"/>
                      <a:gd name="connsiteY19" fmla="*/ 165315 h 2131546"/>
                      <a:gd name="connsiteX20" fmla="*/ 1354508 w 2228070"/>
                      <a:gd name="connsiteY20"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173694 w 2228070"/>
                      <a:gd name="connsiteY13" fmla="*/ 382292 h 2131546"/>
                      <a:gd name="connsiteX14" fmla="*/ 1220189 w 2228070"/>
                      <a:gd name="connsiteY14" fmla="*/ 356461 h 2131546"/>
                      <a:gd name="connsiteX15" fmla="*/ 1246020 w 2228070"/>
                      <a:gd name="connsiteY15" fmla="*/ 330631 h 2131546"/>
                      <a:gd name="connsiteX16" fmla="*/ 1271850 w 2228070"/>
                      <a:gd name="connsiteY16" fmla="*/ 309966 h 2131546"/>
                      <a:gd name="connsiteX17" fmla="*/ 1318345 w 2228070"/>
                      <a:gd name="connsiteY17" fmla="*/ 237641 h 2131546"/>
                      <a:gd name="connsiteX18" fmla="*/ 1349342 w 2228070"/>
                      <a:gd name="connsiteY18" fmla="*/ 165315 h 2131546"/>
                      <a:gd name="connsiteX19" fmla="*/ 1354508 w 2228070"/>
                      <a:gd name="connsiteY19"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127200 w 2228070"/>
                      <a:gd name="connsiteY12" fmla="*/ 413288 h 2131546"/>
                      <a:gd name="connsiteX13" fmla="*/ 1220189 w 2228070"/>
                      <a:gd name="connsiteY13" fmla="*/ 356461 h 2131546"/>
                      <a:gd name="connsiteX14" fmla="*/ 1246020 w 2228070"/>
                      <a:gd name="connsiteY14" fmla="*/ 330631 h 2131546"/>
                      <a:gd name="connsiteX15" fmla="*/ 1271850 w 2228070"/>
                      <a:gd name="connsiteY15" fmla="*/ 309966 h 2131546"/>
                      <a:gd name="connsiteX16" fmla="*/ 1318345 w 2228070"/>
                      <a:gd name="connsiteY16" fmla="*/ 237641 h 2131546"/>
                      <a:gd name="connsiteX17" fmla="*/ 1349342 w 2228070"/>
                      <a:gd name="connsiteY17" fmla="*/ 165315 h 2131546"/>
                      <a:gd name="connsiteX18" fmla="*/ 1354508 w 2228070"/>
                      <a:gd name="connsiteY18"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101369 w 2228070"/>
                      <a:gd name="connsiteY11" fmla="*/ 428787 h 2131546"/>
                      <a:gd name="connsiteX12" fmla="*/ 1220189 w 2228070"/>
                      <a:gd name="connsiteY12" fmla="*/ 356461 h 2131546"/>
                      <a:gd name="connsiteX13" fmla="*/ 1246020 w 2228070"/>
                      <a:gd name="connsiteY13" fmla="*/ 330631 h 2131546"/>
                      <a:gd name="connsiteX14" fmla="*/ 1271850 w 2228070"/>
                      <a:gd name="connsiteY14" fmla="*/ 309966 h 2131546"/>
                      <a:gd name="connsiteX15" fmla="*/ 1318345 w 2228070"/>
                      <a:gd name="connsiteY15" fmla="*/ 237641 h 2131546"/>
                      <a:gd name="connsiteX16" fmla="*/ 1349342 w 2228070"/>
                      <a:gd name="connsiteY16" fmla="*/ 165315 h 2131546"/>
                      <a:gd name="connsiteX17" fmla="*/ 1354508 w 2228070"/>
                      <a:gd name="connsiteY17"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46020 w 2228070"/>
                      <a:gd name="connsiteY12" fmla="*/ 330631 h 2131546"/>
                      <a:gd name="connsiteX13" fmla="*/ 1271850 w 2228070"/>
                      <a:gd name="connsiteY13" fmla="*/ 309966 h 2131546"/>
                      <a:gd name="connsiteX14" fmla="*/ 1318345 w 2228070"/>
                      <a:gd name="connsiteY14" fmla="*/ 237641 h 2131546"/>
                      <a:gd name="connsiteX15" fmla="*/ 1349342 w 2228070"/>
                      <a:gd name="connsiteY15" fmla="*/ 165315 h 2131546"/>
                      <a:gd name="connsiteX16" fmla="*/ 1354508 w 2228070"/>
                      <a:gd name="connsiteY16"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833107 w 2228070"/>
                      <a:gd name="connsiteY8" fmla="*/ 540417 h 2131546"/>
                      <a:gd name="connsiteX9" fmla="*/ 1044542 w 2228070"/>
                      <a:gd name="connsiteY9" fmla="*/ 454617 h 2131546"/>
                      <a:gd name="connsiteX10" fmla="*/ 1085871 w 2228070"/>
                      <a:gd name="connsiteY10" fmla="*/ 433953 h 2131546"/>
                      <a:gd name="connsiteX11" fmla="*/ 1220189 w 2228070"/>
                      <a:gd name="connsiteY11" fmla="*/ 356461 h 2131546"/>
                      <a:gd name="connsiteX12" fmla="*/ 1271850 w 2228070"/>
                      <a:gd name="connsiteY12" fmla="*/ 309966 h 2131546"/>
                      <a:gd name="connsiteX13" fmla="*/ 1318345 w 2228070"/>
                      <a:gd name="connsiteY13" fmla="*/ 237641 h 2131546"/>
                      <a:gd name="connsiteX14" fmla="*/ 1349342 w 2228070"/>
                      <a:gd name="connsiteY14" fmla="*/ 165315 h 2131546"/>
                      <a:gd name="connsiteX15" fmla="*/ 1354508 w 2228070"/>
                      <a:gd name="connsiteY15"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085871 w 2228070"/>
                      <a:gd name="connsiteY9" fmla="*/ 433953 h 2131546"/>
                      <a:gd name="connsiteX10" fmla="*/ 1220189 w 2228070"/>
                      <a:gd name="connsiteY10" fmla="*/ 356461 h 2131546"/>
                      <a:gd name="connsiteX11" fmla="*/ 1271850 w 2228070"/>
                      <a:gd name="connsiteY11" fmla="*/ 309966 h 2131546"/>
                      <a:gd name="connsiteX12" fmla="*/ 1318345 w 2228070"/>
                      <a:gd name="connsiteY12" fmla="*/ 237641 h 2131546"/>
                      <a:gd name="connsiteX13" fmla="*/ 1349342 w 2228070"/>
                      <a:gd name="connsiteY13" fmla="*/ 165315 h 2131546"/>
                      <a:gd name="connsiteX14" fmla="*/ 1354508 w 2228070"/>
                      <a:gd name="connsiteY14"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271850 w 2228070"/>
                      <a:gd name="connsiteY10" fmla="*/ 309966 h 2131546"/>
                      <a:gd name="connsiteX11" fmla="*/ 1318345 w 2228070"/>
                      <a:gd name="connsiteY11" fmla="*/ 237641 h 2131546"/>
                      <a:gd name="connsiteX12" fmla="*/ 1349342 w 2228070"/>
                      <a:gd name="connsiteY12" fmla="*/ 165315 h 2131546"/>
                      <a:gd name="connsiteX13" fmla="*/ 1354508 w 2228070"/>
                      <a:gd name="connsiteY13"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18345 w 2228070"/>
                      <a:gd name="connsiteY10" fmla="*/ 237641 h 2131546"/>
                      <a:gd name="connsiteX11" fmla="*/ 1349342 w 2228070"/>
                      <a:gd name="connsiteY11" fmla="*/ 165315 h 2131546"/>
                      <a:gd name="connsiteX12" fmla="*/ 1354508 w 2228070"/>
                      <a:gd name="connsiteY12"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 name="connsiteX0" fmla="*/ 1354508 w 2228070"/>
                      <a:gd name="connsiteY0" fmla="*/ 0 h 2131546"/>
                      <a:gd name="connsiteX1" fmla="*/ 1912447 w 2228070"/>
                      <a:gd name="connsiteY1" fmla="*/ 0 h 2131546"/>
                      <a:gd name="connsiteX2" fmla="*/ 1968775 w 2228070"/>
                      <a:gd name="connsiteY2" fmla="*/ 803946 h 2131546"/>
                      <a:gd name="connsiteX3" fmla="*/ 1973679 w 2228070"/>
                      <a:gd name="connsiteY3" fmla="*/ 807865 h 2131546"/>
                      <a:gd name="connsiteX4" fmla="*/ 2228070 w 2228070"/>
                      <a:gd name="connsiteY4" fmla="*/ 1322496 h 2131546"/>
                      <a:gd name="connsiteX5" fmla="*/ 1114035 w 2228070"/>
                      <a:gd name="connsiteY5" fmla="*/ 2131546 h 2131546"/>
                      <a:gd name="connsiteX6" fmla="*/ 0 w 2228070"/>
                      <a:gd name="connsiteY6" fmla="*/ 1322496 h 2131546"/>
                      <a:gd name="connsiteX7" fmla="*/ 782755 w 2228070"/>
                      <a:gd name="connsiteY7" fmla="*/ 549819 h 2131546"/>
                      <a:gd name="connsiteX8" fmla="*/ 1044542 w 2228070"/>
                      <a:gd name="connsiteY8" fmla="*/ 454617 h 2131546"/>
                      <a:gd name="connsiteX9" fmla="*/ 1220189 w 2228070"/>
                      <a:gd name="connsiteY9" fmla="*/ 356461 h 2131546"/>
                      <a:gd name="connsiteX10" fmla="*/ 1349342 w 2228070"/>
                      <a:gd name="connsiteY10" fmla="*/ 165315 h 2131546"/>
                      <a:gd name="connsiteX11" fmla="*/ 1354508 w 2228070"/>
                      <a:gd name="connsiteY11" fmla="*/ 0 h 213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8070" h="2131546">
                        <a:moveTo>
                          <a:pt x="1354508" y="0"/>
                        </a:moveTo>
                        <a:lnTo>
                          <a:pt x="1912447" y="0"/>
                        </a:lnTo>
                        <a:lnTo>
                          <a:pt x="1968775" y="803946"/>
                        </a:lnTo>
                        <a:lnTo>
                          <a:pt x="1973679" y="807865"/>
                        </a:lnTo>
                        <a:cubicBezTo>
                          <a:pt x="2132603" y="947717"/>
                          <a:pt x="2228070" y="1127010"/>
                          <a:pt x="2228070" y="1322496"/>
                        </a:cubicBezTo>
                        <a:cubicBezTo>
                          <a:pt x="2228070" y="1769322"/>
                          <a:pt x="1729300" y="2131546"/>
                          <a:pt x="1114035" y="2131546"/>
                        </a:cubicBezTo>
                        <a:cubicBezTo>
                          <a:pt x="498770" y="2131546"/>
                          <a:pt x="0" y="1769322"/>
                          <a:pt x="0" y="1322496"/>
                        </a:cubicBezTo>
                        <a:cubicBezTo>
                          <a:pt x="0" y="959450"/>
                          <a:pt x="329266" y="652254"/>
                          <a:pt x="782755" y="549819"/>
                        </a:cubicBezTo>
                        <a:lnTo>
                          <a:pt x="1044542" y="454617"/>
                        </a:lnTo>
                        <a:cubicBezTo>
                          <a:pt x="1117448" y="422391"/>
                          <a:pt x="1169389" y="404678"/>
                          <a:pt x="1220189" y="356461"/>
                        </a:cubicBezTo>
                        <a:cubicBezTo>
                          <a:pt x="1270989" y="308244"/>
                          <a:pt x="1301556" y="288225"/>
                          <a:pt x="1349342" y="165315"/>
                        </a:cubicBezTo>
                        <a:cubicBezTo>
                          <a:pt x="1357414" y="53060"/>
                          <a:pt x="1352786" y="55105"/>
                          <a:pt x="1354508" y="0"/>
                        </a:cubicBezTo>
                        <a:close/>
                      </a:path>
                    </a:pathLst>
                  </a:custGeom>
                  <a:solidFill>
                    <a:schemeClr val="bg1">
                      <a:lumMod val="75000"/>
                    </a:schemeClr>
                  </a:solidFill>
                  <a:ln w="635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Oval 233">
                    <a:extLst>
                      <a:ext uri="{FF2B5EF4-FFF2-40B4-BE49-F238E27FC236}">
                        <a16:creationId xmlns:a16="http://schemas.microsoft.com/office/drawing/2014/main" id="{94733BDF-821B-924B-9272-3720B3EC9FF9}"/>
                      </a:ext>
                    </a:extLst>
                  </p:cNvPr>
                  <p:cNvSpPr/>
                  <p:nvPr/>
                </p:nvSpPr>
                <p:spPr>
                  <a:xfrm>
                    <a:off x="5776579" y="2183765"/>
                    <a:ext cx="703317" cy="498881"/>
                  </a:xfrm>
                  <a:prstGeom prst="ellipse">
                    <a:avLst/>
                  </a:prstGeom>
                  <a:solidFill>
                    <a:srgbClr val="B7B7B7"/>
                  </a:solidFill>
                  <a:ln w="53975">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234">
                    <a:extLst>
                      <a:ext uri="{FF2B5EF4-FFF2-40B4-BE49-F238E27FC236}">
                        <a16:creationId xmlns:a16="http://schemas.microsoft.com/office/drawing/2014/main" id="{C9FD4656-E70C-3040-8249-315E8A0A972E}"/>
                      </a:ext>
                    </a:extLst>
                  </p:cNvPr>
                  <p:cNvSpPr/>
                  <p:nvPr/>
                </p:nvSpPr>
                <p:spPr>
                  <a:xfrm>
                    <a:off x="5016101" y="1173164"/>
                    <a:ext cx="1100333" cy="572244"/>
                  </a:xfrm>
                  <a:custGeom>
                    <a:avLst/>
                    <a:gdLst>
                      <a:gd name="connsiteX0" fmla="*/ 124135 w 1102035"/>
                      <a:gd name="connsiteY0" fmla="*/ 3175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23" fmla="*/ 124135 w 1102035"/>
                      <a:gd name="connsiteY23" fmla="*/ 3175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9735 w 1102035"/>
                      <a:gd name="connsiteY7" fmla="*/ 47942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810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33735 w 1102035"/>
                      <a:gd name="connsiteY6" fmla="*/ 32385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70210 w 1102035"/>
                      <a:gd name="connsiteY7" fmla="*/ 460375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1089335 w 1102035"/>
                      <a:gd name="connsiteY5" fmla="*/ 120650 h 571500"/>
                      <a:gd name="connsiteX6" fmla="*/ 794060 w 1102035"/>
                      <a:gd name="connsiteY6" fmla="*/ 330200 h 571500"/>
                      <a:gd name="connsiteX7" fmla="*/ 419410 w 1102035"/>
                      <a:gd name="connsiteY7" fmla="*/ 488950 h 571500"/>
                      <a:gd name="connsiteX8" fmla="*/ 101910 w 1102035"/>
                      <a:gd name="connsiteY8" fmla="*/ 571500 h 571500"/>
                      <a:gd name="connsiteX9" fmla="*/ 73335 w 1102035"/>
                      <a:gd name="connsiteY9" fmla="*/ 565150 h 571500"/>
                      <a:gd name="connsiteX10" fmla="*/ 44760 w 1102035"/>
                      <a:gd name="connsiteY10" fmla="*/ 542925 h 571500"/>
                      <a:gd name="connsiteX11" fmla="*/ 32060 w 1102035"/>
                      <a:gd name="connsiteY11" fmla="*/ 523875 h 571500"/>
                      <a:gd name="connsiteX12" fmla="*/ 16185 w 1102035"/>
                      <a:gd name="connsiteY12" fmla="*/ 504825 h 571500"/>
                      <a:gd name="connsiteX13" fmla="*/ 6660 w 1102035"/>
                      <a:gd name="connsiteY13" fmla="*/ 495300 h 571500"/>
                      <a:gd name="connsiteX14" fmla="*/ 3485 w 1102035"/>
                      <a:gd name="connsiteY14" fmla="*/ 466725 h 571500"/>
                      <a:gd name="connsiteX15" fmla="*/ 3485 w 1102035"/>
                      <a:gd name="connsiteY15" fmla="*/ 463550 h 571500"/>
                      <a:gd name="connsiteX16" fmla="*/ 16185 w 1102035"/>
                      <a:gd name="connsiteY16" fmla="*/ 73025 h 571500"/>
                      <a:gd name="connsiteX17" fmla="*/ 38410 w 1102035"/>
                      <a:gd name="connsiteY17" fmla="*/ 57150 h 571500"/>
                      <a:gd name="connsiteX18" fmla="*/ 44760 w 1102035"/>
                      <a:gd name="connsiteY18" fmla="*/ 47625 h 571500"/>
                      <a:gd name="connsiteX19" fmla="*/ 54285 w 1102035"/>
                      <a:gd name="connsiteY19" fmla="*/ 41275 h 571500"/>
                      <a:gd name="connsiteX20" fmla="*/ 82860 w 1102035"/>
                      <a:gd name="connsiteY20" fmla="*/ 19050 h 571500"/>
                      <a:gd name="connsiteX21" fmla="*/ 92385 w 1102035"/>
                      <a:gd name="connsiteY21" fmla="*/ 12700 h 571500"/>
                      <a:gd name="connsiteX22" fmla="*/ 111435 w 1102035"/>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43000"/>
                      <a:gd name="connsiteY0" fmla="*/ 6350 h 571500"/>
                      <a:gd name="connsiteX1" fmla="*/ 1067110 w 1143000"/>
                      <a:gd name="connsiteY1" fmla="*/ 0 h 571500"/>
                      <a:gd name="connsiteX2" fmla="*/ 1092510 w 1143000"/>
                      <a:gd name="connsiteY2" fmla="*/ 12700 h 571500"/>
                      <a:gd name="connsiteX3" fmla="*/ 1102035 w 1143000"/>
                      <a:gd name="connsiteY3" fmla="*/ 44450 h 571500"/>
                      <a:gd name="connsiteX4" fmla="*/ 1095685 w 1143000"/>
                      <a:gd name="connsiteY4" fmla="*/ 104775 h 571500"/>
                      <a:gd name="connsiteX5" fmla="*/ 1089335 w 1143000"/>
                      <a:gd name="connsiteY5" fmla="*/ 120650 h 571500"/>
                      <a:gd name="connsiteX6" fmla="*/ 794060 w 1143000"/>
                      <a:gd name="connsiteY6" fmla="*/ 330200 h 571500"/>
                      <a:gd name="connsiteX7" fmla="*/ 419410 w 1143000"/>
                      <a:gd name="connsiteY7" fmla="*/ 488950 h 571500"/>
                      <a:gd name="connsiteX8" fmla="*/ 101910 w 1143000"/>
                      <a:gd name="connsiteY8" fmla="*/ 571500 h 571500"/>
                      <a:gd name="connsiteX9" fmla="*/ 73335 w 1143000"/>
                      <a:gd name="connsiteY9" fmla="*/ 565150 h 571500"/>
                      <a:gd name="connsiteX10" fmla="*/ 44760 w 1143000"/>
                      <a:gd name="connsiteY10" fmla="*/ 542925 h 571500"/>
                      <a:gd name="connsiteX11" fmla="*/ 32060 w 1143000"/>
                      <a:gd name="connsiteY11" fmla="*/ 523875 h 571500"/>
                      <a:gd name="connsiteX12" fmla="*/ 16185 w 1143000"/>
                      <a:gd name="connsiteY12" fmla="*/ 504825 h 571500"/>
                      <a:gd name="connsiteX13" fmla="*/ 6660 w 1143000"/>
                      <a:gd name="connsiteY13" fmla="*/ 495300 h 571500"/>
                      <a:gd name="connsiteX14" fmla="*/ 3485 w 1143000"/>
                      <a:gd name="connsiteY14" fmla="*/ 466725 h 571500"/>
                      <a:gd name="connsiteX15" fmla="*/ 3485 w 1143000"/>
                      <a:gd name="connsiteY15" fmla="*/ 463550 h 571500"/>
                      <a:gd name="connsiteX16" fmla="*/ 16185 w 1143000"/>
                      <a:gd name="connsiteY16" fmla="*/ 73025 h 571500"/>
                      <a:gd name="connsiteX17" fmla="*/ 38410 w 1143000"/>
                      <a:gd name="connsiteY17" fmla="*/ 57150 h 571500"/>
                      <a:gd name="connsiteX18" fmla="*/ 44760 w 1143000"/>
                      <a:gd name="connsiteY18" fmla="*/ 47625 h 571500"/>
                      <a:gd name="connsiteX19" fmla="*/ 54285 w 1143000"/>
                      <a:gd name="connsiteY19" fmla="*/ 41275 h 571500"/>
                      <a:gd name="connsiteX20" fmla="*/ 82860 w 1143000"/>
                      <a:gd name="connsiteY20" fmla="*/ 19050 h 571500"/>
                      <a:gd name="connsiteX21" fmla="*/ 92385 w 1143000"/>
                      <a:gd name="connsiteY21" fmla="*/ 12700 h 571500"/>
                      <a:gd name="connsiteX22" fmla="*/ 111435 w 1143000"/>
                      <a:gd name="connsiteY22" fmla="*/ 6350 h 571500"/>
                      <a:gd name="connsiteX0" fmla="*/ 111435 w 1119555"/>
                      <a:gd name="connsiteY0" fmla="*/ 6350 h 571500"/>
                      <a:gd name="connsiteX1" fmla="*/ 1067110 w 1119555"/>
                      <a:gd name="connsiteY1" fmla="*/ 0 h 571500"/>
                      <a:gd name="connsiteX2" fmla="*/ 1092510 w 1119555"/>
                      <a:gd name="connsiteY2" fmla="*/ 12700 h 571500"/>
                      <a:gd name="connsiteX3" fmla="*/ 1102035 w 1119555"/>
                      <a:gd name="connsiteY3" fmla="*/ 44450 h 571500"/>
                      <a:gd name="connsiteX4" fmla="*/ 1095685 w 1119555"/>
                      <a:gd name="connsiteY4" fmla="*/ 104775 h 571500"/>
                      <a:gd name="connsiteX5" fmla="*/ 794060 w 1119555"/>
                      <a:gd name="connsiteY5" fmla="*/ 330200 h 571500"/>
                      <a:gd name="connsiteX6" fmla="*/ 419410 w 1119555"/>
                      <a:gd name="connsiteY6" fmla="*/ 488950 h 571500"/>
                      <a:gd name="connsiteX7" fmla="*/ 101910 w 1119555"/>
                      <a:gd name="connsiteY7" fmla="*/ 571500 h 571500"/>
                      <a:gd name="connsiteX8" fmla="*/ 73335 w 1119555"/>
                      <a:gd name="connsiteY8" fmla="*/ 565150 h 571500"/>
                      <a:gd name="connsiteX9" fmla="*/ 44760 w 1119555"/>
                      <a:gd name="connsiteY9" fmla="*/ 542925 h 571500"/>
                      <a:gd name="connsiteX10" fmla="*/ 32060 w 1119555"/>
                      <a:gd name="connsiteY10" fmla="*/ 523875 h 571500"/>
                      <a:gd name="connsiteX11" fmla="*/ 16185 w 1119555"/>
                      <a:gd name="connsiteY11" fmla="*/ 504825 h 571500"/>
                      <a:gd name="connsiteX12" fmla="*/ 6660 w 1119555"/>
                      <a:gd name="connsiteY12" fmla="*/ 495300 h 571500"/>
                      <a:gd name="connsiteX13" fmla="*/ 3485 w 1119555"/>
                      <a:gd name="connsiteY13" fmla="*/ 466725 h 571500"/>
                      <a:gd name="connsiteX14" fmla="*/ 3485 w 1119555"/>
                      <a:gd name="connsiteY14" fmla="*/ 463550 h 571500"/>
                      <a:gd name="connsiteX15" fmla="*/ 16185 w 1119555"/>
                      <a:gd name="connsiteY15" fmla="*/ 73025 h 571500"/>
                      <a:gd name="connsiteX16" fmla="*/ 38410 w 1119555"/>
                      <a:gd name="connsiteY16" fmla="*/ 57150 h 571500"/>
                      <a:gd name="connsiteX17" fmla="*/ 44760 w 1119555"/>
                      <a:gd name="connsiteY17" fmla="*/ 47625 h 571500"/>
                      <a:gd name="connsiteX18" fmla="*/ 54285 w 1119555"/>
                      <a:gd name="connsiteY18" fmla="*/ 41275 h 571500"/>
                      <a:gd name="connsiteX19" fmla="*/ 82860 w 1119555"/>
                      <a:gd name="connsiteY19" fmla="*/ 19050 h 571500"/>
                      <a:gd name="connsiteX20" fmla="*/ 92385 w 1119555"/>
                      <a:gd name="connsiteY20" fmla="*/ 12700 h 571500"/>
                      <a:gd name="connsiteX21" fmla="*/ 111435 w 1119555"/>
                      <a:gd name="connsiteY21" fmla="*/ 6350 h 571500"/>
                      <a:gd name="connsiteX0" fmla="*/ 111435 w 1102035"/>
                      <a:gd name="connsiteY0" fmla="*/ 6350 h 571500"/>
                      <a:gd name="connsiteX1" fmla="*/ 1067110 w 1102035"/>
                      <a:gd name="connsiteY1" fmla="*/ 0 h 571500"/>
                      <a:gd name="connsiteX2" fmla="*/ 1092510 w 1102035"/>
                      <a:gd name="connsiteY2" fmla="*/ 12700 h 571500"/>
                      <a:gd name="connsiteX3" fmla="*/ 1102035 w 1102035"/>
                      <a:gd name="connsiteY3" fmla="*/ 44450 h 571500"/>
                      <a:gd name="connsiteX4" fmla="*/ 1095685 w 1102035"/>
                      <a:gd name="connsiteY4" fmla="*/ 104775 h 571500"/>
                      <a:gd name="connsiteX5" fmla="*/ 794060 w 1102035"/>
                      <a:gd name="connsiteY5" fmla="*/ 330200 h 571500"/>
                      <a:gd name="connsiteX6" fmla="*/ 419410 w 1102035"/>
                      <a:gd name="connsiteY6" fmla="*/ 488950 h 571500"/>
                      <a:gd name="connsiteX7" fmla="*/ 101910 w 1102035"/>
                      <a:gd name="connsiteY7" fmla="*/ 571500 h 571500"/>
                      <a:gd name="connsiteX8" fmla="*/ 73335 w 1102035"/>
                      <a:gd name="connsiteY8" fmla="*/ 565150 h 571500"/>
                      <a:gd name="connsiteX9" fmla="*/ 44760 w 1102035"/>
                      <a:gd name="connsiteY9" fmla="*/ 542925 h 571500"/>
                      <a:gd name="connsiteX10" fmla="*/ 32060 w 1102035"/>
                      <a:gd name="connsiteY10" fmla="*/ 523875 h 571500"/>
                      <a:gd name="connsiteX11" fmla="*/ 16185 w 1102035"/>
                      <a:gd name="connsiteY11" fmla="*/ 504825 h 571500"/>
                      <a:gd name="connsiteX12" fmla="*/ 6660 w 1102035"/>
                      <a:gd name="connsiteY12" fmla="*/ 495300 h 571500"/>
                      <a:gd name="connsiteX13" fmla="*/ 3485 w 1102035"/>
                      <a:gd name="connsiteY13" fmla="*/ 466725 h 571500"/>
                      <a:gd name="connsiteX14" fmla="*/ 3485 w 1102035"/>
                      <a:gd name="connsiteY14" fmla="*/ 463550 h 571500"/>
                      <a:gd name="connsiteX15" fmla="*/ 16185 w 1102035"/>
                      <a:gd name="connsiteY15" fmla="*/ 73025 h 571500"/>
                      <a:gd name="connsiteX16" fmla="*/ 38410 w 1102035"/>
                      <a:gd name="connsiteY16" fmla="*/ 57150 h 571500"/>
                      <a:gd name="connsiteX17" fmla="*/ 44760 w 1102035"/>
                      <a:gd name="connsiteY17" fmla="*/ 47625 h 571500"/>
                      <a:gd name="connsiteX18" fmla="*/ 54285 w 1102035"/>
                      <a:gd name="connsiteY18" fmla="*/ 41275 h 571500"/>
                      <a:gd name="connsiteX19" fmla="*/ 82860 w 1102035"/>
                      <a:gd name="connsiteY19" fmla="*/ 19050 h 571500"/>
                      <a:gd name="connsiteX20" fmla="*/ 92385 w 1102035"/>
                      <a:gd name="connsiteY20" fmla="*/ 12700 h 571500"/>
                      <a:gd name="connsiteX21" fmla="*/ 111435 w 1102035"/>
                      <a:gd name="connsiteY21" fmla="*/ 6350 h 571500"/>
                      <a:gd name="connsiteX0" fmla="*/ 111435 w 1149478"/>
                      <a:gd name="connsiteY0" fmla="*/ 6350 h 571500"/>
                      <a:gd name="connsiteX1" fmla="*/ 1067110 w 1149478"/>
                      <a:gd name="connsiteY1" fmla="*/ 0 h 571500"/>
                      <a:gd name="connsiteX2" fmla="*/ 1102035 w 1149478"/>
                      <a:gd name="connsiteY2" fmla="*/ 44450 h 571500"/>
                      <a:gd name="connsiteX3" fmla="*/ 1095685 w 1149478"/>
                      <a:gd name="connsiteY3" fmla="*/ 104775 h 571500"/>
                      <a:gd name="connsiteX4" fmla="*/ 794060 w 1149478"/>
                      <a:gd name="connsiteY4" fmla="*/ 330200 h 571500"/>
                      <a:gd name="connsiteX5" fmla="*/ 419410 w 1149478"/>
                      <a:gd name="connsiteY5" fmla="*/ 488950 h 571500"/>
                      <a:gd name="connsiteX6" fmla="*/ 101910 w 1149478"/>
                      <a:gd name="connsiteY6" fmla="*/ 571500 h 571500"/>
                      <a:gd name="connsiteX7" fmla="*/ 73335 w 1149478"/>
                      <a:gd name="connsiteY7" fmla="*/ 565150 h 571500"/>
                      <a:gd name="connsiteX8" fmla="*/ 44760 w 1149478"/>
                      <a:gd name="connsiteY8" fmla="*/ 542925 h 571500"/>
                      <a:gd name="connsiteX9" fmla="*/ 32060 w 1149478"/>
                      <a:gd name="connsiteY9" fmla="*/ 523875 h 571500"/>
                      <a:gd name="connsiteX10" fmla="*/ 16185 w 1149478"/>
                      <a:gd name="connsiteY10" fmla="*/ 504825 h 571500"/>
                      <a:gd name="connsiteX11" fmla="*/ 6660 w 1149478"/>
                      <a:gd name="connsiteY11" fmla="*/ 495300 h 571500"/>
                      <a:gd name="connsiteX12" fmla="*/ 3485 w 1149478"/>
                      <a:gd name="connsiteY12" fmla="*/ 466725 h 571500"/>
                      <a:gd name="connsiteX13" fmla="*/ 3485 w 1149478"/>
                      <a:gd name="connsiteY13" fmla="*/ 463550 h 571500"/>
                      <a:gd name="connsiteX14" fmla="*/ 16185 w 1149478"/>
                      <a:gd name="connsiteY14" fmla="*/ 73025 h 571500"/>
                      <a:gd name="connsiteX15" fmla="*/ 38410 w 1149478"/>
                      <a:gd name="connsiteY15" fmla="*/ 57150 h 571500"/>
                      <a:gd name="connsiteX16" fmla="*/ 44760 w 1149478"/>
                      <a:gd name="connsiteY16" fmla="*/ 47625 h 571500"/>
                      <a:gd name="connsiteX17" fmla="*/ 54285 w 1149478"/>
                      <a:gd name="connsiteY17" fmla="*/ 41275 h 571500"/>
                      <a:gd name="connsiteX18" fmla="*/ 82860 w 1149478"/>
                      <a:gd name="connsiteY18" fmla="*/ 19050 h 571500"/>
                      <a:gd name="connsiteX19" fmla="*/ 92385 w 1149478"/>
                      <a:gd name="connsiteY19" fmla="*/ 12700 h 571500"/>
                      <a:gd name="connsiteX20" fmla="*/ 111435 w 1149478"/>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4064"/>
                      <a:gd name="connsiteY0" fmla="*/ 6350 h 571500"/>
                      <a:gd name="connsiteX1" fmla="*/ 1067110 w 1104064"/>
                      <a:gd name="connsiteY1" fmla="*/ 0 h 571500"/>
                      <a:gd name="connsiteX2" fmla="*/ 1102035 w 1104064"/>
                      <a:gd name="connsiteY2" fmla="*/ 44450 h 571500"/>
                      <a:gd name="connsiteX3" fmla="*/ 1095685 w 1104064"/>
                      <a:gd name="connsiteY3" fmla="*/ 104775 h 571500"/>
                      <a:gd name="connsiteX4" fmla="*/ 794060 w 1104064"/>
                      <a:gd name="connsiteY4" fmla="*/ 330200 h 571500"/>
                      <a:gd name="connsiteX5" fmla="*/ 419410 w 1104064"/>
                      <a:gd name="connsiteY5" fmla="*/ 488950 h 571500"/>
                      <a:gd name="connsiteX6" fmla="*/ 101910 w 1104064"/>
                      <a:gd name="connsiteY6" fmla="*/ 571500 h 571500"/>
                      <a:gd name="connsiteX7" fmla="*/ 73335 w 1104064"/>
                      <a:gd name="connsiteY7" fmla="*/ 565150 h 571500"/>
                      <a:gd name="connsiteX8" fmla="*/ 44760 w 1104064"/>
                      <a:gd name="connsiteY8" fmla="*/ 542925 h 571500"/>
                      <a:gd name="connsiteX9" fmla="*/ 32060 w 1104064"/>
                      <a:gd name="connsiteY9" fmla="*/ 523875 h 571500"/>
                      <a:gd name="connsiteX10" fmla="*/ 16185 w 1104064"/>
                      <a:gd name="connsiteY10" fmla="*/ 504825 h 571500"/>
                      <a:gd name="connsiteX11" fmla="*/ 6660 w 1104064"/>
                      <a:gd name="connsiteY11" fmla="*/ 495300 h 571500"/>
                      <a:gd name="connsiteX12" fmla="*/ 3485 w 1104064"/>
                      <a:gd name="connsiteY12" fmla="*/ 466725 h 571500"/>
                      <a:gd name="connsiteX13" fmla="*/ 3485 w 1104064"/>
                      <a:gd name="connsiteY13" fmla="*/ 463550 h 571500"/>
                      <a:gd name="connsiteX14" fmla="*/ 16185 w 1104064"/>
                      <a:gd name="connsiteY14" fmla="*/ 73025 h 571500"/>
                      <a:gd name="connsiteX15" fmla="*/ 38410 w 1104064"/>
                      <a:gd name="connsiteY15" fmla="*/ 57150 h 571500"/>
                      <a:gd name="connsiteX16" fmla="*/ 44760 w 1104064"/>
                      <a:gd name="connsiteY16" fmla="*/ 47625 h 571500"/>
                      <a:gd name="connsiteX17" fmla="*/ 54285 w 1104064"/>
                      <a:gd name="connsiteY17" fmla="*/ 41275 h 571500"/>
                      <a:gd name="connsiteX18" fmla="*/ 82860 w 1104064"/>
                      <a:gd name="connsiteY18" fmla="*/ 19050 h 571500"/>
                      <a:gd name="connsiteX19" fmla="*/ 92385 w 1104064"/>
                      <a:gd name="connsiteY19" fmla="*/ 12700 h 571500"/>
                      <a:gd name="connsiteX20" fmla="*/ 111435 w 1104064"/>
                      <a:gd name="connsiteY20" fmla="*/ 6350 h 571500"/>
                      <a:gd name="connsiteX0" fmla="*/ 111435 w 1108005"/>
                      <a:gd name="connsiteY0" fmla="*/ 6350 h 571500"/>
                      <a:gd name="connsiteX1" fmla="*/ 1067110 w 1108005"/>
                      <a:gd name="connsiteY1" fmla="*/ 0 h 571500"/>
                      <a:gd name="connsiteX2" fmla="*/ 1102035 w 1108005"/>
                      <a:gd name="connsiteY2" fmla="*/ 44450 h 571500"/>
                      <a:gd name="connsiteX3" fmla="*/ 1095685 w 1108005"/>
                      <a:gd name="connsiteY3" fmla="*/ 104775 h 571500"/>
                      <a:gd name="connsiteX4" fmla="*/ 794060 w 1108005"/>
                      <a:gd name="connsiteY4" fmla="*/ 330200 h 571500"/>
                      <a:gd name="connsiteX5" fmla="*/ 419410 w 1108005"/>
                      <a:gd name="connsiteY5" fmla="*/ 488950 h 571500"/>
                      <a:gd name="connsiteX6" fmla="*/ 101910 w 1108005"/>
                      <a:gd name="connsiteY6" fmla="*/ 571500 h 571500"/>
                      <a:gd name="connsiteX7" fmla="*/ 73335 w 1108005"/>
                      <a:gd name="connsiteY7" fmla="*/ 565150 h 571500"/>
                      <a:gd name="connsiteX8" fmla="*/ 44760 w 1108005"/>
                      <a:gd name="connsiteY8" fmla="*/ 542925 h 571500"/>
                      <a:gd name="connsiteX9" fmla="*/ 32060 w 1108005"/>
                      <a:gd name="connsiteY9" fmla="*/ 523875 h 571500"/>
                      <a:gd name="connsiteX10" fmla="*/ 16185 w 1108005"/>
                      <a:gd name="connsiteY10" fmla="*/ 504825 h 571500"/>
                      <a:gd name="connsiteX11" fmla="*/ 6660 w 1108005"/>
                      <a:gd name="connsiteY11" fmla="*/ 495300 h 571500"/>
                      <a:gd name="connsiteX12" fmla="*/ 3485 w 1108005"/>
                      <a:gd name="connsiteY12" fmla="*/ 466725 h 571500"/>
                      <a:gd name="connsiteX13" fmla="*/ 3485 w 1108005"/>
                      <a:gd name="connsiteY13" fmla="*/ 463550 h 571500"/>
                      <a:gd name="connsiteX14" fmla="*/ 16185 w 1108005"/>
                      <a:gd name="connsiteY14" fmla="*/ 73025 h 571500"/>
                      <a:gd name="connsiteX15" fmla="*/ 38410 w 1108005"/>
                      <a:gd name="connsiteY15" fmla="*/ 57150 h 571500"/>
                      <a:gd name="connsiteX16" fmla="*/ 44760 w 1108005"/>
                      <a:gd name="connsiteY16" fmla="*/ 47625 h 571500"/>
                      <a:gd name="connsiteX17" fmla="*/ 54285 w 1108005"/>
                      <a:gd name="connsiteY17" fmla="*/ 41275 h 571500"/>
                      <a:gd name="connsiteX18" fmla="*/ 82860 w 1108005"/>
                      <a:gd name="connsiteY18" fmla="*/ 19050 h 571500"/>
                      <a:gd name="connsiteX19" fmla="*/ 92385 w 1108005"/>
                      <a:gd name="connsiteY19" fmla="*/ 12700 h 571500"/>
                      <a:gd name="connsiteX20" fmla="*/ 111435 w 1108005"/>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32060 w 1103582"/>
                      <a:gd name="connsiteY9" fmla="*/ 523875 h 571500"/>
                      <a:gd name="connsiteX10" fmla="*/ 16185 w 1103582"/>
                      <a:gd name="connsiteY10" fmla="*/ 504825 h 571500"/>
                      <a:gd name="connsiteX11" fmla="*/ 6660 w 1103582"/>
                      <a:gd name="connsiteY11" fmla="*/ 495300 h 571500"/>
                      <a:gd name="connsiteX12" fmla="*/ 3485 w 1103582"/>
                      <a:gd name="connsiteY12" fmla="*/ 466725 h 571500"/>
                      <a:gd name="connsiteX13" fmla="*/ 3485 w 1103582"/>
                      <a:gd name="connsiteY13" fmla="*/ 463550 h 571500"/>
                      <a:gd name="connsiteX14" fmla="*/ 16185 w 1103582"/>
                      <a:gd name="connsiteY14" fmla="*/ 73025 h 571500"/>
                      <a:gd name="connsiteX15" fmla="*/ 38410 w 1103582"/>
                      <a:gd name="connsiteY15" fmla="*/ 57150 h 571500"/>
                      <a:gd name="connsiteX16" fmla="*/ 44760 w 1103582"/>
                      <a:gd name="connsiteY16" fmla="*/ 47625 h 571500"/>
                      <a:gd name="connsiteX17" fmla="*/ 54285 w 1103582"/>
                      <a:gd name="connsiteY17" fmla="*/ 41275 h 571500"/>
                      <a:gd name="connsiteX18" fmla="*/ 82860 w 1103582"/>
                      <a:gd name="connsiteY18" fmla="*/ 19050 h 571500"/>
                      <a:gd name="connsiteX19" fmla="*/ 92385 w 1103582"/>
                      <a:gd name="connsiteY19" fmla="*/ 12700 h 571500"/>
                      <a:gd name="connsiteX20" fmla="*/ 111435 w 1103582"/>
                      <a:gd name="connsiteY20" fmla="*/ 6350 h 571500"/>
                      <a:gd name="connsiteX0" fmla="*/ 111435 w 1103582"/>
                      <a:gd name="connsiteY0" fmla="*/ 6350 h 571500"/>
                      <a:gd name="connsiteX1" fmla="*/ 1067110 w 1103582"/>
                      <a:gd name="connsiteY1" fmla="*/ 0 h 571500"/>
                      <a:gd name="connsiteX2" fmla="*/ 1102035 w 1103582"/>
                      <a:gd name="connsiteY2" fmla="*/ 44450 h 571500"/>
                      <a:gd name="connsiteX3" fmla="*/ 1095685 w 1103582"/>
                      <a:gd name="connsiteY3" fmla="*/ 104775 h 571500"/>
                      <a:gd name="connsiteX4" fmla="*/ 794060 w 1103582"/>
                      <a:gd name="connsiteY4" fmla="*/ 330200 h 571500"/>
                      <a:gd name="connsiteX5" fmla="*/ 419410 w 1103582"/>
                      <a:gd name="connsiteY5" fmla="*/ 488950 h 571500"/>
                      <a:gd name="connsiteX6" fmla="*/ 101910 w 1103582"/>
                      <a:gd name="connsiteY6" fmla="*/ 571500 h 571500"/>
                      <a:gd name="connsiteX7" fmla="*/ 73335 w 1103582"/>
                      <a:gd name="connsiteY7" fmla="*/ 565150 h 571500"/>
                      <a:gd name="connsiteX8" fmla="*/ 44760 w 1103582"/>
                      <a:gd name="connsiteY8" fmla="*/ 542925 h 571500"/>
                      <a:gd name="connsiteX9" fmla="*/ 16185 w 1103582"/>
                      <a:gd name="connsiteY9" fmla="*/ 504825 h 571500"/>
                      <a:gd name="connsiteX10" fmla="*/ 6660 w 1103582"/>
                      <a:gd name="connsiteY10" fmla="*/ 495300 h 571500"/>
                      <a:gd name="connsiteX11" fmla="*/ 3485 w 1103582"/>
                      <a:gd name="connsiteY11" fmla="*/ 466725 h 571500"/>
                      <a:gd name="connsiteX12" fmla="*/ 3485 w 1103582"/>
                      <a:gd name="connsiteY12" fmla="*/ 463550 h 571500"/>
                      <a:gd name="connsiteX13" fmla="*/ 16185 w 1103582"/>
                      <a:gd name="connsiteY13" fmla="*/ 73025 h 571500"/>
                      <a:gd name="connsiteX14" fmla="*/ 38410 w 1103582"/>
                      <a:gd name="connsiteY14" fmla="*/ 57150 h 571500"/>
                      <a:gd name="connsiteX15" fmla="*/ 44760 w 1103582"/>
                      <a:gd name="connsiteY15" fmla="*/ 47625 h 571500"/>
                      <a:gd name="connsiteX16" fmla="*/ 54285 w 1103582"/>
                      <a:gd name="connsiteY16" fmla="*/ 41275 h 571500"/>
                      <a:gd name="connsiteX17" fmla="*/ 82860 w 1103582"/>
                      <a:gd name="connsiteY17" fmla="*/ 19050 h 571500"/>
                      <a:gd name="connsiteX18" fmla="*/ 92385 w 1103582"/>
                      <a:gd name="connsiteY18" fmla="*/ 12700 h 571500"/>
                      <a:gd name="connsiteX19" fmla="*/ 111435 w 1103582"/>
                      <a:gd name="connsiteY19" fmla="*/ 6350 h 571500"/>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701"/>
                      <a:gd name="connsiteX1" fmla="*/ 1067110 w 1103582"/>
                      <a:gd name="connsiteY1" fmla="*/ 0 h 571701"/>
                      <a:gd name="connsiteX2" fmla="*/ 1102035 w 1103582"/>
                      <a:gd name="connsiteY2" fmla="*/ 44450 h 571701"/>
                      <a:gd name="connsiteX3" fmla="*/ 1095685 w 1103582"/>
                      <a:gd name="connsiteY3" fmla="*/ 104775 h 571701"/>
                      <a:gd name="connsiteX4" fmla="*/ 794060 w 1103582"/>
                      <a:gd name="connsiteY4" fmla="*/ 330200 h 571701"/>
                      <a:gd name="connsiteX5" fmla="*/ 419410 w 1103582"/>
                      <a:gd name="connsiteY5" fmla="*/ 488950 h 571701"/>
                      <a:gd name="connsiteX6" fmla="*/ 101910 w 1103582"/>
                      <a:gd name="connsiteY6" fmla="*/ 571500 h 571701"/>
                      <a:gd name="connsiteX7" fmla="*/ 73335 w 1103582"/>
                      <a:gd name="connsiteY7" fmla="*/ 565150 h 571701"/>
                      <a:gd name="connsiteX8" fmla="*/ 16185 w 1103582"/>
                      <a:gd name="connsiteY8" fmla="*/ 504825 h 571701"/>
                      <a:gd name="connsiteX9" fmla="*/ 6660 w 1103582"/>
                      <a:gd name="connsiteY9" fmla="*/ 495300 h 571701"/>
                      <a:gd name="connsiteX10" fmla="*/ 3485 w 1103582"/>
                      <a:gd name="connsiteY10" fmla="*/ 466725 h 571701"/>
                      <a:gd name="connsiteX11" fmla="*/ 3485 w 1103582"/>
                      <a:gd name="connsiteY11" fmla="*/ 463550 h 571701"/>
                      <a:gd name="connsiteX12" fmla="*/ 16185 w 1103582"/>
                      <a:gd name="connsiteY12" fmla="*/ 73025 h 571701"/>
                      <a:gd name="connsiteX13" fmla="*/ 38410 w 1103582"/>
                      <a:gd name="connsiteY13" fmla="*/ 57150 h 571701"/>
                      <a:gd name="connsiteX14" fmla="*/ 44760 w 1103582"/>
                      <a:gd name="connsiteY14" fmla="*/ 47625 h 571701"/>
                      <a:gd name="connsiteX15" fmla="*/ 54285 w 1103582"/>
                      <a:gd name="connsiteY15" fmla="*/ 41275 h 571701"/>
                      <a:gd name="connsiteX16" fmla="*/ 82860 w 1103582"/>
                      <a:gd name="connsiteY16" fmla="*/ 19050 h 571701"/>
                      <a:gd name="connsiteX17" fmla="*/ 92385 w 1103582"/>
                      <a:gd name="connsiteY17" fmla="*/ 12700 h 571701"/>
                      <a:gd name="connsiteX18" fmla="*/ 111435 w 1103582"/>
                      <a:gd name="connsiteY18" fmla="*/ 6350 h 571701"/>
                      <a:gd name="connsiteX0" fmla="*/ 111435 w 1103582"/>
                      <a:gd name="connsiteY0" fmla="*/ 6350 h 571589"/>
                      <a:gd name="connsiteX1" fmla="*/ 1067110 w 1103582"/>
                      <a:gd name="connsiteY1" fmla="*/ 0 h 571589"/>
                      <a:gd name="connsiteX2" fmla="*/ 1102035 w 1103582"/>
                      <a:gd name="connsiteY2" fmla="*/ 44450 h 571589"/>
                      <a:gd name="connsiteX3" fmla="*/ 1095685 w 1103582"/>
                      <a:gd name="connsiteY3" fmla="*/ 104775 h 571589"/>
                      <a:gd name="connsiteX4" fmla="*/ 794060 w 1103582"/>
                      <a:gd name="connsiteY4" fmla="*/ 330200 h 571589"/>
                      <a:gd name="connsiteX5" fmla="*/ 419410 w 1103582"/>
                      <a:gd name="connsiteY5" fmla="*/ 488950 h 571589"/>
                      <a:gd name="connsiteX6" fmla="*/ 101910 w 1103582"/>
                      <a:gd name="connsiteY6" fmla="*/ 571500 h 571589"/>
                      <a:gd name="connsiteX7" fmla="*/ 16185 w 1103582"/>
                      <a:gd name="connsiteY7" fmla="*/ 504825 h 571589"/>
                      <a:gd name="connsiteX8" fmla="*/ 6660 w 1103582"/>
                      <a:gd name="connsiteY8" fmla="*/ 495300 h 571589"/>
                      <a:gd name="connsiteX9" fmla="*/ 3485 w 1103582"/>
                      <a:gd name="connsiteY9" fmla="*/ 466725 h 571589"/>
                      <a:gd name="connsiteX10" fmla="*/ 3485 w 1103582"/>
                      <a:gd name="connsiteY10" fmla="*/ 463550 h 571589"/>
                      <a:gd name="connsiteX11" fmla="*/ 16185 w 1103582"/>
                      <a:gd name="connsiteY11" fmla="*/ 73025 h 571589"/>
                      <a:gd name="connsiteX12" fmla="*/ 38410 w 1103582"/>
                      <a:gd name="connsiteY12" fmla="*/ 57150 h 571589"/>
                      <a:gd name="connsiteX13" fmla="*/ 44760 w 1103582"/>
                      <a:gd name="connsiteY13" fmla="*/ 47625 h 571589"/>
                      <a:gd name="connsiteX14" fmla="*/ 54285 w 1103582"/>
                      <a:gd name="connsiteY14" fmla="*/ 41275 h 571589"/>
                      <a:gd name="connsiteX15" fmla="*/ 82860 w 1103582"/>
                      <a:gd name="connsiteY15" fmla="*/ 19050 h 571589"/>
                      <a:gd name="connsiteX16" fmla="*/ 92385 w 1103582"/>
                      <a:gd name="connsiteY16" fmla="*/ 12700 h 571589"/>
                      <a:gd name="connsiteX17" fmla="*/ 111435 w 1103582"/>
                      <a:gd name="connsiteY17" fmla="*/ 6350 h 571589"/>
                      <a:gd name="connsiteX0" fmla="*/ 108891 w 1101038"/>
                      <a:gd name="connsiteY0" fmla="*/ 6350 h 571597"/>
                      <a:gd name="connsiteX1" fmla="*/ 1064566 w 1101038"/>
                      <a:gd name="connsiteY1" fmla="*/ 0 h 571597"/>
                      <a:gd name="connsiteX2" fmla="*/ 1099491 w 1101038"/>
                      <a:gd name="connsiteY2" fmla="*/ 44450 h 571597"/>
                      <a:gd name="connsiteX3" fmla="*/ 1093141 w 1101038"/>
                      <a:gd name="connsiteY3" fmla="*/ 104775 h 571597"/>
                      <a:gd name="connsiteX4" fmla="*/ 791516 w 1101038"/>
                      <a:gd name="connsiteY4" fmla="*/ 330200 h 571597"/>
                      <a:gd name="connsiteX5" fmla="*/ 416866 w 1101038"/>
                      <a:gd name="connsiteY5" fmla="*/ 488950 h 571597"/>
                      <a:gd name="connsiteX6" fmla="*/ 99366 w 1101038"/>
                      <a:gd name="connsiteY6" fmla="*/ 571500 h 571597"/>
                      <a:gd name="connsiteX7" fmla="*/ 13641 w 1101038"/>
                      <a:gd name="connsiteY7" fmla="*/ 504825 h 571597"/>
                      <a:gd name="connsiteX8" fmla="*/ 941 w 1101038"/>
                      <a:gd name="connsiteY8" fmla="*/ 466725 h 571597"/>
                      <a:gd name="connsiteX9" fmla="*/ 941 w 1101038"/>
                      <a:gd name="connsiteY9" fmla="*/ 463550 h 571597"/>
                      <a:gd name="connsiteX10" fmla="*/ 13641 w 1101038"/>
                      <a:gd name="connsiteY10" fmla="*/ 73025 h 571597"/>
                      <a:gd name="connsiteX11" fmla="*/ 35866 w 1101038"/>
                      <a:gd name="connsiteY11" fmla="*/ 57150 h 571597"/>
                      <a:gd name="connsiteX12" fmla="*/ 42216 w 1101038"/>
                      <a:gd name="connsiteY12" fmla="*/ 47625 h 571597"/>
                      <a:gd name="connsiteX13" fmla="*/ 51741 w 1101038"/>
                      <a:gd name="connsiteY13" fmla="*/ 41275 h 571597"/>
                      <a:gd name="connsiteX14" fmla="*/ 80316 w 1101038"/>
                      <a:gd name="connsiteY14" fmla="*/ 19050 h 571597"/>
                      <a:gd name="connsiteX15" fmla="*/ 89841 w 1101038"/>
                      <a:gd name="connsiteY15" fmla="*/ 12700 h 571597"/>
                      <a:gd name="connsiteX16" fmla="*/ 108891 w 1101038"/>
                      <a:gd name="connsiteY16" fmla="*/ 6350 h 571597"/>
                      <a:gd name="connsiteX0" fmla="*/ 108752 w 1100899"/>
                      <a:gd name="connsiteY0" fmla="*/ 6350 h 571785"/>
                      <a:gd name="connsiteX1" fmla="*/ 1064427 w 1100899"/>
                      <a:gd name="connsiteY1" fmla="*/ 0 h 571785"/>
                      <a:gd name="connsiteX2" fmla="*/ 1099352 w 1100899"/>
                      <a:gd name="connsiteY2" fmla="*/ 44450 h 571785"/>
                      <a:gd name="connsiteX3" fmla="*/ 1093002 w 1100899"/>
                      <a:gd name="connsiteY3" fmla="*/ 104775 h 571785"/>
                      <a:gd name="connsiteX4" fmla="*/ 791377 w 1100899"/>
                      <a:gd name="connsiteY4" fmla="*/ 330200 h 571785"/>
                      <a:gd name="connsiteX5" fmla="*/ 416727 w 1100899"/>
                      <a:gd name="connsiteY5" fmla="*/ 488950 h 571785"/>
                      <a:gd name="connsiteX6" fmla="*/ 99227 w 1100899"/>
                      <a:gd name="connsiteY6" fmla="*/ 571500 h 571785"/>
                      <a:gd name="connsiteX7" fmla="*/ 10327 w 1100899"/>
                      <a:gd name="connsiteY7" fmla="*/ 514350 h 571785"/>
                      <a:gd name="connsiteX8" fmla="*/ 802 w 1100899"/>
                      <a:gd name="connsiteY8" fmla="*/ 466725 h 571785"/>
                      <a:gd name="connsiteX9" fmla="*/ 802 w 1100899"/>
                      <a:gd name="connsiteY9" fmla="*/ 463550 h 571785"/>
                      <a:gd name="connsiteX10" fmla="*/ 13502 w 1100899"/>
                      <a:gd name="connsiteY10" fmla="*/ 73025 h 571785"/>
                      <a:gd name="connsiteX11" fmla="*/ 35727 w 1100899"/>
                      <a:gd name="connsiteY11" fmla="*/ 57150 h 571785"/>
                      <a:gd name="connsiteX12" fmla="*/ 42077 w 1100899"/>
                      <a:gd name="connsiteY12" fmla="*/ 47625 h 571785"/>
                      <a:gd name="connsiteX13" fmla="*/ 51602 w 1100899"/>
                      <a:gd name="connsiteY13" fmla="*/ 41275 h 571785"/>
                      <a:gd name="connsiteX14" fmla="*/ 80177 w 1100899"/>
                      <a:gd name="connsiteY14" fmla="*/ 19050 h 571785"/>
                      <a:gd name="connsiteX15" fmla="*/ 89702 w 1100899"/>
                      <a:gd name="connsiteY15" fmla="*/ 12700 h 571785"/>
                      <a:gd name="connsiteX16" fmla="*/ 108752 w 1100899"/>
                      <a:gd name="connsiteY16" fmla="*/ 6350 h 571785"/>
                      <a:gd name="connsiteX0" fmla="*/ 112848 w 1104995"/>
                      <a:gd name="connsiteY0" fmla="*/ 6350 h 572129"/>
                      <a:gd name="connsiteX1" fmla="*/ 1068523 w 1104995"/>
                      <a:gd name="connsiteY1" fmla="*/ 0 h 572129"/>
                      <a:gd name="connsiteX2" fmla="*/ 1103448 w 1104995"/>
                      <a:gd name="connsiteY2" fmla="*/ 44450 h 572129"/>
                      <a:gd name="connsiteX3" fmla="*/ 1097098 w 1104995"/>
                      <a:gd name="connsiteY3" fmla="*/ 104775 h 572129"/>
                      <a:gd name="connsiteX4" fmla="*/ 795473 w 1104995"/>
                      <a:gd name="connsiteY4" fmla="*/ 330200 h 572129"/>
                      <a:gd name="connsiteX5" fmla="*/ 420823 w 1104995"/>
                      <a:gd name="connsiteY5" fmla="*/ 488950 h 572129"/>
                      <a:gd name="connsiteX6" fmla="*/ 103323 w 1104995"/>
                      <a:gd name="connsiteY6" fmla="*/ 571500 h 572129"/>
                      <a:gd name="connsiteX7" fmla="*/ 8073 w 1104995"/>
                      <a:gd name="connsiteY7" fmla="*/ 523875 h 572129"/>
                      <a:gd name="connsiteX8" fmla="*/ 4898 w 1104995"/>
                      <a:gd name="connsiteY8" fmla="*/ 466725 h 572129"/>
                      <a:gd name="connsiteX9" fmla="*/ 4898 w 1104995"/>
                      <a:gd name="connsiteY9" fmla="*/ 463550 h 572129"/>
                      <a:gd name="connsiteX10" fmla="*/ 17598 w 1104995"/>
                      <a:gd name="connsiteY10" fmla="*/ 73025 h 572129"/>
                      <a:gd name="connsiteX11" fmla="*/ 39823 w 1104995"/>
                      <a:gd name="connsiteY11" fmla="*/ 57150 h 572129"/>
                      <a:gd name="connsiteX12" fmla="*/ 46173 w 1104995"/>
                      <a:gd name="connsiteY12" fmla="*/ 47625 h 572129"/>
                      <a:gd name="connsiteX13" fmla="*/ 55698 w 1104995"/>
                      <a:gd name="connsiteY13" fmla="*/ 41275 h 572129"/>
                      <a:gd name="connsiteX14" fmla="*/ 84273 w 1104995"/>
                      <a:gd name="connsiteY14" fmla="*/ 19050 h 572129"/>
                      <a:gd name="connsiteX15" fmla="*/ 93798 w 1104995"/>
                      <a:gd name="connsiteY15" fmla="*/ 12700 h 572129"/>
                      <a:gd name="connsiteX16" fmla="*/ 112848 w 1104995"/>
                      <a:gd name="connsiteY16" fmla="*/ 6350 h 572129"/>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51036 w 1100333"/>
                      <a:gd name="connsiteY13" fmla="*/ 41275 h 572244"/>
                      <a:gd name="connsiteX14" fmla="*/ 79611 w 1100333"/>
                      <a:gd name="connsiteY14" fmla="*/ 19050 h 572244"/>
                      <a:gd name="connsiteX15" fmla="*/ 89136 w 1100333"/>
                      <a:gd name="connsiteY15" fmla="*/ 12700 h 572244"/>
                      <a:gd name="connsiteX16" fmla="*/ 108186 w 1100333"/>
                      <a:gd name="connsiteY16"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41511 w 1100333"/>
                      <a:gd name="connsiteY12" fmla="*/ 47625 h 572244"/>
                      <a:gd name="connsiteX13" fmla="*/ 79611 w 1100333"/>
                      <a:gd name="connsiteY13" fmla="*/ 19050 h 572244"/>
                      <a:gd name="connsiteX14" fmla="*/ 89136 w 1100333"/>
                      <a:gd name="connsiteY14" fmla="*/ 12700 h 572244"/>
                      <a:gd name="connsiteX15" fmla="*/ 108186 w 1100333"/>
                      <a:gd name="connsiteY15"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89136 w 1100333"/>
                      <a:gd name="connsiteY13" fmla="*/ 12700 h 572244"/>
                      <a:gd name="connsiteX14" fmla="*/ 108186 w 1100333"/>
                      <a:gd name="connsiteY14"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79611 w 1100333"/>
                      <a:gd name="connsiteY12" fmla="*/ 19050 h 572244"/>
                      <a:gd name="connsiteX13" fmla="*/ 108186 w 1100333"/>
                      <a:gd name="connsiteY13"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35161 w 1100333"/>
                      <a:gd name="connsiteY11" fmla="*/ 57150 h 572244"/>
                      <a:gd name="connsiteX12" fmla="*/ 108186 w 1100333"/>
                      <a:gd name="connsiteY12"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 name="connsiteX0" fmla="*/ 108186 w 1100333"/>
                      <a:gd name="connsiteY0" fmla="*/ 6350 h 572244"/>
                      <a:gd name="connsiteX1" fmla="*/ 1063861 w 1100333"/>
                      <a:gd name="connsiteY1" fmla="*/ 0 h 572244"/>
                      <a:gd name="connsiteX2" fmla="*/ 1098786 w 1100333"/>
                      <a:gd name="connsiteY2" fmla="*/ 44450 h 572244"/>
                      <a:gd name="connsiteX3" fmla="*/ 1092436 w 1100333"/>
                      <a:gd name="connsiteY3" fmla="*/ 104775 h 572244"/>
                      <a:gd name="connsiteX4" fmla="*/ 790811 w 1100333"/>
                      <a:gd name="connsiteY4" fmla="*/ 330200 h 572244"/>
                      <a:gd name="connsiteX5" fmla="*/ 416161 w 1100333"/>
                      <a:gd name="connsiteY5" fmla="*/ 488950 h 572244"/>
                      <a:gd name="connsiteX6" fmla="*/ 98661 w 1100333"/>
                      <a:gd name="connsiteY6" fmla="*/ 571500 h 572244"/>
                      <a:gd name="connsiteX7" fmla="*/ 3411 w 1100333"/>
                      <a:gd name="connsiteY7" fmla="*/ 523875 h 572244"/>
                      <a:gd name="connsiteX8" fmla="*/ 236 w 1100333"/>
                      <a:gd name="connsiteY8" fmla="*/ 466725 h 572244"/>
                      <a:gd name="connsiteX9" fmla="*/ 236 w 1100333"/>
                      <a:gd name="connsiteY9" fmla="*/ 463550 h 572244"/>
                      <a:gd name="connsiteX10" fmla="*/ 12936 w 1100333"/>
                      <a:gd name="connsiteY10" fmla="*/ 73025 h 572244"/>
                      <a:gd name="connsiteX11" fmla="*/ 108186 w 1100333"/>
                      <a:gd name="connsiteY11" fmla="*/ 6350 h 57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333" h="572244">
                        <a:moveTo>
                          <a:pt x="108186" y="6350"/>
                        </a:moveTo>
                        <a:lnTo>
                          <a:pt x="1063861" y="0"/>
                        </a:lnTo>
                        <a:cubicBezTo>
                          <a:pt x="1092436" y="19050"/>
                          <a:pt x="1094023" y="26987"/>
                          <a:pt x="1098786" y="44450"/>
                        </a:cubicBezTo>
                        <a:cubicBezTo>
                          <a:pt x="1103549" y="93663"/>
                          <a:pt x="1096140" y="73025"/>
                          <a:pt x="1092436" y="104775"/>
                        </a:cubicBezTo>
                        <a:cubicBezTo>
                          <a:pt x="1088732" y="136525"/>
                          <a:pt x="903524" y="266171"/>
                          <a:pt x="790811" y="330200"/>
                        </a:cubicBezTo>
                        <a:cubicBezTo>
                          <a:pt x="678099" y="394229"/>
                          <a:pt x="531519" y="448733"/>
                          <a:pt x="416161" y="488950"/>
                        </a:cubicBezTo>
                        <a:cubicBezTo>
                          <a:pt x="300803" y="529167"/>
                          <a:pt x="167453" y="565679"/>
                          <a:pt x="98661" y="571500"/>
                        </a:cubicBezTo>
                        <a:cubicBezTo>
                          <a:pt x="29869" y="577321"/>
                          <a:pt x="3616" y="547833"/>
                          <a:pt x="3411" y="523875"/>
                        </a:cubicBezTo>
                        <a:cubicBezTo>
                          <a:pt x="2882" y="461963"/>
                          <a:pt x="765" y="476779"/>
                          <a:pt x="236" y="466725"/>
                        </a:cubicBezTo>
                        <a:cubicBezTo>
                          <a:pt x="-293" y="456671"/>
                          <a:pt x="236" y="464608"/>
                          <a:pt x="236" y="463550"/>
                        </a:cubicBezTo>
                        <a:lnTo>
                          <a:pt x="12936" y="73025"/>
                        </a:lnTo>
                        <a:cubicBezTo>
                          <a:pt x="37278" y="28575"/>
                          <a:pt x="28282" y="24871"/>
                          <a:pt x="108186" y="6350"/>
                        </a:cubicBezTo>
                        <a:close/>
                      </a:path>
                    </a:pathLst>
                  </a:custGeom>
                  <a:solidFill>
                    <a:srgbClr val="B7B7B7"/>
                  </a:solidFill>
                  <a:ln w="63500">
                    <a:solidFill>
                      <a:srgbClr val="D4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235">
                    <a:extLst>
                      <a:ext uri="{FF2B5EF4-FFF2-40B4-BE49-F238E27FC236}">
                        <a16:creationId xmlns:a16="http://schemas.microsoft.com/office/drawing/2014/main" id="{35DBBC44-EA4C-AA49-B9E5-B9A27A55E5F9}"/>
                      </a:ext>
                    </a:extLst>
                  </p:cNvPr>
                  <p:cNvSpPr/>
                  <p:nvPr/>
                </p:nvSpPr>
                <p:spPr>
                  <a:xfrm>
                    <a:off x="4887884" y="3517946"/>
                    <a:ext cx="774746" cy="335834"/>
                  </a:xfrm>
                  <a:custGeom>
                    <a:avLst/>
                    <a:gdLst>
                      <a:gd name="connsiteX0" fmla="*/ 774746 w 774746"/>
                      <a:gd name="connsiteY0" fmla="*/ 335834 h 335834"/>
                      <a:gd name="connsiteX1" fmla="*/ 119703 w 774746"/>
                      <a:gd name="connsiteY1" fmla="*/ 222781 h 335834"/>
                      <a:gd name="connsiteX2" fmla="*/ 119703 w 774746"/>
                      <a:gd name="connsiteY2" fmla="*/ 0 h 335834"/>
                      <a:gd name="connsiteX3" fmla="*/ 3325 w 774746"/>
                      <a:gd name="connsiteY3" fmla="*/ 0 h 335834"/>
                      <a:gd name="connsiteX4" fmla="*/ 0 w 774746"/>
                      <a:gd name="connsiteY4" fmla="*/ 335834 h 335834"/>
                      <a:gd name="connsiteX5" fmla="*/ 774746 w 774746"/>
                      <a:gd name="connsiteY5"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9703 w 774746"/>
                      <a:gd name="connsiteY2" fmla="*/ 222781 h 335834"/>
                      <a:gd name="connsiteX3" fmla="*/ 116378 w 774746"/>
                      <a:gd name="connsiteY3" fmla="*/ 99753 h 335834"/>
                      <a:gd name="connsiteX4" fmla="*/ 119703 w 774746"/>
                      <a:gd name="connsiteY4" fmla="*/ 0 h 335834"/>
                      <a:gd name="connsiteX5" fmla="*/ 3325 w 774746"/>
                      <a:gd name="connsiteY5" fmla="*/ 0 h 335834"/>
                      <a:gd name="connsiteX6" fmla="*/ 0 w 774746"/>
                      <a:gd name="connsiteY6" fmla="*/ 335834 h 335834"/>
                      <a:gd name="connsiteX7" fmla="*/ 774746 w 774746"/>
                      <a:gd name="connsiteY7"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16378 w 774746"/>
                      <a:gd name="connsiteY2" fmla="*/ 99753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42978 w 774746"/>
                      <a:gd name="connsiteY2" fmla="*/ 113054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332509 w 774746"/>
                      <a:gd name="connsiteY1" fmla="*/ 262682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89283 w 774746"/>
                      <a:gd name="connsiteY1" fmla="*/ 2693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 name="connsiteX0" fmla="*/ 774746 w 774746"/>
                      <a:gd name="connsiteY0" fmla="*/ 335834 h 335834"/>
                      <a:gd name="connsiteX1" fmla="*/ 269332 w 774746"/>
                      <a:gd name="connsiteY1" fmla="*/ 282633 h 335834"/>
                      <a:gd name="connsiteX2" fmla="*/ 139653 w 774746"/>
                      <a:gd name="connsiteY2" fmla="*/ 159606 h 335834"/>
                      <a:gd name="connsiteX3" fmla="*/ 119703 w 774746"/>
                      <a:gd name="connsiteY3" fmla="*/ 0 h 335834"/>
                      <a:gd name="connsiteX4" fmla="*/ 3325 w 774746"/>
                      <a:gd name="connsiteY4" fmla="*/ 0 h 335834"/>
                      <a:gd name="connsiteX5" fmla="*/ 0 w 774746"/>
                      <a:gd name="connsiteY5" fmla="*/ 335834 h 335834"/>
                      <a:gd name="connsiteX6" fmla="*/ 774746 w 774746"/>
                      <a:gd name="connsiteY6" fmla="*/ 335834 h 33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46" h="335834">
                        <a:moveTo>
                          <a:pt x="774746" y="335834"/>
                        </a:moveTo>
                        <a:cubicBezTo>
                          <a:pt x="597408" y="321425"/>
                          <a:pt x="476595" y="316992"/>
                          <a:pt x="269332" y="282633"/>
                        </a:cubicBezTo>
                        <a:cubicBezTo>
                          <a:pt x="167363" y="271549"/>
                          <a:pt x="161266" y="220011"/>
                          <a:pt x="139653" y="159606"/>
                        </a:cubicBezTo>
                        <a:cubicBezTo>
                          <a:pt x="121697" y="109423"/>
                          <a:pt x="118595" y="33251"/>
                          <a:pt x="119703" y="0"/>
                        </a:cubicBezTo>
                        <a:lnTo>
                          <a:pt x="3325" y="0"/>
                        </a:lnTo>
                        <a:cubicBezTo>
                          <a:pt x="2217" y="111945"/>
                          <a:pt x="1108" y="223889"/>
                          <a:pt x="0" y="335834"/>
                        </a:cubicBezTo>
                        <a:lnTo>
                          <a:pt x="774746" y="335834"/>
                        </a:lnTo>
                        <a:close/>
                      </a:path>
                    </a:pathLst>
                  </a:cu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7" name="Oval 236">
                    <a:extLst>
                      <a:ext uri="{FF2B5EF4-FFF2-40B4-BE49-F238E27FC236}">
                        <a16:creationId xmlns:a16="http://schemas.microsoft.com/office/drawing/2014/main" id="{C75C1DB6-3D80-C64D-8BF4-A1D4A3408E03}"/>
                      </a:ext>
                    </a:extLst>
                  </p:cNvPr>
                  <p:cNvSpPr/>
                  <p:nvPr/>
                </p:nvSpPr>
                <p:spPr>
                  <a:xfrm>
                    <a:off x="4757988" y="3334622"/>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7B274304-EE90-6E4F-9AFA-FC8968C00E39}"/>
                      </a:ext>
                    </a:extLst>
                  </p:cNvPr>
                  <p:cNvSpPr/>
                  <p:nvPr/>
                </p:nvSpPr>
                <p:spPr>
                  <a:xfrm>
                    <a:off x="7335145" y="3337738"/>
                    <a:ext cx="148683" cy="126051"/>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Oval 238">
                    <a:extLst>
                      <a:ext uri="{FF2B5EF4-FFF2-40B4-BE49-F238E27FC236}">
                        <a16:creationId xmlns:a16="http://schemas.microsoft.com/office/drawing/2014/main" id="{1ED7D3D2-99C5-F54E-8DA2-D96D26679CCB}"/>
                      </a:ext>
                    </a:extLst>
                  </p:cNvPr>
                  <p:cNvSpPr>
                    <a:spLocks/>
                  </p:cNvSpPr>
                  <p:nvPr/>
                </p:nvSpPr>
                <p:spPr>
                  <a:xfrm>
                    <a:off x="7261459" y="2130194"/>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Oval 239">
                    <a:extLst>
                      <a:ext uri="{FF2B5EF4-FFF2-40B4-BE49-F238E27FC236}">
                        <a16:creationId xmlns:a16="http://schemas.microsoft.com/office/drawing/2014/main" id="{EBB8556A-B1F4-8F4A-A561-FD4F40E94958}"/>
                      </a:ext>
                    </a:extLst>
                  </p:cNvPr>
                  <p:cNvSpPr>
                    <a:spLocks/>
                  </p:cNvSpPr>
                  <p:nvPr/>
                </p:nvSpPr>
                <p:spPr>
                  <a:xfrm>
                    <a:off x="4832366" y="2135810"/>
                    <a:ext cx="147561" cy="102558"/>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1" name="Oval 240">
                    <a:extLst>
                      <a:ext uri="{FF2B5EF4-FFF2-40B4-BE49-F238E27FC236}">
                        <a16:creationId xmlns:a16="http://schemas.microsoft.com/office/drawing/2014/main" id="{17223989-9EA7-A747-BF1E-EEA475CD52D8}"/>
                      </a:ext>
                    </a:extLst>
                  </p:cNvPr>
                  <p:cNvSpPr>
                    <a:spLocks/>
                  </p:cNvSpPr>
                  <p:nvPr/>
                </p:nvSpPr>
                <p:spPr>
                  <a:xfrm>
                    <a:off x="7186852"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2" name="Oval 241">
                    <a:extLst>
                      <a:ext uri="{FF2B5EF4-FFF2-40B4-BE49-F238E27FC236}">
                        <a16:creationId xmlns:a16="http://schemas.microsoft.com/office/drawing/2014/main" id="{2975F5A1-7228-1642-9071-890741A8CF8A}"/>
                      </a:ext>
                    </a:extLst>
                  </p:cNvPr>
                  <p:cNvSpPr>
                    <a:spLocks/>
                  </p:cNvSpPr>
                  <p:nvPr/>
                </p:nvSpPr>
                <p:spPr>
                  <a:xfrm>
                    <a:off x="4930193" y="1078872"/>
                    <a:ext cx="126381" cy="75134"/>
                  </a:xfrm>
                  <a:prstGeom prst="ellipse">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56F9A501-105D-9241-A280-DF21AD6EF0ED}"/>
                    </a:ext>
                  </a:extLst>
                </p:cNvPr>
                <p:cNvGrpSpPr/>
                <p:nvPr/>
              </p:nvGrpSpPr>
              <p:grpSpPr>
                <a:xfrm>
                  <a:off x="4897725" y="2755791"/>
                  <a:ext cx="3116392" cy="2245825"/>
                  <a:chOff x="4769333" y="2681844"/>
                  <a:chExt cx="3415538" cy="2367451"/>
                </a:xfrm>
              </p:grpSpPr>
              <p:pic>
                <p:nvPicPr>
                  <p:cNvPr id="214" name="Picture 213"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54501AE5-20C1-954D-8AFF-82E9F01EA1CC}"/>
                      </a:ext>
                    </a:extLst>
                  </p:cNvPr>
                  <p:cNvPicPr preferRelativeResize="0">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70021" y="2681844"/>
                    <a:ext cx="548640" cy="548640"/>
                  </a:xfrm>
                  <a:prstGeom prst="rect">
                    <a:avLst/>
                  </a:prstGeom>
                </p:spPr>
              </p:pic>
              <p:pic>
                <p:nvPicPr>
                  <p:cNvPr id="216" name="Picture 215" descr="PowerPoint_15.png">
                    <a:extLst>
                      <a:ext uri="{FF2B5EF4-FFF2-40B4-BE49-F238E27FC236}">
                        <a16:creationId xmlns:a16="http://schemas.microsoft.com/office/drawing/2014/main" id="{5F57721C-A565-3349-B072-97EEC9023794}"/>
                      </a:ext>
                    </a:extLst>
                  </p:cNvPr>
                  <p:cNvPicPr preferRelativeResize="0">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6231" y="3328849"/>
                    <a:ext cx="548640" cy="548640"/>
                  </a:xfrm>
                  <a:prstGeom prst="rect">
                    <a:avLst/>
                  </a:prstGeom>
                </p:spPr>
              </p:pic>
              <p:pic>
                <p:nvPicPr>
                  <p:cNvPr id="217" name="Picture 216" descr="vmware_workstation_by_lordcro-d5zep46.png">
                    <a:extLst>
                      <a:ext uri="{FF2B5EF4-FFF2-40B4-BE49-F238E27FC236}">
                        <a16:creationId xmlns:a16="http://schemas.microsoft.com/office/drawing/2014/main" id="{EAE0661E-4254-1949-905B-6686EDF8E7BF}"/>
                      </a:ext>
                    </a:extLst>
                  </p:cNvPr>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93976" y="2685913"/>
                    <a:ext cx="548640" cy="548640"/>
                  </a:xfrm>
                  <a:prstGeom prst="rect">
                    <a:avLst/>
                  </a:prstGeom>
                </p:spPr>
              </p:pic>
              <p:pic>
                <p:nvPicPr>
                  <p:cNvPr id="220" name="Picture 219" descr="Excel_15.png">
                    <a:extLst>
                      <a:ext uri="{FF2B5EF4-FFF2-40B4-BE49-F238E27FC236}">
                        <a16:creationId xmlns:a16="http://schemas.microsoft.com/office/drawing/2014/main" id="{E983E26D-D253-7843-92E5-75C97A4A02E7}"/>
                      </a:ext>
                    </a:extLst>
                  </p:cNvPr>
                  <p:cNvPicPr preferRelativeResize="0">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69333" y="3963513"/>
                    <a:ext cx="548640" cy="548640"/>
                  </a:xfrm>
                  <a:prstGeom prst="rect">
                    <a:avLst/>
                  </a:prstGeom>
                </p:spPr>
              </p:pic>
              <p:pic>
                <p:nvPicPr>
                  <p:cNvPr id="222" name="Picture 221" descr="Outlook_15.png">
                    <a:extLst>
                      <a:ext uri="{FF2B5EF4-FFF2-40B4-BE49-F238E27FC236}">
                        <a16:creationId xmlns:a16="http://schemas.microsoft.com/office/drawing/2014/main" id="{5B3A8EF3-F153-C045-B9CD-451D80FAF026}"/>
                      </a:ext>
                    </a:extLst>
                  </p:cNvPr>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4748" y="4340471"/>
                    <a:ext cx="548640" cy="548640"/>
                  </a:xfrm>
                  <a:prstGeom prst="rect">
                    <a:avLst/>
                  </a:prstGeom>
                </p:spPr>
              </p:pic>
              <p:pic>
                <p:nvPicPr>
                  <p:cNvPr id="224" name="Picture 223" descr="Word_15.png">
                    <a:extLst>
                      <a:ext uri="{FF2B5EF4-FFF2-40B4-BE49-F238E27FC236}">
                        <a16:creationId xmlns:a16="http://schemas.microsoft.com/office/drawing/2014/main" id="{8B00316A-1620-A246-AF9C-440D5CD2A684}"/>
                      </a:ext>
                    </a:extLst>
                  </p:cNvPr>
                  <p:cNvPicPr preferRelativeResize="0">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97748" y="4500655"/>
                    <a:ext cx="548640" cy="548640"/>
                  </a:xfrm>
                  <a:prstGeom prst="rect">
                    <a:avLst/>
                  </a:prstGeom>
                  <a:ln>
                    <a:noFill/>
                  </a:ln>
                </p:spPr>
              </p:pic>
            </p:grpSp>
          </p:grpSp>
          <p:sp>
            <p:nvSpPr>
              <p:cNvPr id="277" name="TextBox 276">
                <a:extLst>
                  <a:ext uri="{FF2B5EF4-FFF2-40B4-BE49-F238E27FC236}">
                    <a16:creationId xmlns:a16="http://schemas.microsoft.com/office/drawing/2014/main" id="{34D25C77-664C-524A-9C96-54D8136B8413}"/>
                  </a:ext>
                </a:extLst>
              </p:cNvPr>
              <p:cNvSpPr txBox="1"/>
              <p:nvPr/>
            </p:nvSpPr>
            <p:spPr>
              <a:xfrm>
                <a:off x="4097218" y="6111170"/>
                <a:ext cx="214359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Accounting</a:t>
                </a:r>
              </a:p>
            </p:txBody>
          </p:sp>
        </p:grpSp>
      </p:grpSp>
      <p:grpSp>
        <p:nvGrpSpPr>
          <p:cNvPr id="117" name="Group 116">
            <a:extLst>
              <a:ext uri="{FF2B5EF4-FFF2-40B4-BE49-F238E27FC236}">
                <a16:creationId xmlns:a16="http://schemas.microsoft.com/office/drawing/2014/main" id="{C6BEFCEC-43AD-DB47-897E-390E797EE9C4}"/>
              </a:ext>
            </a:extLst>
          </p:cNvPr>
          <p:cNvGrpSpPr/>
          <p:nvPr/>
        </p:nvGrpSpPr>
        <p:grpSpPr>
          <a:xfrm>
            <a:off x="9279467" y="1474848"/>
            <a:ext cx="2710874" cy="4502388"/>
            <a:chOff x="9279467" y="1474848"/>
            <a:chExt cx="2710874" cy="4502388"/>
          </a:xfrm>
        </p:grpSpPr>
        <p:sp>
          <p:nvSpPr>
            <p:cNvPr id="115" name="TextBox 114">
              <a:extLst>
                <a:ext uri="{FF2B5EF4-FFF2-40B4-BE49-F238E27FC236}">
                  <a16:creationId xmlns:a16="http://schemas.microsoft.com/office/drawing/2014/main" id="{265EA11F-4F43-5847-8B0C-2EA87E79CCAF}"/>
                </a:ext>
              </a:extLst>
            </p:cNvPr>
            <p:cNvSpPr txBox="1"/>
            <p:nvPr/>
          </p:nvSpPr>
          <p:spPr>
            <a:xfrm>
              <a:off x="9342383" y="3254715"/>
              <a:ext cx="926912"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 1</a:t>
              </a:r>
            </a:p>
          </p:txBody>
        </p:sp>
        <p:sp>
          <p:nvSpPr>
            <p:cNvPr id="312" name="TextBox 311">
              <a:extLst>
                <a:ext uri="{FF2B5EF4-FFF2-40B4-BE49-F238E27FC236}">
                  <a16:creationId xmlns:a16="http://schemas.microsoft.com/office/drawing/2014/main" id="{4843EE1A-DA34-154B-9813-EAB71A3EADA8}"/>
                </a:ext>
              </a:extLst>
            </p:cNvPr>
            <p:cNvSpPr txBox="1"/>
            <p:nvPr/>
          </p:nvSpPr>
          <p:spPr>
            <a:xfrm>
              <a:off x="10857420" y="3254715"/>
              <a:ext cx="926912"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 2</a:t>
              </a:r>
            </a:p>
          </p:txBody>
        </p:sp>
        <p:sp>
          <p:nvSpPr>
            <p:cNvPr id="345" name="TextBox 344">
              <a:extLst>
                <a:ext uri="{FF2B5EF4-FFF2-40B4-BE49-F238E27FC236}">
                  <a16:creationId xmlns:a16="http://schemas.microsoft.com/office/drawing/2014/main" id="{4081BA45-58E9-B541-B750-FFFA7A270654}"/>
                </a:ext>
              </a:extLst>
            </p:cNvPr>
            <p:cNvSpPr txBox="1"/>
            <p:nvPr/>
          </p:nvSpPr>
          <p:spPr>
            <a:xfrm>
              <a:off x="10227715" y="5638682"/>
              <a:ext cx="926912"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 3</a:t>
              </a:r>
            </a:p>
          </p:txBody>
        </p:sp>
        <p:grpSp>
          <p:nvGrpSpPr>
            <p:cNvPr id="278" name="Group 277">
              <a:extLst>
                <a:ext uri="{FF2B5EF4-FFF2-40B4-BE49-F238E27FC236}">
                  <a16:creationId xmlns:a16="http://schemas.microsoft.com/office/drawing/2014/main" id="{0E16B79F-C09B-8B45-939A-F43A742406FF}"/>
                </a:ext>
              </a:extLst>
            </p:cNvPr>
            <p:cNvGrpSpPr>
              <a:grpSpLocks noChangeAspect="1"/>
            </p:cNvGrpSpPr>
            <p:nvPr/>
          </p:nvGrpSpPr>
          <p:grpSpPr>
            <a:xfrm>
              <a:off x="9279467" y="1474848"/>
              <a:ext cx="1195837" cy="1558501"/>
              <a:chOff x="4358505" y="3920702"/>
              <a:chExt cx="528196" cy="688383"/>
            </a:xfrm>
          </p:grpSpPr>
          <p:grpSp>
            <p:nvGrpSpPr>
              <p:cNvPr id="279" name="Group 278">
                <a:extLst>
                  <a:ext uri="{FF2B5EF4-FFF2-40B4-BE49-F238E27FC236}">
                    <a16:creationId xmlns:a16="http://schemas.microsoft.com/office/drawing/2014/main" id="{F15A9D36-7000-E44F-B9CA-C9445E5850C4}"/>
                  </a:ext>
                </a:extLst>
              </p:cNvPr>
              <p:cNvGrpSpPr>
                <a:grpSpLocks noChangeAspect="1"/>
              </p:cNvGrpSpPr>
              <p:nvPr/>
            </p:nvGrpSpPr>
            <p:grpSpPr>
              <a:xfrm>
                <a:off x="4358505" y="3920702"/>
                <a:ext cx="266139" cy="543965"/>
                <a:chOff x="4160296" y="3164563"/>
                <a:chExt cx="1424244" cy="2777619"/>
              </a:xfrm>
            </p:grpSpPr>
            <p:sp>
              <p:nvSpPr>
                <p:cNvPr id="297" name="Rectangle 296">
                  <a:extLst>
                    <a:ext uri="{FF2B5EF4-FFF2-40B4-BE49-F238E27FC236}">
                      <a16:creationId xmlns:a16="http://schemas.microsoft.com/office/drawing/2014/main" id="{BB4E99D1-A5B8-C945-8A19-8C89879C0181}"/>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98" name="Straight Connector 297">
                  <a:extLst>
                    <a:ext uri="{FF2B5EF4-FFF2-40B4-BE49-F238E27FC236}">
                      <a16:creationId xmlns:a16="http://schemas.microsoft.com/office/drawing/2014/main" id="{D03C13D0-94D1-5D40-85CC-B8DE2ECD5112}"/>
                    </a:ext>
                  </a:extLst>
                </p:cNvPr>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D7B3062A-2E65-BD43-B532-D23CF26A4B1F}"/>
                    </a:ext>
                  </a:extLst>
                </p:cNvPr>
                <p:cNvSpPr/>
                <p:nvPr/>
              </p:nvSpPr>
              <p:spPr>
                <a:xfrm>
                  <a:off x="4269592" y="3325113"/>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0" name="Oval 299">
                  <a:extLst>
                    <a:ext uri="{FF2B5EF4-FFF2-40B4-BE49-F238E27FC236}">
                      <a16:creationId xmlns:a16="http://schemas.microsoft.com/office/drawing/2014/main" id="{9611E643-3C6C-4D4F-B1B0-3FFD4704187C}"/>
                    </a:ext>
                  </a:extLst>
                </p:cNvPr>
                <p:cNvSpPr/>
                <p:nvPr/>
              </p:nvSpPr>
              <p:spPr>
                <a:xfrm>
                  <a:off x="5327703" y="3325113"/>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1" name="Oval 300">
                  <a:extLst>
                    <a:ext uri="{FF2B5EF4-FFF2-40B4-BE49-F238E27FC236}">
                      <a16:creationId xmlns:a16="http://schemas.microsoft.com/office/drawing/2014/main" id="{0834FC5B-5043-5740-9F10-424735CD8454}"/>
                    </a:ext>
                  </a:extLst>
                </p:cNvPr>
                <p:cNvSpPr/>
                <p:nvPr/>
              </p:nvSpPr>
              <p:spPr>
                <a:xfrm>
                  <a:off x="5129068" y="3328663"/>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02" name="Straight Connector 301">
                  <a:extLst>
                    <a:ext uri="{FF2B5EF4-FFF2-40B4-BE49-F238E27FC236}">
                      <a16:creationId xmlns:a16="http://schemas.microsoft.com/office/drawing/2014/main" id="{AC4C4845-D35C-0549-93DF-8062A13A2B06}"/>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B453098C-D7D2-0E45-A322-283F3ACC4444}"/>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E99566AE-7B78-FB41-B295-46F17CBD2DF7}"/>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5" name="Oval 304">
                  <a:extLst>
                    <a:ext uri="{FF2B5EF4-FFF2-40B4-BE49-F238E27FC236}">
                      <a16:creationId xmlns:a16="http://schemas.microsoft.com/office/drawing/2014/main" id="{0087853C-925C-6748-9E8A-4E34F4D0E615}"/>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06" name="Straight Connector 305">
                  <a:extLst>
                    <a:ext uri="{FF2B5EF4-FFF2-40B4-BE49-F238E27FC236}">
                      <a16:creationId xmlns:a16="http://schemas.microsoft.com/office/drawing/2014/main" id="{FB297C5E-8269-2847-B44D-E9211429B903}"/>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07" name="Rectangle 306">
                  <a:extLst>
                    <a:ext uri="{FF2B5EF4-FFF2-40B4-BE49-F238E27FC236}">
                      <a16:creationId xmlns:a16="http://schemas.microsoft.com/office/drawing/2014/main" id="{9A80B74A-152E-284D-ACE1-06BB944895B7}"/>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Oval 307">
                  <a:extLst>
                    <a:ext uri="{FF2B5EF4-FFF2-40B4-BE49-F238E27FC236}">
                      <a16:creationId xmlns:a16="http://schemas.microsoft.com/office/drawing/2014/main" id="{D7BFD961-B75A-DC41-9928-09A4FF026EEB}"/>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Oval 308">
                  <a:extLst>
                    <a:ext uri="{FF2B5EF4-FFF2-40B4-BE49-F238E27FC236}">
                      <a16:creationId xmlns:a16="http://schemas.microsoft.com/office/drawing/2014/main" id="{27121774-8EBE-8B49-8A1F-DA22AB7240F0}"/>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309">
                  <a:extLst>
                    <a:ext uri="{FF2B5EF4-FFF2-40B4-BE49-F238E27FC236}">
                      <a16:creationId xmlns:a16="http://schemas.microsoft.com/office/drawing/2014/main" id="{880E21C7-3D1D-6642-A448-32543F4723CC}"/>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88606E4E-E822-F945-83EF-7FBEC2B49DB9}"/>
                  </a:ext>
                </a:extLst>
              </p:cNvPr>
              <p:cNvGrpSpPr>
                <a:grpSpLocks noChangeAspect="1"/>
              </p:cNvGrpSpPr>
              <p:nvPr/>
            </p:nvGrpSpPr>
            <p:grpSpPr>
              <a:xfrm>
                <a:off x="4511997" y="4048767"/>
                <a:ext cx="266139" cy="543965"/>
                <a:chOff x="4160296" y="3164563"/>
                <a:chExt cx="1424244" cy="2777619"/>
              </a:xfrm>
            </p:grpSpPr>
            <p:sp>
              <p:nvSpPr>
                <p:cNvPr id="283" name="Rectangle 282">
                  <a:extLst>
                    <a:ext uri="{FF2B5EF4-FFF2-40B4-BE49-F238E27FC236}">
                      <a16:creationId xmlns:a16="http://schemas.microsoft.com/office/drawing/2014/main" id="{B789C529-9577-1040-9466-C505B7565F95}"/>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84" name="Straight Connector 283">
                  <a:extLst>
                    <a:ext uri="{FF2B5EF4-FFF2-40B4-BE49-F238E27FC236}">
                      <a16:creationId xmlns:a16="http://schemas.microsoft.com/office/drawing/2014/main" id="{48F45F8C-C65F-8242-9B9A-A471EC7185F1}"/>
                    </a:ext>
                  </a:extLst>
                </p:cNvPr>
                <p:cNvCxnSpPr>
                  <a:cxnSpLocks/>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285" name="Rectangle 284">
                  <a:extLst>
                    <a:ext uri="{FF2B5EF4-FFF2-40B4-BE49-F238E27FC236}">
                      <a16:creationId xmlns:a16="http://schemas.microsoft.com/office/drawing/2014/main" id="{241390C6-3B49-5A43-8D5C-7860683D8F61}"/>
                    </a:ext>
                  </a:extLst>
                </p:cNvPr>
                <p:cNvSpPr/>
                <p:nvPr/>
              </p:nvSpPr>
              <p:spPr>
                <a:xfrm>
                  <a:off x="4269590" y="3325114"/>
                  <a:ext cx="806028" cy="14257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BCAD30E8-87C6-9D42-ABDE-DF1B0D40E28E}"/>
                    </a:ext>
                  </a:extLst>
                </p:cNvPr>
                <p:cNvSpPr/>
                <p:nvPr/>
              </p:nvSpPr>
              <p:spPr>
                <a:xfrm>
                  <a:off x="5327705" y="3325114"/>
                  <a:ext cx="151919" cy="142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7" name="Oval 286">
                  <a:extLst>
                    <a:ext uri="{FF2B5EF4-FFF2-40B4-BE49-F238E27FC236}">
                      <a16:creationId xmlns:a16="http://schemas.microsoft.com/office/drawing/2014/main" id="{9781FB1D-CD49-844A-805C-1C6E21061B58}"/>
                    </a:ext>
                  </a:extLst>
                </p:cNvPr>
                <p:cNvSpPr/>
                <p:nvPr/>
              </p:nvSpPr>
              <p:spPr>
                <a:xfrm>
                  <a:off x="5129068" y="3328662"/>
                  <a:ext cx="151919" cy="1425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88" name="Straight Connector 287">
                  <a:extLst>
                    <a:ext uri="{FF2B5EF4-FFF2-40B4-BE49-F238E27FC236}">
                      <a16:creationId xmlns:a16="http://schemas.microsoft.com/office/drawing/2014/main" id="{CC3F3688-33AD-E34E-BB9C-98FFB8DC5AA1}"/>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B52C5827-A6F0-664D-A52E-41737E32BBC6}"/>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4038BDA0-F23E-B345-8600-7CC0188D4DB5}"/>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1" name="Oval 290">
                  <a:extLst>
                    <a:ext uri="{FF2B5EF4-FFF2-40B4-BE49-F238E27FC236}">
                      <a16:creationId xmlns:a16="http://schemas.microsoft.com/office/drawing/2014/main" id="{49AE283E-1392-AE42-A7E2-73569FE9293D}"/>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92" name="Straight Connector 291">
                  <a:extLst>
                    <a:ext uri="{FF2B5EF4-FFF2-40B4-BE49-F238E27FC236}">
                      <a16:creationId xmlns:a16="http://schemas.microsoft.com/office/drawing/2014/main" id="{9A18EB4F-EF7A-5342-8E5B-0EA7DCA75DE2}"/>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E197E610-82E9-704F-B9D6-5B41B2CA3CEA}"/>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4" name="Oval 293">
                  <a:extLst>
                    <a:ext uri="{FF2B5EF4-FFF2-40B4-BE49-F238E27FC236}">
                      <a16:creationId xmlns:a16="http://schemas.microsoft.com/office/drawing/2014/main" id="{5788A6B5-12B1-E642-9AA9-C54B2DE7EEC1}"/>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B9806AD3-A37C-6040-891A-FA304F359274}"/>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295">
                  <a:extLst>
                    <a:ext uri="{FF2B5EF4-FFF2-40B4-BE49-F238E27FC236}">
                      <a16:creationId xmlns:a16="http://schemas.microsoft.com/office/drawing/2014/main" id="{10511573-5E0A-9E45-B4AA-0DA928FDA5D2}"/>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81" name="Picture 14" descr="Desktop icon">
                <a:extLst>
                  <a:ext uri="{FF2B5EF4-FFF2-40B4-BE49-F238E27FC236}">
                    <a16:creationId xmlns:a16="http://schemas.microsoft.com/office/drawing/2014/main" id="{FCF36539-BF3B-044D-8DC8-4C9A9A5C6B28}"/>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4610228" y="4332612"/>
                <a:ext cx="276473" cy="276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3" name="Group 312">
              <a:extLst>
                <a:ext uri="{FF2B5EF4-FFF2-40B4-BE49-F238E27FC236}">
                  <a16:creationId xmlns:a16="http://schemas.microsoft.com/office/drawing/2014/main" id="{4ECDC3C3-6D48-964D-9113-94820389C077}"/>
                </a:ext>
              </a:extLst>
            </p:cNvPr>
            <p:cNvGrpSpPr>
              <a:grpSpLocks noChangeAspect="1"/>
            </p:cNvGrpSpPr>
            <p:nvPr/>
          </p:nvGrpSpPr>
          <p:grpSpPr>
            <a:xfrm>
              <a:off x="10794504" y="1474848"/>
              <a:ext cx="1195837" cy="1558501"/>
              <a:chOff x="4358505" y="3920702"/>
              <a:chExt cx="528196" cy="688383"/>
            </a:xfrm>
          </p:grpSpPr>
          <p:grpSp>
            <p:nvGrpSpPr>
              <p:cNvPr id="314" name="Group 313">
                <a:extLst>
                  <a:ext uri="{FF2B5EF4-FFF2-40B4-BE49-F238E27FC236}">
                    <a16:creationId xmlns:a16="http://schemas.microsoft.com/office/drawing/2014/main" id="{ABD0A4FC-FEB8-0944-B8CE-443F75D2515E}"/>
                  </a:ext>
                </a:extLst>
              </p:cNvPr>
              <p:cNvGrpSpPr>
                <a:grpSpLocks noChangeAspect="1"/>
              </p:cNvGrpSpPr>
              <p:nvPr/>
            </p:nvGrpSpPr>
            <p:grpSpPr>
              <a:xfrm>
                <a:off x="4358505" y="3920702"/>
                <a:ext cx="266139" cy="543965"/>
                <a:chOff x="4160296" y="3164563"/>
                <a:chExt cx="1424244" cy="2777619"/>
              </a:xfrm>
            </p:grpSpPr>
            <p:sp>
              <p:nvSpPr>
                <p:cNvPr id="331" name="Rectangle 330">
                  <a:extLst>
                    <a:ext uri="{FF2B5EF4-FFF2-40B4-BE49-F238E27FC236}">
                      <a16:creationId xmlns:a16="http://schemas.microsoft.com/office/drawing/2014/main" id="{302039F3-F93E-524F-8A54-3AB2B1B60B11}"/>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F50F8745-4832-FF4A-BB3A-C1A2393CAB38}"/>
                    </a:ext>
                  </a:extLst>
                </p:cNvPr>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A6C6C4CF-7E21-624B-AA0D-3E60E257A8ED}"/>
                    </a:ext>
                  </a:extLst>
                </p:cNvPr>
                <p:cNvSpPr/>
                <p:nvPr/>
              </p:nvSpPr>
              <p:spPr>
                <a:xfrm>
                  <a:off x="4269592" y="3325113"/>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ABAA77BB-2273-B34F-893F-AE40412E56D3}"/>
                    </a:ext>
                  </a:extLst>
                </p:cNvPr>
                <p:cNvSpPr/>
                <p:nvPr/>
              </p:nvSpPr>
              <p:spPr>
                <a:xfrm>
                  <a:off x="5327703" y="3325113"/>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5" name="Oval 334">
                  <a:extLst>
                    <a:ext uri="{FF2B5EF4-FFF2-40B4-BE49-F238E27FC236}">
                      <a16:creationId xmlns:a16="http://schemas.microsoft.com/office/drawing/2014/main" id="{4913E623-C437-964A-998F-67087B0649FC}"/>
                    </a:ext>
                  </a:extLst>
                </p:cNvPr>
                <p:cNvSpPr/>
                <p:nvPr/>
              </p:nvSpPr>
              <p:spPr>
                <a:xfrm>
                  <a:off x="5129068" y="3328663"/>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36" name="Straight Connector 335">
                  <a:extLst>
                    <a:ext uri="{FF2B5EF4-FFF2-40B4-BE49-F238E27FC236}">
                      <a16:creationId xmlns:a16="http://schemas.microsoft.com/office/drawing/2014/main" id="{853482BD-4E4E-5B42-BC10-FAF73640FFEA}"/>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70C2E1EE-8B33-E74E-893E-04A81CF6C0D2}"/>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337">
                  <a:extLst>
                    <a:ext uri="{FF2B5EF4-FFF2-40B4-BE49-F238E27FC236}">
                      <a16:creationId xmlns:a16="http://schemas.microsoft.com/office/drawing/2014/main" id="{1469807C-B158-7B41-8666-A971FB4DA67D}"/>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9" name="Oval 338">
                  <a:extLst>
                    <a:ext uri="{FF2B5EF4-FFF2-40B4-BE49-F238E27FC236}">
                      <a16:creationId xmlns:a16="http://schemas.microsoft.com/office/drawing/2014/main" id="{FEC14927-B8FB-1B44-BAB9-55694197A9F7}"/>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40" name="Straight Connector 339">
                  <a:extLst>
                    <a:ext uri="{FF2B5EF4-FFF2-40B4-BE49-F238E27FC236}">
                      <a16:creationId xmlns:a16="http://schemas.microsoft.com/office/drawing/2014/main" id="{6CD93278-9A59-7145-B5EB-4909CB478EB5}"/>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a16="http://schemas.microsoft.com/office/drawing/2014/main" id="{F7FF69AF-624F-EE40-B558-536DF7B4C8CA}"/>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66DB3DDB-2397-C14D-A7E8-3E3641E9CF9A}"/>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3" name="Oval 342">
                  <a:extLst>
                    <a:ext uri="{FF2B5EF4-FFF2-40B4-BE49-F238E27FC236}">
                      <a16:creationId xmlns:a16="http://schemas.microsoft.com/office/drawing/2014/main" id="{552FAAFE-154F-6D40-8FC1-17D674B17F5E}"/>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343">
                  <a:extLst>
                    <a:ext uri="{FF2B5EF4-FFF2-40B4-BE49-F238E27FC236}">
                      <a16:creationId xmlns:a16="http://schemas.microsoft.com/office/drawing/2014/main" id="{23A34A1B-D9C4-9E4F-A140-240AB44114F1}"/>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5" name="Group 314">
                <a:extLst>
                  <a:ext uri="{FF2B5EF4-FFF2-40B4-BE49-F238E27FC236}">
                    <a16:creationId xmlns:a16="http://schemas.microsoft.com/office/drawing/2014/main" id="{BC817FBD-CCC1-3F4D-BEB5-778BC48B9BDA}"/>
                  </a:ext>
                </a:extLst>
              </p:cNvPr>
              <p:cNvGrpSpPr>
                <a:grpSpLocks noChangeAspect="1"/>
              </p:cNvGrpSpPr>
              <p:nvPr/>
            </p:nvGrpSpPr>
            <p:grpSpPr>
              <a:xfrm>
                <a:off x="4511997" y="4048767"/>
                <a:ext cx="266139" cy="543965"/>
                <a:chOff x="4160296" y="3164563"/>
                <a:chExt cx="1424244" cy="2777619"/>
              </a:xfrm>
            </p:grpSpPr>
            <p:sp>
              <p:nvSpPr>
                <p:cNvPr id="317" name="Rectangle 316">
                  <a:extLst>
                    <a:ext uri="{FF2B5EF4-FFF2-40B4-BE49-F238E27FC236}">
                      <a16:creationId xmlns:a16="http://schemas.microsoft.com/office/drawing/2014/main" id="{EBD88451-FB39-0444-912B-6A71380AA125}"/>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18" name="Straight Connector 317">
                  <a:extLst>
                    <a:ext uri="{FF2B5EF4-FFF2-40B4-BE49-F238E27FC236}">
                      <a16:creationId xmlns:a16="http://schemas.microsoft.com/office/drawing/2014/main" id="{6B8FBE83-6B24-EB43-9C86-38C66B6618F0}"/>
                    </a:ext>
                  </a:extLst>
                </p:cNvPr>
                <p:cNvCxnSpPr>
                  <a:cxnSpLocks/>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56229E63-2323-BA48-BB2C-B7A4D28A13AB}"/>
                    </a:ext>
                  </a:extLst>
                </p:cNvPr>
                <p:cNvSpPr/>
                <p:nvPr/>
              </p:nvSpPr>
              <p:spPr>
                <a:xfrm>
                  <a:off x="4269590" y="3325114"/>
                  <a:ext cx="806028" cy="14257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0" name="Oval 319">
                  <a:extLst>
                    <a:ext uri="{FF2B5EF4-FFF2-40B4-BE49-F238E27FC236}">
                      <a16:creationId xmlns:a16="http://schemas.microsoft.com/office/drawing/2014/main" id="{2CF226EE-FFD4-EB40-8246-80D67834AD1E}"/>
                    </a:ext>
                  </a:extLst>
                </p:cNvPr>
                <p:cNvSpPr/>
                <p:nvPr/>
              </p:nvSpPr>
              <p:spPr>
                <a:xfrm>
                  <a:off x="5327705" y="3325114"/>
                  <a:ext cx="151919" cy="142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1" name="Oval 320">
                  <a:extLst>
                    <a:ext uri="{FF2B5EF4-FFF2-40B4-BE49-F238E27FC236}">
                      <a16:creationId xmlns:a16="http://schemas.microsoft.com/office/drawing/2014/main" id="{76240C47-2559-0546-8359-E9DBBBADB932}"/>
                    </a:ext>
                  </a:extLst>
                </p:cNvPr>
                <p:cNvSpPr/>
                <p:nvPr/>
              </p:nvSpPr>
              <p:spPr>
                <a:xfrm>
                  <a:off x="5129068" y="3328662"/>
                  <a:ext cx="151919" cy="1425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22" name="Straight Connector 321">
                  <a:extLst>
                    <a:ext uri="{FF2B5EF4-FFF2-40B4-BE49-F238E27FC236}">
                      <a16:creationId xmlns:a16="http://schemas.microsoft.com/office/drawing/2014/main" id="{CA544B15-71E2-604A-80FF-1E2EABE5B485}"/>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23" name="Rectangle 322">
                  <a:extLst>
                    <a:ext uri="{FF2B5EF4-FFF2-40B4-BE49-F238E27FC236}">
                      <a16:creationId xmlns:a16="http://schemas.microsoft.com/office/drawing/2014/main" id="{49BF9FFF-3D27-4B43-B582-90776D45F0F5}"/>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4" name="Oval 323">
                  <a:extLst>
                    <a:ext uri="{FF2B5EF4-FFF2-40B4-BE49-F238E27FC236}">
                      <a16:creationId xmlns:a16="http://schemas.microsoft.com/office/drawing/2014/main" id="{F75350BE-4BBC-1B40-AB98-0EAFB51E5E19}"/>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5" name="Oval 324">
                  <a:extLst>
                    <a:ext uri="{FF2B5EF4-FFF2-40B4-BE49-F238E27FC236}">
                      <a16:creationId xmlns:a16="http://schemas.microsoft.com/office/drawing/2014/main" id="{A764ECA0-ED24-D841-B348-9858427CCAF9}"/>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26" name="Straight Connector 325">
                  <a:extLst>
                    <a:ext uri="{FF2B5EF4-FFF2-40B4-BE49-F238E27FC236}">
                      <a16:creationId xmlns:a16="http://schemas.microsoft.com/office/drawing/2014/main" id="{DB3D504C-CFE5-A546-96B9-4EB7AB22017D}"/>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7CC39710-D862-5547-889C-578E008F3280}"/>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8" name="Oval 327">
                  <a:extLst>
                    <a:ext uri="{FF2B5EF4-FFF2-40B4-BE49-F238E27FC236}">
                      <a16:creationId xmlns:a16="http://schemas.microsoft.com/office/drawing/2014/main" id="{9E26A8EF-8691-F642-92C2-7E6613D5DD13}"/>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9" name="Oval 328">
                  <a:extLst>
                    <a:ext uri="{FF2B5EF4-FFF2-40B4-BE49-F238E27FC236}">
                      <a16:creationId xmlns:a16="http://schemas.microsoft.com/office/drawing/2014/main" id="{B765B53F-FA35-704B-9768-8A19942A9AB7}"/>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329">
                  <a:extLst>
                    <a:ext uri="{FF2B5EF4-FFF2-40B4-BE49-F238E27FC236}">
                      <a16:creationId xmlns:a16="http://schemas.microsoft.com/office/drawing/2014/main" id="{B524342A-6115-D24E-A347-DBDA9D9C3B81}"/>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6" name="Picture 14" descr="Desktop icon">
                <a:extLst>
                  <a:ext uri="{FF2B5EF4-FFF2-40B4-BE49-F238E27FC236}">
                    <a16:creationId xmlns:a16="http://schemas.microsoft.com/office/drawing/2014/main" id="{35A30058-26F1-7742-B410-6268849233DA}"/>
                  </a:ext>
                </a:extLst>
              </p:cNvPr>
              <p:cNvPicPr>
                <a:picLocks noChangeAspect="1" noChangeArrowheads="1"/>
              </p:cNvPicPr>
              <p:nvPr/>
            </p:nvPicPr>
            <p:blipFill>
              <a:blip r:embed="rId16" cstate="hq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610228" y="4332612"/>
                <a:ext cx="276473" cy="276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6" name="Group 345">
              <a:extLst>
                <a:ext uri="{FF2B5EF4-FFF2-40B4-BE49-F238E27FC236}">
                  <a16:creationId xmlns:a16="http://schemas.microsoft.com/office/drawing/2014/main" id="{0061399C-6D7A-C047-95D4-D2F439AF3ABD}"/>
                </a:ext>
              </a:extLst>
            </p:cNvPr>
            <p:cNvGrpSpPr>
              <a:grpSpLocks noChangeAspect="1"/>
            </p:cNvGrpSpPr>
            <p:nvPr/>
          </p:nvGrpSpPr>
          <p:grpSpPr>
            <a:xfrm>
              <a:off x="10164799" y="3858815"/>
              <a:ext cx="1195837" cy="1558501"/>
              <a:chOff x="4358505" y="3920702"/>
              <a:chExt cx="528196" cy="688383"/>
            </a:xfrm>
          </p:grpSpPr>
          <p:grpSp>
            <p:nvGrpSpPr>
              <p:cNvPr id="347" name="Group 346">
                <a:extLst>
                  <a:ext uri="{FF2B5EF4-FFF2-40B4-BE49-F238E27FC236}">
                    <a16:creationId xmlns:a16="http://schemas.microsoft.com/office/drawing/2014/main" id="{9DFE2385-1EB7-364F-83E8-EBC1CA70119B}"/>
                  </a:ext>
                </a:extLst>
              </p:cNvPr>
              <p:cNvGrpSpPr>
                <a:grpSpLocks noChangeAspect="1"/>
              </p:cNvGrpSpPr>
              <p:nvPr/>
            </p:nvGrpSpPr>
            <p:grpSpPr>
              <a:xfrm>
                <a:off x="4358505" y="3920702"/>
                <a:ext cx="266139" cy="543965"/>
                <a:chOff x="4160296" y="3164563"/>
                <a:chExt cx="1424244" cy="2777619"/>
              </a:xfrm>
            </p:grpSpPr>
            <p:sp>
              <p:nvSpPr>
                <p:cNvPr id="364" name="Rectangle 363">
                  <a:extLst>
                    <a:ext uri="{FF2B5EF4-FFF2-40B4-BE49-F238E27FC236}">
                      <a16:creationId xmlns:a16="http://schemas.microsoft.com/office/drawing/2014/main" id="{965D4B3C-443D-8743-BFCE-6035B2285E5A}"/>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65" name="Straight Connector 364">
                  <a:extLst>
                    <a:ext uri="{FF2B5EF4-FFF2-40B4-BE49-F238E27FC236}">
                      <a16:creationId xmlns:a16="http://schemas.microsoft.com/office/drawing/2014/main" id="{B0A894D7-022A-6C42-BCBA-758A6740FFF5}"/>
                    </a:ext>
                  </a:extLst>
                </p:cNvPr>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C7EFDF5D-33E3-5341-A2D1-A77EBC702CE9}"/>
                    </a:ext>
                  </a:extLst>
                </p:cNvPr>
                <p:cNvSpPr/>
                <p:nvPr/>
              </p:nvSpPr>
              <p:spPr>
                <a:xfrm>
                  <a:off x="4269592" y="3325113"/>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Oval 366">
                  <a:extLst>
                    <a:ext uri="{FF2B5EF4-FFF2-40B4-BE49-F238E27FC236}">
                      <a16:creationId xmlns:a16="http://schemas.microsoft.com/office/drawing/2014/main" id="{9167A8A3-B038-0A4A-BF58-F0DF23E3F7AC}"/>
                    </a:ext>
                  </a:extLst>
                </p:cNvPr>
                <p:cNvSpPr/>
                <p:nvPr/>
              </p:nvSpPr>
              <p:spPr>
                <a:xfrm>
                  <a:off x="5327703" y="3325113"/>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DCA2CBE6-EFF7-4F4B-AEA9-DD886F1A5B77}"/>
                    </a:ext>
                  </a:extLst>
                </p:cNvPr>
                <p:cNvSpPr/>
                <p:nvPr/>
              </p:nvSpPr>
              <p:spPr>
                <a:xfrm>
                  <a:off x="5129068" y="3328663"/>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69" name="Straight Connector 368">
                  <a:extLst>
                    <a:ext uri="{FF2B5EF4-FFF2-40B4-BE49-F238E27FC236}">
                      <a16:creationId xmlns:a16="http://schemas.microsoft.com/office/drawing/2014/main" id="{CEE53975-83EA-A34C-ABB7-7F1B11C4772F}"/>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99F2A478-BEDB-A94D-B045-627A38C38986}"/>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Oval 370">
                  <a:extLst>
                    <a:ext uri="{FF2B5EF4-FFF2-40B4-BE49-F238E27FC236}">
                      <a16:creationId xmlns:a16="http://schemas.microsoft.com/office/drawing/2014/main" id="{7CA396C4-851A-DF4A-B35E-1D922359C00F}"/>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Oval 371">
                  <a:extLst>
                    <a:ext uri="{FF2B5EF4-FFF2-40B4-BE49-F238E27FC236}">
                      <a16:creationId xmlns:a16="http://schemas.microsoft.com/office/drawing/2014/main" id="{429A90ED-899F-184E-9932-03CC405BCA3C}"/>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73" name="Straight Connector 372">
                  <a:extLst>
                    <a:ext uri="{FF2B5EF4-FFF2-40B4-BE49-F238E27FC236}">
                      <a16:creationId xmlns:a16="http://schemas.microsoft.com/office/drawing/2014/main" id="{9C3FCA99-A111-3741-A38F-6AE6D47AD5F5}"/>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863AD51C-44D9-4441-B237-AFAF743268B1}"/>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Oval 374">
                  <a:extLst>
                    <a:ext uri="{FF2B5EF4-FFF2-40B4-BE49-F238E27FC236}">
                      <a16:creationId xmlns:a16="http://schemas.microsoft.com/office/drawing/2014/main" id="{67F35D2C-3B58-BF41-9F12-E7F6B051F25F}"/>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375">
                  <a:extLst>
                    <a:ext uri="{FF2B5EF4-FFF2-40B4-BE49-F238E27FC236}">
                      <a16:creationId xmlns:a16="http://schemas.microsoft.com/office/drawing/2014/main" id="{1A0E174E-9B89-0741-8595-AD409B768056}"/>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Rectangle 376">
                  <a:extLst>
                    <a:ext uri="{FF2B5EF4-FFF2-40B4-BE49-F238E27FC236}">
                      <a16:creationId xmlns:a16="http://schemas.microsoft.com/office/drawing/2014/main" id="{8B13DA95-A343-7948-B9DB-ED7AD1F7D2CE}"/>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8" name="Group 347">
                <a:extLst>
                  <a:ext uri="{FF2B5EF4-FFF2-40B4-BE49-F238E27FC236}">
                    <a16:creationId xmlns:a16="http://schemas.microsoft.com/office/drawing/2014/main" id="{F1BCC65E-330B-394E-B021-0DD99B3FA9F6}"/>
                  </a:ext>
                </a:extLst>
              </p:cNvPr>
              <p:cNvGrpSpPr>
                <a:grpSpLocks noChangeAspect="1"/>
              </p:cNvGrpSpPr>
              <p:nvPr/>
            </p:nvGrpSpPr>
            <p:grpSpPr>
              <a:xfrm>
                <a:off x="4511997" y="4048767"/>
                <a:ext cx="266139" cy="543965"/>
                <a:chOff x="4160296" y="3164563"/>
                <a:chExt cx="1424244" cy="2777619"/>
              </a:xfrm>
            </p:grpSpPr>
            <p:sp>
              <p:nvSpPr>
                <p:cNvPr id="350" name="Rectangle 349">
                  <a:extLst>
                    <a:ext uri="{FF2B5EF4-FFF2-40B4-BE49-F238E27FC236}">
                      <a16:creationId xmlns:a16="http://schemas.microsoft.com/office/drawing/2014/main" id="{BA3C0215-3D73-1545-925F-40ABC929422B}"/>
                    </a:ext>
                  </a:extLst>
                </p:cNvPr>
                <p:cNvSpPr/>
                <p:nvPr/>
              </p:nvSpPr>
              <p:spPr>
                <a:xfrm>
                  <a:off x="4160296" y="3164563"/>
                  <a:ext cx="1424244" cy="2777619"/>
                </a:xfrm>
                <a:prstGeom prst="rect">
                  <a:avLst/>
                </a:prstGeom>
                <a:solidFill>
                  <a:srgbClr val="8A8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1" name="Straight Connector 350">
                  <a:extLst>
                    <a:ext uri="{FF2B5EF4-FFF2-40B4-BE49-F238E27FC236}">
                      <a16:creationId xmlns:a16="http://schemas.microsoft.com/office/drawing/2014/main" id="{CFCDF3D4-F28F-6443-99C7-C47A9C43B190}"/>
                    </a:ext>
                  </a:extLst>
                </p:cNvPr>
                <p:cNvCxnSpPr>
                  <a:cxnSpLocks/>
                </p:cNvCxnSpPr>
                <p:nvPr/>
              </p:nvCxnSpPr>
              <p:spPr>
                <a:xfrm>
                  <a:off x="4289911" y="3566066"/>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503B895F-37FE-0A4C-8F1A-7B864477D9D9}"/>
                    </a:ext>
                  </a:extLst>
                </p:cNvPr>
                <p:cNvSpPr/>
                <p:nvPr/>
              </p:nvSpPr>
              <p:spPr>
                <a:xfrm>
                  <a:off x="4269590" y="3325114"/>
                  <a:ext cx="806028" cy="142577"/>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Oval 352">
                  <a:extLst>
                    <a:ext uri="{FF2B5EF4-FFF2-40B4-BE49-F238E27FC236}">
                      <a16:creationId xmlns:a16="http://schemas.microsoft.com/office/drawing/2014/main" id="{13C1BE73-B269-B849-BC1B-54C78C793C3D}"/>
                    </a:ext>
                  </a:extLst>
                </p:cNvPr>
                <p:cNvSpPr/>
                <p:nvPr/>
              </p:nvSpPr>
              <p:spPr>
                <a:xfrm>
                  <a:off x="5327705" y="3325114"/>
                  <a:ext cx="151919" cy="142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861BC269-5E47-7B41-9C35-8862D5B5C265}"/>
                    </a:ext>
                  </a:extLst>
                </p:cNvPr>
                <p:cNvSpPr/>
                <p:nvPr/>
              </p:nvSpPr>
              <p:spPr>
                <a:xfrm>
                  <a:off x="5129068" y="3328662"/>
                  <a:ext cx="151919" cy="1425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5" name="Straight Connector 354">
                  <a:extLst>
                    <a:ext uri="{FF2B5EF4-FFF2-40B4-BE49-F238E27FC236}">
                      <a16:creationId xmlns:a16="http://schemas.microsoft.com/office/drawing/2014/main" id="{D91084F5-45BB-B844-93FA-C525C656863B}"/>
                    </a:ext>
                  </a:extLst>
                </p:cNvPr>
                <p:cNvCxnSpPr/>
                <p:nvPr/>
              </p:nvCxnSpPr>
              <p:spPr>
                <a:xfrm>
                  <a:off x="4289911" y="3916869"/>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56" name="Rectangle 355">
                  <a:extLst>
                    <a:ext uri="{FF2B5EF4-FFF2-40B4-BE49-F238E27FC236}">
                      <a16:creationId xmlns:a16="http://schemas.microsoft.com/office/drawing/2014/main" id="{3300934D-73E5-5142-8834-C15F7C2E7382}"/>
                    </a:ext>
                  </a:extLst>
                </p:cNvPr>
                <p:cNvSpPr/>
                <p:nvPr/>
              </p:nvSpPr>
              <p:spPr>
                <a:xfrm>
                  <a:off x="4269592" y="3675916"/>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Oval 356">
                  <a:extLst>
                    <a:ext uri="{FF2B5EF4-FFF2-40B4-BE49-F238E27FC236}">
                      <a16:creationId xmlns:a16="http://schemas.microsoft.com/office/drawing/2014/main" id="{7DD73F50-A402-9D4F-8449-691B1908ABF6}"/>
                    </a:ext>
                  </a:extLst>
                </p:cNvPr>
                <p:cNvSpPr/>
                <p:nvPr/>
              </p:nvSpPr>
              <p:spPr>
                <a:xfrm>
                  <a:off x="5327703" y="3675916"/>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498AE90F-CF7F-3D44-96FC-AF19C5F7B84C}"/>
                    </a:ext>
                  </a:extLst>
                </p:cNvPr>
                <p:cNvSpPr/>
                <p:nvPr/>
              </p:nvSpPr>
              <p:spPr>
                <a:xfrm>
                  <a:off x="5129068" y="3679466"/>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9" name="Straight Connector 358">
                  <a:extLst>
                    <a:ext uri="{FF2B5EF4-FFF2-40B4-BE49-F238E27FC236}">
                      <a16:creationId xmlns:a16="http://schemas.microsoft.com/office/drawing/2014/main" id="{EEAD1D7C-EB55-F54B-AB73-34654DD067DA}"/>
                    </a:ext>
                  </a:extLst>
                </p:cNvPr>
                <p:cNvCxnSpPr/>
                <p:nvPr/>
              </p:nvCxnSpPr>
              <p:spPr>
                <a:xfrm>
                  <a:off x="4289911" y="4287581"/>
                  <a:ext cx="1165013" cy="0"/>
                </a:xfrm>
                <a:prstGeom prst="line">
                  <a:avLst/>
                </a:prstGeom>
                <a:ln w="28575">
                  <a:solidFill>
                    <a:srgbClr val="5A5E5E"/>
                  </a:solidFill>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9B354F35-EFFB-8E44-865D-08AF7884DD11}"/>
                    </a:ext>
                  </a:extLst>
                </p:cNvPr>
                <p:cNvSpPr/>
                <p:nvPr/>
              </p:nvSpPr>
              <p:spPr>
                <a:xfrm>
                  <a:off x="4269592" y="4046628"/>
                  <a:ext cx="806026" cy="142576"/>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1" name="Oval 360">
                  <a:extLst>
                    <a:ext uri="{FF2B5EF4-FFF2-40B4-BE49-F238E27FC236}">
                      <a16:creationId xmlns:a16="http://schemas.microsoft.com/office/drawing/2014/main" id="{CB70E653-72B3-124E-93EF-AC5E602B6876}"/>
                    </a:ext>
                  </a:extLst>
                </p:cNvPr>
                <p:cNvSpPr/>
                <p:nvPr/>
              </p:nvSpPr>
              <p:spPr>
                <a:xfrm>
                  <a:off x="5327703" y="4046628"/>
                  <a:ext cx="151920" cy="1425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2" name="Oval 361">
                  <a:extLst>
                    <a:ext uri="{FF2B5EF4-FFF2-40B4-BE49-F238E27FC236}">
                      <a16:creationId xmlns:a16="http://schemas.microsoft.com/office/drawing/2014/main" id="{3DAFA3CF-9A32-1044-98CE-4AF4FE1DF272}"/>
                    </a:ext>
                  </a:extLst>
                </p:cNvPr>
                <p:cNvSpPr/>
                <p:nvPr/>
              </p:nvSpPr>
              <p:spPr>
                <a:xfrm>
                  <a:off x="5129068" y="4050178"/>
                  <a:ext cx="151920" cy="142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362">
                  <a:extLst>
                    <a:ext uri="{FF2B5EF4-FFF2-40B4-BE49-F238E27FC236}">
                      <a16:creationId xmlns:a16="http://schemas.microsoft.com/office/drawing/2014/main" id="{2DAE89DA-CD63-2A4F-8664-E964D8EC84A8}"/>
                    </a:ext>
                  </a:extLst>
                </p:cNvPr>
                <p:cNvSpPr/>
                <p:nvPr/>
              </p:nvSpPr>
              <p:spPr>
                <a:xfrm>
                  <a:off x="4289911" y="4463627"/>
                  <a:ext cx="1165013" cy="1347893"/>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49" name="Picture 14" descr="Desktop icon">
                <a:extLst>
                  <a:ext uri="{FF2B5EF4-FFF2-40B4-BE49-F238E27FC236}">
                    <a16:creationId xmlns:a16="http://schemas.microsoft.com/office/drawing/2014/main" id="{49A05729-8B9B-0E40-97EA-7C8219CEB53E}"/>
                  </a:ext>
                </a:extLst>
              </p:cNvPr>
              <p:cNvPicPr>
                <a:picLocks noChangeAspect="1" noChangeArrowheads="1"/>
              </p:cNvPicPr>
              <p:nvPr/>
            </p:nvPicPr>
            <p:blipFill>
              <a:blip r:embed="rId16"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610228" y="4332612"/>
                <a:ext cx="276473" cy="27647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49201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par>
                                <p:cTn id="16" presetID="10" presetClass="entr" presetSubtype="0" fill="hold"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E908F-53B5-B14B-9F3C-A6FEA421C3F4}"/>
              </a:ext>
            </a:extLst>
          </p:cNvPr>
          <p:cNvSpPr/>
          <p:nvPr/>
        </p:nvSpPr>
        <p:spPr>
          <a:xfrm>
            <a:off x="-13565" y="0"/>
            <a:ext cx="3671165" cy="6857999"/>
          </a:xfrm>
          <a:prstGeom prst="rect">
            <a:avLst/>
          </a:prstGeom>
          <a:gradFill flip="none" rotWithShape="1">
            <a:gsLst>
              <a:gs pos="0">
                <a:schemeClr val="accent2"/>
              </a:gs>
              <a:gs pos="100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JM"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EEF3524D-1070-3D46-B595-A54B396BB44B}"/>
              </a:ext>
            </a:extLst>
          </p:cNvPr>
          <p:cNvSpPr txBox="1"/>
          <p:nvPr/>
        </p:nvSpPr>
        <p:spPr>
          <a:xfrm>
            <a:off x="213539" y="241797"/>
            <a:ext cx="3335192" cy="498598"/>
          </a:xfrm>
          <a:prstGeom prst="rect">
            <a:avLst/>
          </a:prstGeom>
          <a:noFill/>
          <a:ln>
            <a:noFill/>
          </a:ln>
        </p:spPr>
        <p:txBody>
          <a:bodyPr wrap="square" rtlCol="0">
            <a:spAutoFit/>
          </a:bodyPr>
          <a:lstStyle/>
          <a:p>
            <a:pPr marL="111125" marR="0" lvl="0" indent="0" algn="ctr" defTabSz="914367" rtl="0" eaLnBrk="1" fontAlgn="auto" latinLnBrk="0" hangingPunct="1">
              <a:lnSpc>
                <a:spcPct val="80000"/>
              </a:lnSpc>
              <a:spcBef>
                <a:spcPts val="0"/>
              </a:spcBef>
              <a:spcAft>
                <a:spcPts val="2000"/>
              </a:spcAft>
              <a:buClr>
                <a:srgbClr val="FFFFFF"/>
              </a:buClr>
              <a:buSzTx/>
              <a:buFontTx/>
              <a:buNone/>
              <a:tabLst/>
              <a:defRPr/>
            </a:pPr>
            <a:r>
              <a:rPr kumimoji="0" lang="en-JM" sz="3300" b="0" i="0" u="none" strike="noStrike" kern="1200" cap="none" spc="0" normalizeH="0" baseline="0" noProof="0">
                <a:ln>
                  <a:noFill/>
                </a:ln>
                <a:solidFill>
                  <a:srgbClr val="FFFFFF"/>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FSLogix</a:t>
            </a:r>
          </a:p>
        </p:txBody>
      </p:sp>
      <p:sp>
        <p:nvSpPr>
          <p:cNvPr id="12" name="TextBox 11">
            <a:extLst>
              <a:ext uri="{FF2B5EF4-FFF2-40B4-BE49-F238E27FC236}">
                <a16:creationId xmlns:a16="http://schemas.microsoft.com/office/drawing/2014/main" id="{E1F475CC-0739-B34E-A0C7-ACEFD5CF166A}"/>
              </a:ext>
            </a:extLst>
          </p:cNvPr>
          <p:cNvSpPr txBox="1"/>
          <p:nvPr/>
        </p:nvSpPr>
        <p:spPr>
          <a:xfrm>
            <a:off x="3775835" y="241797"/>
            <a:ext cx="6662722" cy="498598"/>
          </a:xfrm>
          <a:prstGeom prst="rect">
            <a:avLst/>
          </a:prstGeom>
          <a:noFill/>
          <a:ln>
            <a:noFill/>
          </a:ln>
        </p:spPr>
        <p:txBody>
          <a:bodyPr wrap="square" rtlCol="0">
            <a:spAutoFit/>
          </a:bodyPr>
          <a:lstStyle/>
          <a:p>
            <a:pPr marL="111125" marR="0" lvl="0" indent="0" algn="l" defTabSz="914367" rtl="0" eaLnBrk="1" fontAlgn="auto" latinLnBrk="0" hangingPunct="1">
              <a:lnSpc>
                <a:spcPct val="80000"/>
              </a:lnSpc>
              <a:spcBef>
                <a:spcPts val="0"/>
              </a:spcBef>
              <a:spcAft>
                <a:spcPts val="2000"/>
              </a:spcAft>
              <a:buClr>
                <a:srgbClr val="FFFFFF"/>
              </a:buClr>
              <a:buSzTx/>
              <a:buFontTx/>
              <a:buNone/>
              <a:tabLst/>
              <a:defRPr/>
            </a:pPr>
            <a:r>
              <a:rPr kumimoji="0" lang="en-JM" sz="3300" b="0" i="0" u="none" strike="noStrike" kern="1200" cap="none" spc="0" normalizeH="0" baseline="0" noProof="0">
                <a:ln>
                  <a:noFill/>
                </a:ln>
                <a:gradFill>
                  <a:gsLst>
                    <a:gs pos="0">
                      <a:srgbClr val="002050"/>
                    </a:gs>
                    <a:gs pos="100000">
                      <a:srgbClr val="0078D4"/>
                    </a:gs>
                  </a:gsLst>
                  <a:lin ang="2700000" scaled="1"/>
                </a:gra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Products</a:t>
            </a:r>
          </a:p>
        </p:txBody>
      </p:sp>
      <p:sp>
        <p:nvSpPr>
          <p:cNvPr id="81" name="Rectangle: Top Corners One Rounded and One Snipped 8">
            <a:extLst>
              <a:ext uri="{FF2B5EF4-FFF2-40B4-BE49-F238E27FC236}">
                <a16:creationId xmlns:a16="http://schemas.microsoft.com/office/drawing/2014/main" id="{85E1B151-03F4-934B-AE71-6F12E9760480}"/>
              </a:ext>
            </a:extLst>
          </p:cNvPr>
          <p:cNvSpPr/>
          <p:nvPr/>
        </p:nvSpPr>
        <p:spPr>
          <a:xfrm>
            <a:off x="479802" y="5015523"/>
            <a:ext cx="3190861" cy="1193323"/>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Office 365 Container</a:t>
            </a:r>
          </a:p>
        </p:txBody>
      </p:sp>
      <p:sp>
        <p:nvSpPr>
          <p:cNvPr id="82" name="Rectangle: Top Corners One Rounded and One Snipped 25">
            <a:extLst>
              <a:ext uri="{FF2B5EF4-FFF2-40B4-BE49-F238E27FC236}">
                <a16:creationId xmlns:a16="http://schemas.microsoft.com/office/drawing/2014/main" id="{348930B9-A873-7344-8BF0-09936A1D87D0}"/>
              </a:ext>
            </a:extLst>
          </p:cNvPr>
          <p:cNvSpPr/>
          <p:nvPr/>
        </p:nvSpPr>
        <p:spPr>
          <a:xfrm>
            <a:off x="479802" y="2266820"/>
            <a:ext cx="3190861" cy="1193323"/>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Java Control</a:t>
            </a:r>
          </a:p>
        </p:txBody>
      </p:sp>
      <p:sp>
        <p:nvSpPr>
          <p:cNvPr id="83" name="Rectangle: Top Corners One Rounded and One Snipped 26">
            <a:extLst>
              <a:ext uri="{FF2B5EF4-FFF2-40B4-BE49-F238E27FC236}">
                <a16:creationId xmlns:a16="http://schemas.microsoft.com/office/drawing/2014/main" id="{E977B65E-637A-734A-9660-F04C4184BBD2}"/>
              </a:ext>
            </a:extLst>
          </p:cNvPr>
          <p:cNvSpPr/>
          <p:nvPr/>
        </p:nvSpPr>
        <p:spPr>
          <a:xfrm>
            <a:off x="479802" y="3638901"/>
            <a:ext cx="3190861" cy="1197864"/>
          </a:xfrm>
          <a:prstGeom prst="snip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Container</a:t>
            </a:r>
          </a:p>
        </p:txBody>
      </p:sp>
      <p:sp>
        <p:nvSpPr>
          <p:cNvPr id="84" name="Rectangle: Top Corners One Rounded and One Snipped 27">
            <a:extLst>
              <a:ext uri="{FF2B5EF4-FFF2-40B4-BE49-F238E27FC236}">
                <a16:creationId xmlns:a16="http://schemas.microsoft.com/office/drawing/2014/main" id="{E1B0042F-F141-7142-BCCF-D3D3111471D2}"/>
              </a:ext>
            </a:extLst>
          </p:cNvPr>
          <p:cNvSpPr/>
          <p:nvPr/>
        </p:nvSpPr>
        <p:spPr>
          <a:xfrm>
            <a:off x="479802" y="889680"/>
            <a:ext cx="3190861" cy="1197864"/>
          </a:xfrm>
          <a:prstGeom prst="snipRoundRect">
            <a:avLst/>
          </a:prstGeom>
          <a:solidFill>
            <a:schemeClr val="bg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205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 Masking</a:t>
            </a:r>
          </a:p>
        </p:txBody>
      </p:sp>
      <p:grpSp>
        <p:nvGrpSpPr>
          <p:cNvPr id="85" name="Group 84">
            <a:extLst>
              <a:ext uri="{FF2B5EF4-FFF2-40B4-BE49-F238E27FC236}">
                <a16:creationId xmlns:a16="http://schemas.microsoft.com/office/drawing/2014/main" id="{24F295DD-FADA-294A-BF63-74C78F0E2C10}"/>
              </a:ext>
            </a:extLst>
          </p:cNvPr>
          <p:cNvGrpSpPr>
            <a:grpSpLocks noChangeAspect="1"/>
          </p:cNvGrpSpPr>
          <p:nvPr/>
        </p:nvGrpSpPr>
        <p:grpSpPr>
          <a:xfrm>
            <a:off x="4830959" y="1084397"/>
            <a:ext cx="6429383" cy="5136879"/>
            <a:chOff x="8284028" y="1072441"/>
            <a:chExt cx="1621972" cy="1295906"/>
          </a:xfrm>
        </p:grpSpPr>
        <p:sp>
          <p:nvSpPr>
            <p:cNvPr id="86" name="Round Same Side Corner Rectangle 85">
              <a:extLst>
                <a:ext uri="{FF2B5EF4-FFF2-40B4-BE49-F238E27FC236}">
                  <a16:creationId xmlns:a16="http://schemas.microsoft.com/office/drawing/2014/main" id="{4BF1E1A6-6BEF-D140-BC33-7D968E671FCA}"/>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ound Same Side Corner Rectangle 86">
              <a:extLst>
                <a:ext uri="{FF2B5EF4-FFF2-40B4-BE49-F238E27FC236}">
                  <a16:creationId xmlns:a16="http://schemas.microsoft.com/office/drawing/2014/main" id="{D15723FE-4FF9-F543-931B-D5D8868427C3}"/>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AF075822-5742-C44E-AD5A-4C9A084E2BD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5F8E2A2-EF06-EF44-BE9D-2897EFCBF627}"/>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0" name="Trapezoid 89">
              <a:extLst>
                <a:ext uri="{FF2B5EF4-FFF2-40B4-BE49-F238E27FC236}">
                  <a16:creationId xmlns:a16="http://schemas.microsoft.com/office/drawing/2014/main" id="{0015C29F-2040-5F42-9923-32083B5816D2}"/>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76065CB4-C6B1-D044-B981-B84DFA66F9BA}"/>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2" name="Picture 4" descr="Image result for windows 10 desktop">
              <a:extLst>
                <a:ext uri="{FF2B5EF4-FFF2-40B4-BE49-F238E27FC236}">
                  <a16:creationId xmlns:a16="http://schemas.microsoft.com/office/drawing/2014/main" id="{BDBFC189-106C-0E4C-8982-CE8010B27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93" name="Trapezoid 92">
              <a:extLst>
                <a:ext uri="{FF2B5EF4-FFF2-40B4-BE49-F238E27FC236}">
                  <a16:creationId xmlns:a16="http://schemas.microsoft.com/office/drawing/2014/main" id="{9A3AA981-CFEC-F149-91A2-6272705D90A0}"/>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570AA41-19F1-154B-93AC-8B5B10D4A3EB}"/>
              </a:ext>
            </a:extLst>
          </p:cNvPr>
          <p:cNvGrpSpPr/>
          <p:nvPr/>
        </p:nvGrpSpPr>
        <p:grpSpPr>
          <a:xfrm>
            <a:off x="7768792" y="1949718"/>
            <a:ext cx="2436501" cy="1670724"/>
            <a:chOff x="7768792" y="1949718"/>
            <a:chExt cx="2436501" cy="1670724"/>
          </a:xfrm>
        </p:grpSpPr>
        <p:pic>
          <p:nvPicPr>
            <p:cNvPr id="94" name="Picture 93"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268B8242-4FFC-E645-A7D9-160941AD3031}"/>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95" name="Picture 94" descr="Adobe_Acrobat_Reader.png">
              <a:extLst>
                <a:ext uri="{FF2B5EF4-FFF2-40B4-BE49-F238E27FC236}">
                  <a16:creationId xmlns:a16="http://schemas.microsoft.com/office/drawing/2014/main" id="{21A2DDD2-7C04-9442-9599-95190B17C2CF}"/>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96" name="Picture 95" descr="PowerPoint_15.png">
              <a:extLst>
                <a:ext uri="{FF2B5EF4-FFF2-40B4-BE49-F238E27FC236}">
                  <a16:creationId xmlns:a16="http://schemas.microsoft.com/office/drawing/2014/main" id="{E4D13C8D-FD3D-BF42-A2C7-FAAE286F2375}"/>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97" name="Picture 96" descr="vmware_workstation_by_lordcro-d5zep46.png">
              <a:extLst>
                <a:ext uri="{FF2B5EF4-FFF2-40B4-BE49-F238E27FC236}">
                  <a16:creationId xmlns:a16="http://schemas.microsoft.com/office/drawing/2014/main" id="{E8B0CB63-EF4A-3349-9731-16601EF2F371}"/>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98" name="Picture 97" descr="icon320x320.png">
              <a:extLst>
                <a:ext uri="{FF2B5EF4-FFF2-40B4-BE49-F238E27FC236}">
                  <a16:creationId xmlns:a16="http://schemas.microsoft.com/office/drawing/2014/main" id="{3C652DA8-3875-D243-8634-0162AAD8D9E8}"/>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99" name="Picture 98" descr="4448150067_cb7c571254.jpg">
              <a:extLst>
                <a:ext uri="{FF2B5EF4-FFF2-40B4-BE49-F238E27FC236}">
                  <a16:creationId xmlns:a16="http://schemas.microsoft.com/office/drawing/2014/main" id="{F670A90E-7BB9-7243-AF0D-B6AD8104B935}"/>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00" name="Picture 99" descr="Adobe_Photoshop_CS4_icon_(2).png">
              <a:extLst>
                <a:ext uri="{FF2B5EF4-FFF2-40B4-BE49-F238E27FC236}">
                  <a16:creationId xmlns:a16="http://schemas.microsoft.com/office/drawing/2014/main" id="{6CCCF7CA-A6F6-6643-A552-981104795957}"/>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01" name="Picture 100" descr="Excel_15.png">
              <a:extLst>
                <a:ext uri="{FF2B5EF4-FFF2-40B4-BE49-F238E27FC236}">
                  <a16:creationId xmlns:a16="http://schemas.microsoft.com/office/drawing/2014/main" id="{45A6B325-D8A9-9C44-8D50-745331DED5A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02" name="Picture 101" descr="Java.png">
              <a:extLst>
                <a:ext uri="{FF2B5EF4-FFF2-40B4-BE49-F238E27FC236}">
                  <a16:creationId xmlns:a16="http://schemas.microsoft.com/office/drawing/2014/main" id="{CC252F08-39EB-0C43-950F-1033C3E3D6F9}"/>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03" name="Picture 102" descr="Outlook_15.png">
              <a:extLst>
                <a:ext uri="{FF2B5EF4-FFF2-40B4-BE49-F238E27FC236}">
                  <a16:creationId xmlns:a16="http://schemas.microsoft.com/office/drawing/2014/main" id="{38BEEA4F-8E46-6346-B363-49BD88839C7C}"/>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04" name="Picture 103" descr="Word_15.png">
              <a:extLst>
                <a:ext uri="{FF2B5EF4-FFF2-40B4-BE49-F238E27FC236}">
                  <a16:creationId xmlns:a16="http://schemas.microsoft.com/office/drawing/2014/main" id="{5D9A7523-F02E-B949-B368-236B7E0ED4CE}"/>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05" name="Picture 6" descr="Image result for visio icon">
              <a:extLst>
                <a:ext uri="{FF2B5EF4-FFF2-40B4-BE49-F238E27FC236}">
                  <a16:creationId xmlns:a16="http://schemas.microsoft.com/office/drawing/2014/main" id="{FEAF1642-7200-9A48-ADED-FBDEC7DC5AB7}"/>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F9479D7-E0AF-B84B-A7E4-F0B714F8D54F}"/>
              </a:ext>
            </a:extLst>
          </p:cNvPr>
          <p:cNvGrpSpPr/>
          <p:nvPr/>
        </p:nvGrpSpPr>
        <p:grpSpPr>
          <a:xfrm>
            <a:off x="7280730" y="1122536"/>
            <a:ext cx="3403141" cy="3228135"/>
            <a:chOff x="7280730" y="1122536"/>
            <a:chExt cx="3403141" cy="3228135"/>
          </a:xfrm>
        </p:grpSpPr>
        <p:sp>
          <p:nvSpPr>
            <p:cNvPr id="4" name="Oval 3">
              <a:extLst>
                <a:ext uri="{FF2B5EF4-FFF2-40B4-BE49-F238E27FC236}">
                  <a16:creationId xmlns:a16="http://schemas.microsoft.com/office/drawing/2014/main" id="{D47EB552-9347-C246-958C-A48C7A8F6099}"/>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FD51D593-029A-5948-BFA1-62B5B0349766}"/>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A408A229-9FE6-7F45-81C3-0DEFD4219CF0}"/>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72499E49-E34D-084F-919A-CD9D7D06E524}"/>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41" name="Picture 140" descr="Adobe_Photoshop_CS4_icon_(2).png">
                <a:extLst>
                  <a:ext uri="{FF2B5EF4-FFF2-40B4-BE49-F238E27FC236}">
                    <a16:creationId xmlns:a16="http://schemas.microsoft.com/office/drawing/2014/main" id="{8995B4DD-04B0-2A4A-87D6-55769974F0CE}"/>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42" name="Picture 141" descr="Excel_15.png">
                <a:extLst>
                  <a:ext uri="{FF2B5EF4-FFF2-40B4-BE49-F238E27FC236}">
                    <a16:creationId xmlns:a16="http://schemas.microsoft.com/office/drawing/2014/main" id="{EFBBFB0E-74DE-6A4A-AC3A-895812A26BB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44" name="Picture 143" descr="Outlook_15.png">
                <a:extLst>
                  <a:ext uri="{FF2B5EF4-FFF2-40B4-BE49-F238E27FC236}">
                    <a16:creationId xmlns:a16="http://schemas.microsoft.com/office/drawing/2014/main" id="{AAC81146-6FBD-E442-8EDC-632574805C3D}"/>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45" name="Picture 144" descr="Word_15.png">
                <a:extLst>
                  <a:ext uri="{FF2B5EF4-FFF2-40B4-BE49-F238E27FC236}">
                    <a16:creationId xmlns:a16="http://schemas.microsoft.com/office/drawing/2014/main" id="{A874013E-D051-3148-B9DA-7410DADBAB02}"/>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7" name="Group 6">
            <a:extLst>
              <a:ext uri="{FF2B5EF4-FFF2-40B4-BE49-F238E27FC236}">
                <a16:creationId xmlns:a16="http://schemas.microsoft.com/office/drawing/2014/main" id="{6F7CD0D7-0163-114E-8AAC-92BD573B17FC}"/>
              </a:ext>
            </a:extLst>
          </p:cNvPr>
          <p:cNvGrpSpPr/>
          <p:nvPr/>
        </p:nvGrpSpPr>
        <p:grpSpPr>
          <a:xfrm>
            <a:off x="7280730" y="1122536"/>
            <a:ext cx="3403141" cy="3228135"/>
            <a:chOff x="7280730" y="1126433"/>
            <a:chExt cx="3403141" cy="3228135"/>
          </a:xfrm>
        </p:grpSpPr>
        <p:sp>
          <p:nvSpPr>
            <p:cNvPr id="160" name="Oval 159">
              <a:extLst>
                <a:ext uri="{FF2B5EF4-FFF2-40B4-BE49-F238E27FC236}">
                  <a16:creationId xmlns:a16="http://schemas.microsoft.com/office/drawing/2014/main" id="{B072FF68-24F5-DE42-9995-1B7A152B42D4}"/>
                </a:ext>
              </a:extLst>
            </p:cNvPr>
            <p:cNvSpPr/>
            <p:nvPr/>
          </p:nvSpPr>
          <p:spPr>
            <a:xfrm>
              <a:off x="7280730" y="1126433"/>
              <a:ext cx="3403141" cy="3228135"/>
            </a:xfrm>
            <a:prstGeom prst="ellipse">
              <a:avLst/>
            </a:prstGeom>
            <a:solidFill>
              <a:srgbClr val="000000">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7DCED323-7ED8-2B42-9CF9-F3602C2B5BE4}"/>
                </a:ext>
              </a:extLst>
            </p:cNvPr>
            <p:cNvGrpSpPr/>
            <p:nvPr/>
          </p:nvGrpSpPr>
          <p:grpSpPr>
            <a:xfrm>
              <a:off x="7768792" y="1967065"/>
              <a:ext cx="2436501" cy="1670724"/>
              <a:chOff x="7768792" y="1949718"/>
              <a:chExt cx="2436501" cy="1670724"/>
            </a:xfrm>
          </p:grpSpPr>
          <p:pic>
            <p:nvPicPr>
              <p:cNvPr id="148" name="Picture 147"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0DD1BE32-382A-CF42-A5E1-0A719689495B}"/>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51" name="Picture 150" descr="vmware_workstation_by_lordcro-d5zep46.png">
                <a:extLst>
                  <a:ext uri="{FF2B5EF4-FFF2-40B4-BE49-F238E27FC236}">
                    <a16:creationId xmlns:a16="http://schemas.microsoft.com/office/drawing/2014/main" id="{E192F4A2-CC38-B341-96DB-C89FBE76A1F8}"/>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52" name="Picture 151" descr="icon320x320.png">
                <a:extLst>
                  <a:ext uri="{FF2B5EF4-FFF2-40B4-BE49-F238E27FC236}">
                    <a16:creationId xmlns:a16="http://schemas.microsoft.com/office/drawing/2014/main" id="{AFC05E23-7903-404F-9DA6-2A5E0B9A4D0E}"/>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55" name="Picture 154" descr="Excel_15.png">
                <a:extLst>
                  <a:ext uri="{FF2B5EF4-FFF2-40B4-BE49-F238E27FC236}">
                    <a16:creationId xmlns:a16="http://schemas.microsoft.com/office/drawing/2014/main" id="{E96907EE-002F-754E-8B5F-1C1F56B430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56" name="Picture 155" descr="Java.png">
                <a:extLst>
                  <a:ext uri="{FF2B5EF4-FFF2-40B4-BE49-F238E27FC236}">
                    <a16:creationId xmlns:a16="http://schemas.microsoft.com/office/drawing/2014/main" id="{64F8F30F-8A4C-9A46-ADA8-C54C79B39959}"/>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57" name="Picture 156" descr="Outlook_15.png">
                <a:extLst>
                  <a:ext uri="{FF2B5EF4-FFF2-40B4-BE49-F238E27FC236}">
                    <a16:creationId xmlns:a16="http://schemas.microsoft.com/office/drawing/2014/main" id="{568EBA96-48EB-7547-8FE9-4615C36A6A93}"/>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58" name="Picture 157" descr="Word_15.png">
                <a:extLst>
                  <a:ext uri="{FF2B5EF4-FFF2-40B4-BE49-F238E27FC236}">
                    <a16:creationId xmlns:a16="http://schemas.microsoft.com/office/drawing/2014/main" id="{26BEF12E-5C55-DA4A-BEC3-D66043FD9430}"/>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59" name="Picture 6" descr="Image result for visio icon">
                <a:extLst>
                  <a:ext uri="{FF2B5EF4-FFF2-40B4-BE49-F238E27FC236}">
                    <a16:creationId xmlns:a16="http://schemas.microsoft.com/office/drawing/2014/main" id="{04C4B3CA-5477-A445-B366-EC24C0C1DDD1}"/>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2916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89422-1F8F-3B4F-8AA6-CBC0DDDF5AAF}"/>
              </a:ext>
            </a:extLst>
          </p:cNvPr>
          <p:cNvSpPr>
            <a:spLocks noGrp="1"/>
          </p:cNvSpPr>
          <p:nvPr>
            <p:ph type="title"/>
          </p:nvPr>
        </p:nvSpPr>
        <p:spPr/>
        <p:txBody>
          <a:bodyPr/>
          <a:lstStyle/>
          <a:p>
            <a:r>
              <a:rPr lang="en-US"/>
              <a:t>Cutting Edge Technology</a:t>
            </a:r>
          </a:p>
        </p:txBody>
      </p:sp>
      <p:sp>
        <p:nvSpPr>
          <p:cNvPr id="5" name="Text Placeholder 4">
            <a:extLst>
              <a:ext uri="{FF2B5EF4-FFF2-40B4-BE49-F238E27FC236}">
                <a16:creationId xmlns:a16="http://schemas.microsoft.com/office/drawing/2014/main" id="{A03C163A-3728-A347-AA92-42C46B080CFB}"/>
              </a:ext>
            </a:extLst>
          </p:cNvPr>
          <p:cNvSpPr>
            <a:spLocks noGrp="1"/>
          </p:cNvSpPr>
          <p:nvPr>
            <p:ph type="body" sz="quarter" idx="10"/>
          </p:nvPr>
        </p:nvSpPr>
        <p:spPr>
          <a:xfrm>
            <a:off x="865350" y="539095"/>
            <a:ext cx="10637386" cy="667078"/>
          </a:xfrm>
        </p:spPr>
        <p:txBody>
          <a:bodyPr/>
          <a:lstStyle/>
          <a:p>
            <a:r>
              <a:rPr lang="en-US"/>
              <a:t>Cloud Cache</a:t>
            </a:r>
          </a:p>
        </p:txBody>
      </p:sp>
      <p:grpSp>
        <p:nvGrpSpPr>
          <p:cNvPr id="56" name="Group 55">
            <a:extLst>
              <a:ext uri="{FF2B5EF4-FFF2-40B4-BE49-F238E27FC236}">
                <a16:creationId xmlns:a16="http://schemas.microsoft.com/office/drawing/2014/main" id="{BD38E4D7-4126-D442-9E30-AA639382ABBC}"/>
              </a:ext>
            </a:extLst>
          </p:cNvPr>
          <p:cNvGrpSpPr>
            <a:grpSpLocks noChangeAspect="1"/>
          </p:cNvGrpSpPr>
          <p:nvPr/>
        </p:nvGrpSpPr>
        <p:grpSpPr>
          <a:xfrm>
            <a:off x="1025807" y="1565242"/>
            <a:ext cx="5793079" cy="4628491"/>
            <a:chOff x="1508674" y="1130464"/>
            <a:chExt cx="5778303" cy="4616686"/>
          </a:xfrm>
        </p:grpSpPr>
        <p:grpSp>
          <p:nvGrpSpPr>
            <p:cNvPr id="57" name="Group 56">
              <a:extLst>
                <a:ext uri="{FF2B5EF4-FFF2-40B4-BE49-F238E27FC236}">
                  <a16:creationId xmlns:a16="http://schemas.microsoft.com/office/drawing/2014/main" id="{4DB7C100-AB18-3743-9DA5-FB8113D4D6D8}"/>
                </a:ext>
              </a:extLst>
            </p:cNvPr>
            <p:cNvGrpSpPr>
              <a:grpSpLocks noChangeAspect="1"/>
            </p:cNvGrpSpPr>
            <p:nvPr/>
          </p:nvGrpSpPr>
          <p:grpSpPr>
            <a:xfrm>
              <a:off x="1508674" y="1130464"/>
              <a:ext cx="5778303" cy="4616686"/>
              <a:chOff x="8284028" y="1072441"/>
              <a:chExt cx="1621972" cy="1295906"/>
            </a:xfrm>
          </p:grpSpPr>
          <p:sp>
            <p:nvSpPr>
              <p:cNvPr id="59" name="Round Same Side Corner Rectangle 58">
                <a:extLst>
                  <a:ext uri="{FF2B5EF4-FFF2-40B4-BE49-F238E27FC236}">
                    <a16:creationId xmlns:a16="http://schemas.microsoft.com/office/drawing/2014/main" id="{C645E2D6-1782-2646-9DCE-D5D76929D9E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ound Same Side Corner Rectangle 59">
                <a:extLst>
                  <a:ext uri="{FF2B5EF4-FFF2-40B4-BE49-F238E27FC236}">
                    <a16:creationId xmlns:a16="http://schemas.microsoft.com/office/drawing/2014/main" id="{ED193915-E10A-2042-A09B-555118FAC147}"/>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A0F331D-2338-9349-AECC-FDF423303B2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ED7AB2D-C472-4D4F-9B96-B0D6097EAF43}"/>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rapezoid 62">
                <a:extLst>
                  <a:ext uri="{FF2B5EF4-FFF2-40B4-BE49-F238E27FC236}">
                    <a16:creationId xmlns:a16="http://schemas.microsoft.com/office/drawing/2014/main" id="{2085A0DB-ADDA-C840-98C8-7D897751D12B}"/>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6AB19472-EC3A-D14D-A518-BB3A2E0FFEFF}"/>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7" name="Picture 4" descr="Image result for windows 10 desktop">
                <a:extLst>
                  <a:ext uri="{FF2B5EF4-FFF2-40B4-BE49-F238E27FC236}">
                    <a16:creationId xmlns:a16="http://schemas.microsoft.com/office/drawing/2014/main" id="{0E917B8F-745E-994D-9FAA-29697BE2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68" name="Trapezoid 67">
                <a:extLst>
                  <a:ext uri="{FF2B5EF4-FFF2-40B4-BE49-F238E27FC236}">
                    <a16:creationId xmlns:a16="http://schemas.microsoft.com/office/drawing/2014/main" id="{FA616097-330F-5942-BB26-892AF9998B44}"/>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8" name="Picture 57">
              <a:extLst>
                <a:ext uri="{FF2B5EF4-FFF2-40B4-BE49-F238E27FC236}">
                  <a16:creationId xmlns:a16="http://schemas.microsoft.com/office/drawing/2014/main" id="{E7B14BC5-2BE0-8548-B648-4F5E1E36BED7}"/>
                </a:ext>
              </a:extLst>
            </p:cNvPr>
            <p:cNvPicPr>
              <a:picLocks noChangeAspect="1"/>
            </p:cNvPicPr>
            <p:nvPr/>
          </p:nvPicPr>
          <p:blipFill>
            <a:blip r:embed="rId4"/>
            <a:stretch>
              <a:fillRect/>
            </a:stretch>
          </p:blipFill>
          <p:spPr>
            <a:xfrm>
              <a:off x="3524060" y="1425767"/>
              <a:ext cx="3392891" cy="1464502"/>
            </a:xfrm>
            <a:prstGeom prst="rect">
              <a:avLst/>
            </a:prstGeom>
          </p:spPr>
        </p:pic>
      </p:grpSp>
      <p:grpSp>
        <p:nvGrpSpPr>
          <p:cNvPr id="2" name="Group 1">
            <a:extLst>
              <a:ext uri="{FF2B5EF4-FFF2-40B4-BE49-F238E27FC236}">
                <a16:creationId xmlns:a16="http://schemas.microsoft.com/office/drawing/2014/main" id="{FA188C9C-673B-C54B-AEAE-4C813E6FE1AD}"/>
              </a:ext>
            </a:extLst>
          </p:cNvPr>
          <p:cNvGrpSpPr/>
          <p:nvPr/>
        </p:nvGrpSpPr>
        <p:grpSpPr>
          <a:xfrm>
            <a:off x="8670436" y="1565243"/>
            <a:ext cx="2034131" cy="1661641"/>
            <a:chOff x="6097063" y="3119686"/>
            <a:chExt cx="2034131" cy="1661641"/>
          </a:xfrm>
        </p:grpSpPr>
        <p:sp>
          <p:nvSpPr>
            <p:cNvPr id="71" name="Can 70">
              <a:extLst>
                <a:ext uri="{FF2B5EF4-FFF2-40B4-BE49-F238E27FC236}">
                  <a16:creationId xmlns:a16="http://schemas.microsoft.com/office/drawing/2014/main" id="{A4DC71AC-A535-8841-A09A-EC97CA4B07BC}"/>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2" name="Picture 71">
              <a:extLst>
                <a:ext uri="{FF2B5EF4-FFF2-40B4-BE49-F238E27FC236}">
                  <a16:creationId xmlns:a16="http://schemas.microsoft.com/office/drawing/2014/main" id="{C0BE7714-C268-614F-8E71-387F754C98E7}"/>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75" name="TextBox 74">
              <a:extLst>
                <a:ext uri="{FF2B5EF4-FFF2-40B4-BE49-F238E27FC236}">
                  <a16:creationId xmlns:a16="http://schemas.microsoft.com/office/drawing/2014/main" id="{19740812-570C-8345-94F1-0C3961BE9B0A}"/>
                </a:ext>
              </a:extLst>
            </p:cNvPr>
            <p:cNvSpPr txBox="1"/>
            <p:nvPr/>
          </p:nvSpPr>
          <p:spPr>
            <a:xfrm>
              <a:off x="6097063" y="3119686"/>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sp>
        <p:nvSpPr>
          <p:cNvPr id="74" name="Left-Right Arrow 73">
            <a:extLst>
              <a:ext uri="{FF2B5EF4-FFF2-40B4-BE49-F238E27FC236}">
                <a16:creationId xmlns:a16="http://schemas.microsoft.com/office/drawing/2014/main" id="{C4B08840-F7D7-B949-9266-66C12DF47D18}"/>
              </a:ext>
            </a:extLst>
          </p:cNvPr>
          <p:cNvSpPr/>
          <p:nvPr/>
        </p:nvSpPr>
        <p:spPr>
          <a:xfrm>
            <a:off x="6494806" y="2106609"/>
            <a:ext cx="2682228"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882EEFC-1D8B-5A49-8622-E232799B3453}"/>
              </a:ext>
            </a:extLst>
          </p:cNvPr>
          <p:cNvSpPr/>
          <p:nvPr/>
        </p:nvSpPr>
        <p:spPr>
          <a:xfrm>
            <a:off x="3762291" y="2209800"/>
            <a:ext cx="2645229" cy="925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E82E95C-307B-4442-921E-AA4AD577E41D}"/>
              </a:ext>
            </a:extLst>
          </p:cNvPr>
          <p:cNvSpPr txBox="1"/>
          <p:nvPr/>
        </p:nvSpPr>
        <p:spPr>
          <a:xfrm>
            <a:off x="7866146" y="3768251"/>
            <a:ext cx="3697349" cy="132343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Without Cloud Cache</a:t>
            </a:r>
          </a:p>
        </p:txBody>
      </p:sp>
    </p:spTree>
    <p:extLst>
      <p:ext uri="{BB962C8B-B14F-4D97-AF65-F5344CB8AC3E}">
        <p14:creationId xmlns:p14="http://schemas.microsoft.com/office/powerpoint/2010/main" val="390003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4"/>
                                        </p:tgtEl>
                                      </p:cBhvr>
                                    </p:animEffect>
                                    <p:set>
                                      <p:cBhvr>
                                        <p:cTn id="7" dur="1" fill="hold">
                                          <p:stCondLst>
                                            <p:cond delay="499"/>
                                          </p:stCondLst>
                                        </p:cTn>
                                        <p:tgtEl>
                                          <p:spTgt spid="74"/>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89422-1F8F-3B4F-8AA6-CBC0DDDF5AAF}"/>
              </a:ext>
            </a:extLst>
          </p:cNvPr>
          <p:cNvSpPr>
            <a:spLocks noGrp="1"/>
          </p:cNvSpPr>
          <p:nvPr>
            <p:ph type="title"/>
          </p:nvPr>
        </p:nvSpPr>
        <p:spPr/>
        <p:txBody>
          <a:bodyPr/>
          <a:lstStyle/>
          <a:p>
            <a:r>
              <a:rPr lang="en-US"/>
              <a:t>Cutting Edge Technology</a:t>
            </a:r>
          </a:p>
        </p:txBody>
      </p:sp>
      <p:sp>
        <p:nvSpPr>
          <p:cNvPr id="5" name="Text Placeholder 4">
            <a:extLst>
              <a:ext uri="{FF2B5EF4-FFF2-40B4-BE49-F238E27FC236}">
                <a16:creationId xmlns:a16="http://schemas.microsoft.com/office/drawing/2014/main" id="{A03C163A-3728-A347-AA92-42C46B080CFB}"/>
              </a:ext>
            </a:extLst>
          </p:cNvPr>
          <p:cNvSpPr>
            <a:spLocks noGrp="1"/>
          </p:cNvSpPr>
          <p:nvPr>
            <p:ph type="body" sz="quarter" idx="10"/>
          </p:nvPr>
        </p:nvSpPr>
        <p:spPr>
          <a:xfrm>
            <a:off x="865350" y="539095"/>
            <a:ext cx="10637386" cy="667078"/>
          </a:xfrm>
        </p:spPr>
        <p:txBody>
          <a:bodyPr/>
          <a:lstStyle/>
          <a:p>
            <a:r>
              <a:rPr lang="en-US"/>
              <a:t>Cloud Cache</a:t>
            </a:r>
          </a:p>
        </p:txBody>
      </p:sp>
      <p:grpSp>
        <p:nvGrpSpPr>
          <p:cNvPr id="56" name="Group 55">
            <a:extLst>
              <a:ext uri="{FF2B5EF4-FFF2-40B4-BE49-F238E27FC236}">
                <a16:creationId xmlns:a16="http://schemas.microsoft.com/office/drawing/2014/main" id="{BD38E4D7-4126-D442-9E30-AA639382ABBC}"/>
              </a:ext>
            </a:extLst>
          </p:cNvPr>
          <p:cNvGrpSpPr>
            <a:grpSpLocks noChangeAspect="1"/>
          </p:cNvGrpSpPr>
          <p:nvPr/>
        </p:nvGrpSpPr>
        <p:grpSpPr>
          <a:xfrm>
            <a:off x="1025807" y="1565242"/>
            <a:ext cx="5793079" cy="4628491"/>
            <a:chOff x="1508674" y="1130464"/>
            <a:chExt cx="5778303" cy="4616686"/>
          </a:xfrm>
        </p:grpSpPr>
        <p:grpSp>
          <p:nvGrpSpPr>
            <p:cNvPr id="57" name="Group 56">
              <a:extLst>
                <a:ext uri="{FF2B5EF4-FFF2-40B4-BE49-F238E27FC236}">
                  <a16:creationId xmlns:a16="http://schemas.microsoft.com/office/drawing/2014/main" id="{4DB7C100-AB18-3743-9DA5-FB8113D4D6D8}"/>
                </a:ext>
              </a:extLst>
            </p:cNvPr>
            <p:cNvGrpSpPr>
              <a:grpSpLocks noChangeAspect="1"/>
            </p:cNvGrpSpPr>
            <p:nvPr/>
          </p:nvGrpSpPr>
          <p:grpSpPr>
            <a:xfrm>
              <a:off x="1508674" y="1130464"/>
              <a:ext cx="5778303" cy="4616686"/>
              <a:chOff x="8284028" y="1072441"/>
              <a:chExt cx="1621972" cy="1295906"/>
            </a:xfrm>
          </p:grpSpPr>
          <p:sp>
            <p:nvSpPr>
              <p:cNvPr id="59" name="Round Same Side Corner Rectangle 58">
                <a:extLst>
                  <a:ext uri="{FF2B5EF4-FFF2-40B4-BE49-F238E27FC236}">
                    <a16:creationId xmlns:a16="http://schemas.microsoft.com/office/drawing/2014/main" id="{C645E2D6-1782-2646-9DCE-D5D76929D9E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ound Same Side Corner Rectangle 59">
                <a:extLst>
                  <a:ext uri="{FF2B5EF4-FFF2-40B4-BE49-F238E27FC236}">
                    <a16:creationId xmlns:a16="http://schemas.microsoft.com/office/drawing/2014/main" id="{ED193915-E10A-2042-A09B-555118FAC147}"/>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A0F331D-2338-9349-AECC-FDF423303B2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ED7AB2D-C472-4D4F-9B96-B0D6097EAF43}"/>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rapezoid 62">
                <a:extLst>
                  <a:ext uri="{FF2B5EF4-FFF2-40B4-BE49-F238E27FC236}">
                    <a16:creationId xmlns:a16="http://schemas.microsoft.com/office/drawing/2014/main" id="{2085A0DB-ADDA-C840-98C8-7D897751D12B}"/>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6AB19472-EC3A-D14D-A518-BB3A2E0FFEFF}"/>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7" name="Picture 4" descr="Image result for windows 10 desktop">
                <a:extLst>
                  <a:ext uri="{FF2B5EF4-FFF2-40B4-BE49-F238E27FC236}">
                    <a16:creationId xmlns:a16="http://schemas.microsoft.com/office/drawing/2014/main" id="{0E917B8F-745E-994D-9FAA-29697BE2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68" name="Trapezoid 67">
                <a:extLst>
                  <a:ext uri="{FF2B5EF4-FFF2-40B4-BE49-F238E27FC236}">
                    <a16:creationId xmlns:a16="http://schemas.microsoft.com/office/drawing/2014/main" id="{FA616097-330F-5942-BB26-892AF9998B44}"/>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8" name="Picture 57">
              <a:extLst>
                <a:ext uri="{FF2B5EF4-FFF2-40B4-BE49-F238E27FC236}">
                  <a16:creationId xmlns:a16="http://schemas.microsoft.com/office/drawing/2014/main" id="{E7B14BC5-2BE0-8548-B648-4F5E1E36BED7}"/>
                </a:ext>
              </a:extLst>
            </p:cNvPr>
            <p:cNvPicPr>
              <a:picLocks noChangeAspect="1"/>
            </p:cNvPicPr>
            <p:nvPr/>
          </p:nvPicPr>
          <p:blipFill>
            <a:blip r:embed="rId4"/>
            <a:stretch>
              <a:fillRect/>
            </a:stretch>
          </p:blipFill>
          <p:spPr>
            <a:xfrm>
              <a:off x="3524060" y="1425767"/>
              <a:ext cx="3392891" cy="1464502"/>
            </a:xfrm>
            <a:prstGeom prst="rect">
              <a:avLst/>
            </a:prstGeom>
          </p:spPr>
        </p:pic>
      </p:grpSp>
      <p:grpSp>
        <p:nvGrpSpPr>
          <p:cNvPr id="2" name="Group 1">
            <a:extLst>
              <a:ext uri="{FF2B5EF4-FFF2-40B4-BE49-F238E27FC236}">
                <a16:creationId xmlns:a16="http://schemas.microsoft.com/office/drawing/2014/main" id="{FA188C9C-673B-C54B-AEAE-4C813E6FE1AD}"/>
              </a:ext>
            </a:extLst>
          </p:cNvPr>
          <p:cNvGrpSpPr/>
          <p:nvPr/>
        </p:nvGrpSpPr>
        <p:grpSpPr>
          <a:xfrm>
            <a:off x="8670436" y="1565243"/>
            <a:ext cx="2034131" cy="1661641"/>
            <a:chOff x="6097063" y="3119686"/>
            <a:chExt cx="2034131" cy="1661641"/>
          </a:xfrm>
        </p:grpSpPr>
        <p:sp>
          <p:nvSpPr>
            <p:cNvPr id="71" name="Can 70">
              <a:extLst>
                <a:ext uri="{FF2B5EF4-FFF2-40B4-BE49-F238E27FC236}">
                  <a16:creationId xmlns:a16="http://schemas.microsoft.com/office/drawing/2014/main" id="{A4DC71AC-A535-8841-A09A-EC97CA4B07BC}"/>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2" name="Picture 71">
              <a:extLst>
                <a:ext uri="{FF2B5EF4-FFF2-40B4-BE49-F238E27FC236}">
                  <a16:creationId xmlns:a16="http://schemas.microsoft.com/office/drawing/2014/main" id="{C0BE7714-C268-614F-8E71-387F754C98E7}"/>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75" name="TextBox 74">
              <a:extLst>
                <a:ext uri="{FF2B5EF4-FFF2-40B4-BE49-F238E27FC236}">
                  <a16:creationId xmlns:a16="http://schemas.microsoft.com/office/drawing/2014/main" id="{19740812-570C-8345-94F1-0C3961BE9B0A}"/>
                </a:ext>
              </a:extLst>
            </p:cNvPr>
            <p:cNvSpPr txBox="1"/>
            <p:nvPr/>
          </p:nvSpPr>
          <p:spPr>
            <a:xfrm>
              <a:off x="6097063" y="3119686"/>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grpSp>
        <p:nvGrpSpPr>
          <p:cNvPr id="23" name="Group 22">
            <a:extLst>
              <a:ext uri="{FF2B5EF4-FFF2-40B4-BE49-F238E27FC236}">
                <a16:creationId xmlns:a16="http://schemas.microsoft.com/office/drawing/2014/main" id="{D34EF811-33C1-334C-A179-49026EA3B79A}"/>
              </a:ext>
            </a:extLst>
          </p:cNvPr>
          <p:cNvGrpSpPr>
            <a:grpSpLocks noChangeAspect="1"/>
          </p:cNvGrpSpPr>
          <p:nvPr/>
        </p:nvGrpSpPr>
        <p:grpSpPr>
          <a:xfrm>
            <a:off x="3377142" y="4592900"/>
            <a:ext cx="1064714" cy="640894"/>
            <a:chOff x="6151703" y="3589792"/>
            <a:chExt cx="1979491" cy="1191535"/>
          </a:xfrm>
        </p:grpSpPr>
        <p:sp>
          <p:nvSpPr>
            <p:cNvPr id="24" name="Can 23">
              <a:extLst>
                <a:ext uri="{FF2B5EF4-FFF2-40B4-BE49-F238E27FC236}">
                  <a16:creationId xmlns:a16="http://schemas.microsoft.com/office/drawing/2014/main" id="{CA803DC0-B4E6-2C4E-88B1-1DAB6A8CA520}"/>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7AF2A0E5-CF49-9840-9796-405D55E7A045}"/>
                </a:ext>
              </a:extLst>
            </p:cNvPr>
            <p:cNvPicPr>
              <a:picLocks noChangeAspect="1"/>
            </p:cNvPicPr>
            <p:nvPr/>
          </p:nvPicPr>
          <p:blipFill>
            <a:blip r:embed="rId4"/>
            <a:stretch>
              <a:fillRect/>
            </a:stretch>
          </p:blipFill>
          <p:spPr>
            <a:xfrm>
              <a:off x="6603661" y="3661052"/>
              <a:ext cx="1076782" cy="452658"/>
            </a:xfrm>
            <a:prstGeom prst="rect">
              <a:avLst/>
            </a:prstGeom>
          </p:spPr>
        </p:pic>
      </p:grpSp>
      <p:sp>
        <p:nvSpPr>
          <p:cNvPr id="74" name="Left-Right Arrow 73">
            <a:extLst>
              <a:ext uri="{FF2B5EF4-FFF2-40B4-BE49-F238E27FC236}">
                <a16:creationId xmlns:a16="http://schemas.microsoft.com/office/drawing/2014/main" id="{C4B08840-F7D7-B949-9266-66C12DF47D18}"/>
              </a:ext>
            </a:extLst>
          </p:cNvPr>
          <p:cNvSpPr/>
          <p:nvPr/>
        </p:nvSpPr>
        <p:spPr>
          <a:xfrm rot="5400000">
            <a:off x="3224325" y="3639558"/>
            <a:ext cx="1429254"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eft-Right Arrow 26">
            <a:extLst>
              <a:ext uri="{FF2B5EF4-FFF2-40B4-BE49-F238E27FC236}">
                <a16:creationId xmlns:a16="http://schemas.microsoft.com/office/drawing/2014/main" id="{B4F7D3A8-5FC0-7446-B2DD-356EBF8BB3CB}"/>
              </a:ext>
            </a:extLst>
          </p:cNvPr>
          <p:cNvSpPr/>
          <p:nvPr/>
        </p:nvSpPr>
        <p:spPr>
          <a:xfrm rot="20022275">
            <a:off x="3953461" y="3278412"/>
            <a:ext cx="5405831"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eft-Right Arrow 27">
            <a:extLst>
              <a:ext uri="{FF2B5EF4-FFF2-40B4-BE49-F238E27FC236}">
                <a16:creationId xmlns:a16="http://schemas.microsoft.com/office/drawing/2014/main" id="{C8D77F01-55D4-554E-94E7-F345A54D17D9}"/>
              </a:ext>
            </a:extLst>
          </p:cNvPr>
          <p:cNvSpPr/>
          <p:nvPr/>
        </p:nvSpPr>
        <p:spPr>
          <a:xfrm rot="20022275">
            <a:off x="3954600" y="3277047"/>
            <a:ext cx="5405831" cy="520915"/>
          </a:xfrm>
          <a:prstGeom prst="leftRightArrow">
            <a:avLst/>
          </a:prstGeom>
          <a:gradFill>
            <a:gsLst>
              <a:gs pos="0">
                <a:srgbClr val="FFDB10"/>
              </a:gs>
              <a:gs pos="100000">
                <a:srgbClr val="FFC00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eft-Right Arrow 28">
            <a:extLst>
              <a:ext uri="{FF2B5EF4-FFF2-40B4-BE49-F238E27FC236}">
                <a16:creationId xmlns:a16="http://schemas.microsoft.com/office/drawing/2014/main" id="{5D974CF4-4CBF-664A-8D12-064FF8A2D220}"/>
              </a:ext>
            </a:extLst>
          </p:cNvPr>
          <p:cNvSpPr/>
          <p:nvPr/>
        </p:nvSpPr>
        <p:spPr>
          <a:xfrm rot="20022275">
            <a:off x="3953460" y="3275681"/>
            <a:ext cx="5405831"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1638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89422-1F8F-3B4F-8AA6-CBC0DDDF5AAF}"/>
              </a:ext>
            </a:extLst>
          </p:cNvPr>
          <p:cNvSpPr>
            <a:spLocks noGrp="1"/>
          </p:cNvSpPr>
          <p:nvPr>
            <p:ph type="title"/>
          </p:nvPr>
        </p:nvSpPr>
        <p:spPr/>
        <p:txBody>
          <a:bodyPr/>
          <a:lstStyle/>
          <a:p>
            <a:r>
              <a:rPr lang="en-US"/>
              <a:t>Cutting Edge Technology</a:t>
            </a:r>
          </a:p>
        </p:txBody>
      </p:sp>
      <p:sp>
        <p:nvSpPr>
          <p:cNvPr id="5" name="Text Placeholder 4">
            <a:extLst>
              <a:ext uri="{FF2B5EF4-FFF2-40B4-BE49-F238E27FC236}">
                <a16:creationId xmlns:a16="http://schemas.microsoft.com/office/drawing/2014/main" id="{A03C163A-3728-A347-AA92-42C46B080CFB}"/>
              </a:ext>
            </a:extLst>
          </p:cNvPr>
          <p:cNvSpPr>
            <a:spLocks noGrp="1"/>
          </p:cNvSpPr>
          <p:nvPr>
            <p:ph type="body" sz="quarter" idx="10"/>
          </p:nvPr>
        </p:nvSpPr>
        <p:spPr>
          <a:xfrm>
            <a:off x="865350" y="539095"/>
            <a:ext cx="10637386" cy="667078"/>
          </a:xfrm>
        </p:spPr>
        <p:txBody>
          <a:bodyPr/>
          <a:lstStyle/>
          <a:p>
            <a:r>
              <a:rPr lang="en-US"/>
              <a:t>Cloud Cache</a:t>
            </a:r>
          </a:p>
        </p:txBody>
      </p:sp>
      <p:grpSp>
        <p:nvGrpSpPr>
          <p:cNvPr id="56" name="Group 55">
            <a:extLst>
              <a:ext uri="{FF2B5EF4-FFF2-40B4-BE49-F238E27FC236}">
                <a16:creationId xmlns:a16="http://schemas.microsoft.com/office/drawing/2014/main" id="{BD38E4D7-4126-D442-9E30-AA639382ABBC}"/>
              </a:ext>
            </a:extLst>
          </p:cNvPr>
          <p:cNvGrpSpPr>
            <a:grpSpLocks noChangeAspect="1"/>
          </p:cNvGrpSpPr>
          <p:nvPr/>
        </p:nvGrpSpPr>
        <p:grpSpPr>
          <a:xfrm>
            <a:off x="1025807" y="1565242"/>
            <a:ext cx="5793079" cy="4628491"/>
            <a:chOff x="1508674" y="1130464"/>
            <a:chExt cx="5778303" cy="4616686"/>
          </a:xfrm>
        </p:grpSpPr>
        <p:grpSp>
          <p:nvGrpSpPr>
            <p:cNvPr id="57" name="Group 56">
              <a:extLst>
                <a:ext uri="{FF2B5EF4-FFF2-40B4-BE49-F238E27FC236}">
                  <a16:creationId xmlns:a16="http://schemas.microsoft.com/office/drawing/2014/main" id="{4DB7C100-AB18-3743-9DA5-FB8113D4D6D8}"/>
                </a:ext>
              </a:extLst>
            </p:cNvPr>
            <p:cNvGrpSpPr>
              <a:grpSpLocks noChangeAspect="1"/>
            </p:cNvGrpSpPr>
            <p:nvPr/>
          </p:nvGrpSpPr>
          <p:grpSpPr>
            <a:xfrm>
              <a:off x="1508674" y="1130464"/>
              <a:ext cx="5778303" cy="4616686"/>
              <a:chOff x="8284028" y="1072441"/>
              <a:chExt cx="1621972" cy="1295906"/>
            </a:xfrm>
          </p:grpSpPr>
          <p:sp>
            <p:nvSpPr>
              <p:cNvPr id="59" name="Round Same Side Corner Rectangle 58">
                <a:extLst>
                  <a:ext uri="{FF2B5EF4-FFF2-40B4-BE49-F238E27FC236}">
                    <a16:creationId xmlns:a16="http://schemas.microsoft.com/office/drawing/2014/main" id="{C645E2D6-1782-2646-9DCE-D5D76929D9E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ound Same Side Corner Rectangle 59">
                <a:extLst>
                  <a:ext uri="{FF2B5EF4-FFF2-40B4-BE49-F238E27FC236}">
                    <a16:creationId xmlns:a16="http://schemas.microsoft.com/office/drawing/2014/main" id="{ED193915-E10A-2042-A09B-555118FAC147}"/>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A0F331D-2338-9349-AECC-FDF423303B2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ED7AB2D-C472-4D4F-9B96-B0D6097EAF43}"/>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rapezoid 62">
                <a:extLst>
                  <a:ext uri="{FF2B5EF4-FFF2-40B4-BE49-F238E27FC236}">
                    <a16:creationId xmlns:a16="http://schemas.microsoft.com/office/drawing/2014/main" id="{2085A0DB-ADDA-C840-98C8-7D897751D12B}"/>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6AB19472-EC3A-D14D-A518-BB3A2E0FFEFF}"/>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7" name="Picture 4" descr="Image result for windows 10 desktop">
                <a:extLst>
                  <a:ext uri="{FF2B5EF4-FFF2-40B4-BE49-F238E27FC236}">
                    <a16:creationId xmlns:a16="http://schemas.microsoft.com/office/drawing/2014/main" id="{0E917B8F-745E-994D-9FAA-29697BE2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68" name="Trapezoid 67">
                <a:extLst>
                  <a:ext uri="{FF2B5EF4-FFF2-40B4-BE49-F238E27FC236}">
                    <a16:creationId xmlns:a16="http://schemas.microsoft.com/office/drawing/2014/main" id="{FA616097-330F-5942-BB26-892AF9998B44}"/>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8" name="Picture 57">
              <a:extLst>
                <a:ext uri="{FF2B5EF4-FFF2-40B4-BE49-F238E27FC236}">
                  <a16:creationId xmlns:a16="http://schemas.microsoft.com/office/drawing/2014/main" id="{E7B14BC5-2BE0-8548-B648-4F5E1E36BED7}"/>
                </a:ext>
              </a:extLst>
            </p:cNvPr>
            <p:cNvPicPr>
              <a:picLocks noChangeAspect="1"/>
            </p:cNvPicPr>
            <p:nvPr/>
          </p:nvPicPr>
          <p:blipFill>
            <a:blip r:embed="rId4"/>
            <a:stretch>
              <a:fillRect/>
            </a:stretch>
          </p:blipFill>
          <p:spPr>
            <a:xfrm>
              <a:off x="3524060" y="1425767"/>
              <a:ext cx="3392891" cy="1464502"/>
            </a:xfrm>
            <a:prstGeom prst="rect">
              <a:avLst/>
            </a:prstGeom>
          </p:spPr>
        </p:pic>
      </p:grpSp>
      <p:grpSp>
        <p:nvGrpSpPr>
          <p:cNvPr id="2" name="Group 1">
            <a:extLst>
              <a:ext uri="{FF2B5EF4-FFF2-40B4-BE49-F238E27FC236}">
                <a16:creationId xmlns:a16="http://schemas.microsoft.com/office/drawing/2014/main" id="{FA188C9C-673B-C54B-AEAE-4C813E6FE1AD}"/>
              </a:ext>
            </a:extLst>
          </p:cNvPr>
          <p:cNvGrpSpPr/>
          <p:nvPr/>
        </p:nvGrpSpPr>
        <p:grpSpPr>
          <a:xfrm>
            <a:off x="8670436" y="1565243"/>
            <a:ext cx="2034131" cy="1661641"/>
            <a:chOff x="6097063" y="3119686"/>
            <a:chExt cx="2034131" cy="1661641"/>
          </a:xfrm>
        </p:grpSpPr>
        <p:sp>
          <p:nvSpPr>
            <p:cNvPr id="71" name="Can 70">
              <a:extLst>
                <a:ext uri="{FF2B5EF4-FFF2-40B4-BE49-F238E27FC236}">
                  <a16:creationId xmlns:a16="http://schemas.microsoft.com/office/drawing/2014/main" id="{A4DC71AC-A535-8841-A09A-EC97CA4B07BC}"/>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2" name="Picture 71">
              <a:extLst>
                <a:ext uri="{FF2B5EF4-FFF2-40B4-BE49-F238E27FC236}">
                  <a16:creationId xmlns:a16="http://schemas.microsoft.com/office/drawing/2014/main" id="{C0BE7714-C268-614F-8E71-387F754C98E7}"/>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75" name="TextBox 74">
              <a:extLst>
                <a:ext uri="{FF2B5EF4-FFF2-40B4-BE49-F238E27FC236}">
                  <a16:creationId xmlns:a16="http://schemas.microsoft.com/office/drawing/2014/main" id="{19740812-570C-8345-94F1-0C3961BE9B0A}"/>
                </a:ext>
              </a:extLst>
            </p:cNvPr>
            <p:cNvSpPr txBox="1"/>
            <p:nvPr/>
          </p:nvSpPr>
          <p:spPr>
            <a:xfrm>
              <a:off x="6097063" y="3119686"/>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 1</a:t>
              </a:r>
            </a:p>
          </p:txBody>
        </p:sp>
      </p:grpSp>
      <p:grpSp>
        <p:nvGrpSpPr>
          <p:cNvPr id="23" name="Group 22">
            <a:extLst>
              <a:ext uri="{FF2B5EF4-FFF2-40B4-BE49-F238E27FC236}">
                <a16:creationId xmlns:a16="http://schemas.microsoft.com/office/drawing/2014/main" id="{D34EF811-33C1-334C-A179-49026EA3B79A}"/>
              </a:ext>
            </a:extLst>
          </p:cNvPr>
          <p:cNvGrpSpPr>
            <a:grpSpLocks noChangeAspect="1"/>
          </p:cNvGrpSpPr>
          <p:nvPr/>
        </p:nvGrpSpPr>
        <p:grpSpPr>
          <a:xfrm>
            <a:off x="3377142" y="4592900"/>
            <a:ext cx="1064714" cy="640894"/>
            <a:chOff x="6151703" y="3589792"/>
            <a:chExt cx="1979491" cy="1191535"/>
          </a:xfrm>
        </p:grpSpPr>
        <p:sp>
          <p:nvSpPr>
            <p:cNvPr id="24" name="Can 23">
              <a:extLst>
                <a:ext uri="{FF2B5EF4-FFF2-40B4-BE49-F238E27FC236}">
                  <a16:creationId xmlns:a16="http://schemas.microsoft.com/office/drawing/2014/main" id="{CA803DC0-B4E6-2C4E-88B1-1DAB6A8CA520}"/>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7AF2A0E5-CF49-9840-9796-405D55E7A045}"/>
                </a:ext>
              </a:extLst>
            </p:cNvPr>
            <p:cNvPicPr>
              <a:picLocks noChangeAspect="1"/>
            </p:cNvPicPr>
            <p:nvPr/>
          </p:nvPicPr>
          <p:blipFill>
            <a:blip r:embed="rId4"/>
            <a:stretch>
              <a:fillRect/>
            </a:stretch>
          </p:blipFill>
          <p:spPr>
            <a:xfrm>
              <a:off x="6603661" y="3661052"/>
              <a:ext cx="1076782" cy="452658"/>
            </a:xfrm>
            <a:prstGeom prst="rect">
              <a:avLst/>
            </a:prstGeom>
          </p:spPr>
        </p:pic>
      </p:grpSp>
      <p:sp>
        <p:nvSpPr>
          <p:cNvPr id="74" name="Left-Right Arrow 73">
            <a:extLst>
              <a:ext uri="{FF2B5EF4-FFF2-40B4-BE49-F238E27FC236}">
                <a16:creationId xmlns:a16="http://schemas.microsoft.com/office/drawing/2014/main" id="{C4B08840-F7D7-B949-9266-66C12DF47D18}"/>
              </a:ext>
            </a:extLst>
          </p:cNvPr>
          <p:cNvSpPr/>
          <p:nvPr/>
        </p:nvSpPr>
        <p:spPr>
          <a:xfrm rot="5400000">
            <a:off x="3224325" y="3639558"/>
            <a:ext cx="1429254"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59997CA1-F4F7-8E4F-AE9D-BAE3BAA4883F}"/>
              </a:ext>
            </a:extLst>
          </p:cNvPr>
          <p:cNvGrpSpPr/>
          <p:nvPr/>
        </p:nvGrpSpPr>
        <p:grpSpPr>
          <a:xfrm>
            <a:off x="8707334" y="3347124"/>
            <a:ext cx="2034131" cy="1661641"/>
            <a:chOff x="6097063" y="3119686"/>
            <a:chExt cx="2034131" cy="1661641"/>
          </a:xfrm>
        </p:grpSpPr>
        <p:sp>
          <p:nvSpPr>
            <p:cNvPr id="30" name="Can 29">
              <a:extLst>
                <a:ext uri="{FF2B5EF4-FFF2-40B4-BE49-F238E27FC236}">
                  <a16:creationId xmlns:a16="http://schemas.microsoft.com/office/drawing/2014/main" id="{E318C4C3-5C91-E744-96EE-63C44CA191BA}"/>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8040BC81-CC59-884B-B99A-E31110DD97EA}"/>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32" name="TextBox 31">
              <a:extLst>
                <a:ext uri="{FF2B5EF4-FFF2-40B4-BE49-F238E27FC236}">
                  <a16:creationId xmlns:a16="http://schemas.microsoft.com/office/drawing/2014/main" id="{FB1E2D7B-4F35-4B40-8F57-90D9521D00E6}"/>
                </a:ext>
              </a:extLst>
            </p:cNvPr>
            <p:cNvSpPr txBox="1"/>
            <p:nvPr/>
          </p:nvSpPr>
          <p:spPr>
            <a:xfrm>
              <a:off x="6097063" y="3119686"/>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 2+</a:t>
              </a:r>
            </a:p>
          </p:txBody>
        </p:sp>
      </p:grpSp>
      <p:sp>
        <p:nvSpPr>
          <p:cNvPr id="33" name="Left-Right Arrow 32">
            <a:extLst>
              <a:ext uri="{FF2B5EF4-FFF2-40B4-BE49-F238E27FC236}">
                <a16:creationId xmlns:a16="http://schemas.microsoft.com/office/drawing/2014/main" id="{664B80A1-D1B4-734B-BE57-182DCDD5BEAB}"/>
              </a:ext>
            </a:extLst>
          </p:cNvPr>
          <p:cNvSpPr/>
          <p:nvPr/>
        </p:nvSpPr>
        <p:spPr>
          <a:xfrm rot="21161547">
            <a:off x="4229123" y="4168554"/>
            <a:ext cx="4954125"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eft-Right Arrow 33">
            <a:extLst>
              <a:ext uri="{FF2B5EF4-FFF2-40B4-BE49-F238E27FC236}">
                <a16:creationId xmlns:a16="http://schemas.microsoft.com/office/drawing/2014/main" id="{E6D566EE-D76D-9243-BB74-8AD1E255D65B}"/>
              </a:ext>
            </a:extLst>
          </p:cNvPr>
          <p:cNvSpPr/>
          <p:nvPr/>
        </p:nvSpPr>
        <p:spPr>
          <a:xfrm rot="20022275">
            <a:off x="3953461" y="3278412"/>
            <a:ext cx="5405831"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eft-Right Arrow 34">
            <a:extLst>
              <a:ext uri="{FF2B5EF4-FFF2-40B4-BE49-F238E27FC236}">
                <a16:creationId xmlns:a16="http://schemas.microsoft.com/office/drawing/2014/main" id="{187B4C5A-CAD1-744C-BA8F-A4237318E68C}"/>
              </a:ext>
            </a:extLst>
          </p:cNvPr>
          <p:cNvSpPr/>
          <p:nvPr/>
        </p:nvSpPr>
        <p:spPr>
          <a:xfrm rot="20022275">
            <a:off x="3954600" y="3277047"/>
            <a:ext cx="5405831" cy="520915"/>
          </a:xfrm>
          <a:prstGeom prst="leftRightArrow">
            <a:avLst/>
          </a:prstGeom>
          <a:gradFill>
            <a:gsLst>
              <a:gs pos="0">
                <a:srgbClr val="FFDB10"/>
              </a:gs>
              <a:gs pos="100000">
                <a:srgbClr val="FFC00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eft-Right Arrow 35">
            <a:extLst>
              <a:ext uri="{FF2B5EF4-FFF2-40B4-BE49-F238E27FC236}">
                <a16:creationId xmlns:a16="http://schemas.microsoft.com/office/drawing/2014/main" id="{482D1112-7C28-3A42-A18B-597218830BDF}"/>
              </a:ext>
            </a:extLst>
          </p:cNvPr>
          <p:cNvSpPr/>
          <p:nvPr/>
        </p:nvSpPr>
        <p:spPr>
          <a:xfrm rot="20022275">
            <a:off x="3953460" y="3275681"/>
            <a:ext cx="5405831"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87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loud 54">
            <a:extLst>
              <a:ext uri="{FF2B5EF4-FFF2-40B4-BE49-F238E27FC236}">
                <a16:creationId xmlns:a16="http://schemas.microsoft.com/office/drawing/2014/main" id="{8900BDEB-1CAF-784F-A0F9-B8B564C31F07}"/>
              </a:ext>
            </a:extLst>
          </p:cNvPr>
          <p:cNvSpPr/>
          <p:nvPr/>
        </p:nvSpPr>
        <p:spPr>
          <a:xfrm rot="464625">
            <a:off x="8120674" y="3258661"/>
            <a:ext cx="3133653" cy="2579017"/>
          </a:xfrm>
          <a:prstGeom prst="cloud">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8DC89422-1F8F-3B4F-8AA6-CBC0DDDF5AAF}"/>
              </a:ext>
            </a:extLst>
          </p:cNvPr>
          <p:cNvSpPr>
            <a:spLocks noGrp="1"/>
          </p:cNvSpPr>
          <p:nvPr>
            <p:ph type="title"/>
          </p:nvPr>
        </p:nvSpPr>
        <p:spPr/>
        <p:txBody>
          <a:bodyPr/>
          <a:lstStyle/>
          <a:p>
            <a:r>
              <a:rPr lang="en-US"/>
              <a:t>Cutting Edge Technology</a:t>
            </a:r>
          </a:p>
        </p:txBody>
      </p:sp>
      <p:sp>
        <p:nvSpPr>
          <p:cNvPr id="5" name="Text Placeholder 4">
            <a:extLst>
              <a:ext uri="{FF2B5EF4-FFF2-40B4-BE49-F238E27FC236}">
                <a16:creationId xmlns:a16="http://schemas.microsoft.com/office/drawing/2014/main" id="{A03C163A-3728-A347-AA92-42C46B080CFB}"/>
              </a:ext>
            </a:extLst>
          </p:cNvPr>
          <p:cNvSpPr>
            <a:spLocks noGrp="1"/>
          </p:cNvSpPr>
          <p:nvPr>
            <p:ph type="body" sz="quarter" idx="10"/>
          </p:nvPr>
        </p:nvSpPr>
        <p:spPr>
          <a:xfrm>
            <a:off x="865350" y="539095"/>
            <a:ext cx="10637386" cy="667078"/>
          </a:xfrm>
        </p:spPr>
        <p:txBody>
          <a:bodyPr/>
          <a:lstStyle/>
          <a:p>
            <a:r>
              <a:rPr lang="en-US"/>
              <a:t>Cloud Cache</a:t>
            </a:r>
          </a:p>
        </p:txBody>
      </p:sp>
      <p:grpSp>
        <p:nvGrpSpPr>
          <p:cNvPr id="56" name="Group 55">
            <a:extLst>
              <a:ext uri="{FF2B5EF4-FFF2-40B4-BE49-F238E27FC236}">
                <a16:creationId xmlns:a16="http://schemas.microsoft.com/office/drawing/2014/main" id="{BD38E4D7-4126-D442-9E30-AA639382ABBC}"/>
              </a:ext>
            </a:extLst>
          </p:cNvPr>
          <p:cNvGrpSpPr>
            <a:grpSpLocks noChangeAspect="1"/>
          </p:cNvGrpSpPr>
          <p:nvPr/>
        </p:nvGrpSpPr>
        <p:grpSpPr>
          <a:xfrm>
            <a:off x="1025807" y="1565242"/>
            <a:ext cx="5793079" cy="4628491"/>
            <a:chOff x="1508674" y="1130464"/>
            <a:chExt cx="5778303" cy="4616686"/>
          </a:xfrm>
        </p:grpSpPr>
        <p:grpSp>
          <p:nvGrpSpPr>
            <p:cNvPr id="57" name="Group 56">
              <a:extLst>
                <a:ext uri="{FF2B5EF4-FFF2-40B4-BE49-F238E27FC236}">
                  <a16:creationId xmlns:a16="http://schemas.microsoft.com/office/drawing/2014/main" id="{4DB7C100-AB18-3743-9DA5-FB8113D4D6D8}"/>
                </a:ext>
              </a:extLst>
            </p:cNvPr>
            <p:cNvGrpSpPr>
              <a:grpSpLocks noChangeAspect="1"/>
            </p:cNvGrpSpPr>
            <p:nvPr/>
          </p:nvGrpSpPr>
          <p:grpSpPr>
            <a:xfrm>
              <a:off x="1508674" y="1130464"/>
              <a:ext cx="5778303" cy="4616686"/>
              <a:chOff x="8284028" y="1072441"/>
              <a:chExt cx="1621972" cy="1295906"/>
            </a:xfrm>
          </p:grpSpPr>
          <p:sp>
            <p:nvSpPr>
              <p:cNvPr id="59" name="Round Same Side Corner Rectangle 58">
                <a:extLst>
                  <a:ext uri="{FF2B5EF4-FFF2-40B4-BE49-F238E27FC236}">
                    <a16:creationId xmlns:a16="http://schemas.microsoft.com/office/drawing/2014/main" id="{C645E2D6-1782-2646-9DCE-D5D76929D9E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ound Same Side Corner Rectangle 59">
                <a:extLst>
                  <a:ext uri="{FF2B5EF4-FFF2-40B4-BE49-F238E27FC236}">
                    <a16:creationId xmlns:a16="http://schemas.microsoft.com/office/drawing/2014/main" id="{ED193915-E10A-2042-A09B-555118FAC147}"/>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A0F331D-2338-9349-AECC-FDF423303B2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ED7AB2D-C472-4D4F-9B96-B0D6097EAF43}"/>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rapezoid 62">
                <a:extLst>
                  <a:ext uri="{FF2B5EF4-FFF2-40B4-BE49-F238E27FC236}">
                    <a16:creationId xmlns:a16="http://schemas.microsoft.com/office/drawing/2014/main" id="{2085A0DB-ADDA-C840-98C8-7D897751D12B}"/>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6AB19472-EC3A-D14D-A518-BB3A2E0FFEFF}"/>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7" name="Picture 4" descr="Image result for windows 10 desktop">
                <a:extLst>
                  <a:ext uri="{FF2B5EF4-FFF2-40B4-BE49-F238E27FC236}">
                    <a16:creationId xmlns:a16="http://schemas.microsoft.com/office/drawing/2014/main" id="{0E917B8F-745E-994D-9FAA-29697BE2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68" name="Trapezoid 67">
                <a:extLst>
                  <a:ext uri="{FF2B5EF4-FFF2-40B4-BE49-F238E27FC236}">
                    <a16:creationId xmlns:a16="http://schemas.microsoft.com/office/drawing/2014/main" id="{FA616097-330F-5942-BB26-892AF9998B44}"/>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8" name="Picture 57">
              <a:extLst>
                <a:ext uri="{FF2B5EF4-FFF2-40B4-BE49-F238E27FC236}">
                  <a16:creationId xmlns:a16="http://schemas.microsoft.com/office/drawing/2014/main" id="{E7B14BC5-2BE0-8548-B648-4F5E1E36BED7}"/>
                </a:ext>
              </a:extLst>
            </p:cNvPr>
            <p:cNvPicPr>
              <a:picLocks noChangeAspect="1"/>
            </p:cNvPicPr>
            <p:nvPr/>
          </p:nvPicPr>
          <p:blipFill>
            <a:blip r:embed="rId4"/>
            <a:stretch>
              <a:fillRect/>
            </a:stretch>
          </p:blipFill>
          <p:spPr>
            <a:xfrm>
              <a:off x="3524060" y="1425767"/>
              <a:ext cx="3392891" cy="1464502"/>
            </a:xfrm>
            <a:prstGeom prst="rect">
              <a:avLst/>
            </a:prstGeom>
          </p:spPr>
        </p:pic>
      </p:grpSp>
      <p:grpSp>
        <p:nvGrpSpPr>
          <p:cNvPr id="2" name="Group 1">
            <a:extLst>
              <a:ext uri="{FF2B5EF4-FFF2-40B4-BE49-F238E27FC236}">
                <a16:creationId xmlns:a16="http://schemas.microsoft.com/office/drawing/2014/main" id="{FA188C9C-673B-C54B-AEAE-4C813E6FE1AD}"/>
              </a:ext>
            </a:extLst>
          </p:cNvPr>
          <p:cNvGrpSpPr/>
          <p:nvPr/>
        </p:nvGrpSpPr>
        <p:grpSpPr>
          <a:xfrm>
            <a:off x="8670436" y="1565243"/>
            <a:ext cx="2034131" cy="1661641"/>
            <a:chOff x="6097063" y="3119686"/>
            <a:chExt cx="2034131" cy="1661641"/>
          </a:xfrm>
        </p:grpSpPr>
        <p:sp>
          <p:nvSpPr>
            <p:cNvPr id="71" name="Can 70">
              <a:extLst>
                <a:ext uri="{FF2B5EF4-FFF2-40B4-BE49-F238E27FC236}">
                  <a16:creationId xmlns:a16="http://schemas.microsoft.com/office/drawing/2014/main" id="{A4DC71AC-A535-8841-A09A-EC97CA4B07BC}"/>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2" name="Picture 71">
              <a:extLst>
                <a:ext uri="{FF2B5EF4-FFF2-40B4-BE49-F238E27FC236}">
                  <a16:creationId xmlns:a16="http://schemas.microsoft.com/office/drawing/2014/main" id="{C0BE7714-C268-614F-8E71-387F754C98E7}"/>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75" name="TextBox 74">
              <a:extLst>
                <a:ext uri="{FF2B5EF4-FFF2-40B4-BE49-F238E27FC236}">
                  <a16:creationId xmlns:a16="http://schemas.microsoft.com/office/drawing/2014/main" id="{19740812-570C-8345-94F1-0C3961BE9B0A}"/>
                </a:ext>
              </a:extLst>
            </p:cNvPr>
            <p:cNvSpPr txBox="1"/>
            <p:nvPr/>
          </p:nvSpPr>
          <p:spPr>
            <a:xfrm>
              <a:off x="6097063" y="3119686"/>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 1</a:t>
              </a:r>
            </a:p>
          </p:txBody>
        </p:sp>
      </p:grpSp>
      <p:grpSp>
        <p:nvGrpSpPr>
          <p:cNvPr id="23" name="Group 22">
            <a:extLst>
              <a:ext uri="{FF2B5EF4-FFF2-40B4-BE49-F238E27FC236}">
                <a16:creationId xmlns:a16="http://schemas.microsoft.com/office/drawing/2014/main" id="{D34EF811-33C1-334C-A179-49026EA3B79A}"/>
              </a:ext>
            </a:extLst>
          </p:cNvPr>
          <p:cNvGrpSpPr>
            <a:grpSpLocks noChangeAspect="1"/>
          </p:cNvGrpSpPr>
          <p:nvPr/>
        </p:nvGrpSpPr>
        <p:grpSpPr>
          <a:xfrm>
            <a:off x="3377142" y="4592900"/>
            <a:ext cx="1064714" cy="640894"/>
            <a:chOff x="6151703" y="3589792"/>
            <a:chExt cx="1979491" cy="1191535"/>
          </a:xfrm>
        </p:grpSpPr>
        <p:sp>
          <p:nvSpPr>
            <p:cNvPr id="24" name="Can 23">
              <a:extLst>
                <a:ext uri="{FF2B5EF4-FFF2-40B4-BE49-F238E27FC236}">
                  <a16:creationId xmlns:a16="http://schemas.microsoft.com/office/drawing/2014/main" id="{CA803DC0-B4E6-2C4E-88B1-1DAB6A8CA520}"/>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7AF2A0E5-CF49-9840-9796-405D55E7A045}"/>
                </a:ext>
              </a:extLst>
            </p:cNvPr>
            <p:cNvPicPr>
              <a:picLocks noChangeAspect="1"/>
            </p:cNvPicPr>
            <p:nvPr/>
          </p:nvPicPr>
          <p:blipFill>
            <a:blip r:embed="rId4"/>
            <a:stretch>
              <a:fillRect/>
            </a:stretch>
          </p:blipFill>
          <p:spPr>
            <a:xfrm>
              <a:off x="6603661" y="3661052"/>
              <a:ext cx="1076782" cy="452658"/>
            </a:xfrm>
            <a:prstGeom prst="rect">
              <a:avLst/>
            </a:prstGeom>
          </p:spPr>
        </p:pic>
      </p:grpSp>
      <p:sp>
        <p:nvSpPr>
          <p:cNvPr id="74" name="Left-Right Arrow 73">
            <a:extLst>
              <a:ext uri="{FF2B5EF4-FFF2-40B4-BE49-F238E27FC236}">
                <a16:creationId xmlns:a16="http://schemas.microsoft.com/office/drawing/2014/main" id="{C4B08840-F7D7-B949-9266-66C12DF47D18}"/>
              </a:ext>
            </a:extLst>
          </p:cNvPr>
          <p:cNvSpPr/>
          <p:nvPr/>
        </p:nvSpPr>
        <p:spPr>
          <a:xfrm rot="5400000">
            <a:off x="3224325" y="3639558"/>
            <a:ext cx="1429254"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59997CA1-F4F7-8E4F-AE9D-BAE3BAA4883F}"/>
              </a:ext>
            </a:extLst>
          </p:cNvPr>
          <p:cNvGrpSpPr/>
          <p:nvPr/>
        </p:nvGrpSpPr>
        <p:grpSpPr>
          <a:xfrm>
            <a:off x="8707334" y="3404276"/>
            <a:ext cx="2034131" cy="1604489"/>
            <a:chOff x="6097063" y="3176838"/>
            <a:chExt cx="2034131" cy="1604489"/>
          </a:xfrm>
        </p:grpSpPr>
        <p:sp>
          <p:nvSpPr>
            <p:cNvPr id="30" name="Can 29">
              <a:extLst>
                <a:ext uri="{FF2B5EF4-FFF2-40B4-BE49-F238E27FC236}">
                  <a16:creationId xmlns:a16="http://schemas.microsoft.com/office/drawing/2014/main" id="{E318C4C3-5C91-E744-96EE-63C44CA191BA}"/>
                </a:ext>
              </a:extLst>
            </p:cNvPr>
            <p:cNvSpPr/>
            <p:nvPr/>
          </p:nvSpPr>
          <p:spPr>
            <a:xfrm>
              <a:off x="6151703" y="3589792"/>
              <a:ext cx="1979491" cy="1191535"/>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8040BC81-CC59-884B-B99A-E31110DD97EA}"/>
                </a:ext>
              </a:extLst>
            </p:cNvPr>
            <p:cNvPicPr>
              <a:picLocks noChangeAspect="1"/>
            </p:cNvPicPr>
            <p:nvPr/>
          </p:nvPicPr>
          <p:blipFill>
            <a:blip r:embed="rId4"/>
            <a:stretch>
              <a:fillRect/>
            </a:stretch>
          </p:blipFill>
          <p:spPr>
            <a:xfrm>
              <a:off x="6603661" y="3661052"/>
              <a:ext cx="1076782" cy="452658"/>
            </a:xfrm>
            <a:prstGeom prst="rect">
              <a:avLst/>
            </a:prstGeom>
          </p:spPr>
        </p:pic>
        <p:sp>
          <p:nvSpPr>
            <p:cNvPr id="32" name="TextBox 31">
              <a:extLst>
                <a:ext uri="{FF2B5EF4-FFF2-40B4-BE49-F238E27FC236}">
                  <a16:creationId xmlns:a16="http://schemas.microsoft.com/office/drawing/2014/main" id="{FB1E2D7B-4F35-4B40-8F57-90D9521D00E6}"/>
                </a:ext>
              </a:extLst>
            </p:cNvPr>
            <p:cNvSpPr txBox="1"/>
            <p:nvPr/>
          </p:nvSpPr>
          <p:spPr>
            <a:xfrm>
              <a:off x="6097063" y="3176838"/>
              <a:ext cx="2034131"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Cloud Storage</a:t>
              </a:r>
            </a:p>
          </p:txBody>
        </p:sp>
      </p:grpSp>
      <p:sp>
        <p:nvSpPr>
          <p:cNvPr id="33" name="Left-Right Arrow 32">
            <a:extLst>
              <a:ext uri="{FF2B5EF4-FFF2-40B4-BE49-F238E27FC236}">
                <a16:creationId xmlns:a16="http://schemas.microsoft.com/office/drawing/2014/main" id="{664B80A1-D1B4-734B-BE57-182DCDD5BEAB}"/>
              </a:ext>
            </a:extLst>
          </p:cNvPr>
          <p:cNvSpPr/>
          <p:nvPr/>
        </p:nvSpPr>
        <p:spPr>
          <a:xfrm rot="21161547">
            <a:off x="4229123" y="4168554"/>
            <a:ext cx="4954125"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REST 443</a:t>
            </a:r>
          </a:p>
        </p:txBody>
      </p:sp>
      <p:sp>
        <p:nvSpPr>
          <p:cNvPr id="27" name="Left-Right Arrow 26">
            <a:extLst>
              <a:ext uri="{FF2B5EF4-FFF2-40B4-BE49-F238E27FC236}">
                <a16:creationId xmlns:a16="http://schemas.microsoft.com/office/drawing/2014/main" id="{B4F7D3A8-5FC0-7446-B2DD-356EBF8BB3CB}"/>
              </a:ext>
            </a:extLst>
          </p:cNvPr>
          <p:cNvSpPr/>
          <p:nvPr/>
        </p:nvSpPr>
        <p:spPr>
          <a:xfrm rot="20022275">
            <a:off x="3953461" y="3278412"/>
            <a:ext cx="5405831" cy="520915"/>
          </a:xfrm>
          <a:prstGeom prst="leftRightArrow">
            <a:avLst/>
          </a:prstGeom>
          <a:gradFill>
            <a:gsLst>
              <a:gs pos="0">
                <a:srgbClr val="0DFF00"/>
              </a:gs>
              <a:gs pos="100000">
                <a:srgbClr val="00B050"/>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7FC00277-D2B8-F443-8F33-10CD65BB55FE}"/>
              </a:ext>
            </a:extLst>
          </p:cNvPr>
          <p:cNvSpPr txBox="1"/>
          <p:nvPr/>
        </p:nvSpPr>
        <p:spPr>
          <a:xfrm>
            <a:off x="8471717" y="5045305"/>
            <a:ext cx="2588580"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Helvetica Neue" panose="02000503000000020004" pitchFamily="2" charset="0"/>
                <a:ea typeface="Helvetica Neue" panose="02000503000000020004" pitchFamily="2" charset="0"/>
                <a:cs typeface="Helvetica Neue" panose="02000503000000020004" pitchFamily="2" charset="0"/>
              </a:rPr>
              <a:t>Azure Page Blob</a:t>
            </a:r>
          </a:p>
        </p:txBody>
      </p:sp>
    </p:spTree>
    <p:extLst>
      <p:ext uri="{BB962C8B-B14F-4D97-AF65-F5344CB8AC3E}">
        <p14:creationId xmlns:p14="http://schemas.microsoft.com/office/powerpoint/2010/main" val="36513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385968"/>
          </a:xfrm>
          <a:prstGeom prst="rect">
            <a:avLst/>
          </a:prstGeom>
        </p:spPr>
        <p:txBody>
          <a:bodyPr wrap="square" anchor="b">
            <a:normAutofit fontScale="90000"/>
          </a:bodyPr>
          <a:lstStyle/>
          <a:p>
            <a:r>
              <a:rPr lang="en-US" dirty="0"/>
              <a:t>Implementation Guidance – Infrastructure Management</a:t>
            </a:r>
          </a:p>
        </p:txBody>
      </p:sp>
    </p:spTree>
    <p:extLst>
      <p:ext uri="{BB962C8B-B14F-4D97-AF65-F5344CB8AC3E}">
        <p14:creationId xmlns:p14="http://schemas.microsoft.com/office/powerpoint/2010/main" val="28408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691FF-DB4C-433C-8D1F-14156CAF1649}"/>
              </a:ext>
            </a:extLst>
          </p:cNvPr>
          <p:cNvSpPr>
            <a:spLocks noGrp="1"/>
          </p:cNvSpPr>
          <p:nvPr>
            <p:ph type="title"/>
          </p:nvPr>
        </p:nvSpPr>
        <p:spPr>
          <a:xfrm>
            <a:off x="584982" y="292546"/>
            <a:ext cx="11334431" cy="757914"/>
          </a:xfrm>
        </p:spPr>
        <p:txBody>
          <a:bodyPr/>
          <a:lstStyle/>
          <a:p>
            <a:r>
              <a:rPr lang="en-US" dirty="0"/>
              <a:t>Monitoring &amp; Diagnostics</a:t>
            </a:r>
          </a:p>
        </p:txBody>
      </p:sp>
      <p:sp>
        <p:nvSpPr>
          <p:cNvPr id="3" name="Rectangle 2">
            <a:extLst>
              <a:ext uri="{FF2B5EF4-FFF2-40B4-BE49-F238E27FC236}">
                <a16:creationId xmlns:a16="http://schemas.microsoft.com/office/drawing/2014/main" id="{A16BBFC3-208C-48E8-A479-16CE6438F5FD}"/>
              </a:ext>
            </a:extLst>
          </p:cNvPr>
          <p:cNvSpPr/>
          <p:nvPr/>
        </p:nvSpPr>
        <p:spPr>
          <a:xfrm>
            <a:off x="484370" y="1537333"/>
            <a:ext cx="10822633" cy="5693866"/>
          </a:xfrm>
          <a:prstGeom prst="rect">
            <a:avLst/>
          </a:prstGeom>
        </p:spPr>
        <p:txBody>
          <a:bodyPr wrap="square">
            <a:spAutoFit/>
          </a:bodyPr>
          <a:lstStyle/>
          <a:p>
            <a:pPr marL="457112" indent="-457112" defTabSz="914192">
              <a:buFont typeface="Wingdings" panose="05000000000000000000" pitchFamily="2" charset="2"/>
              <a:buChar char="Ø"/>
              <a:defRPr/>
            </a:pPr>
            <a:r>
              <a:rPr lang="en-US" sz="2000" dirty="0">
                <a:solidFill>
                  <a:srgbClr val="000000"/>
                </a:solidFill>
                <a:latin typeface="Segoe UI"/>
              </a:rPr>
              <a:t>Azure Monitor for RDS and Windows Virtual Desktop (</a:t>
            </a:r>
            <a:r>
              <a:rPr lang="en-US" sz="2000" dirty="0" err="1">
                <a:solidFill>
                  <a:srgbClr val="000000"/>
                </a:solidFill>
                <a:latin typeface="Segoe UI"/>
              </a:rPr>
              <a:t>sepago</a:t>
            </a:r>
            <a:r>
              <a:rPr lang="en-US" sz="2000" dirty="0">
                <a:solidFill>
                  <a:srgbClr val="000000"/>
                </a:solidFill>
                <a:latin typeface="Segoe UI"/>
              </a:rPr>
              <a:t> GmbH)</a:t>
            </a:r>
          </a:p>
          <a:p>
            <a:pPr marL="914207" lvl="1" indent="-457112" defTabSz="914192">
              <a:buFont typeface="Arial" panose="020B0604020202020204" pitchFamily="34" charset="0"/>
              <a:buChar char="•"/>
              <a:defRPr/>
            </a:pPr>
            <a:r>
              <a:rPr lang="en-US" sz="2000" dirty="0">
                <a:solidFill>
                  <a:srgbClr val="000000"/>
                </a:solidFill>
                <a:latin typeface="Segoe UI"/>
                <a:hlinkClick r:id="rId3"/>
              </a:rPr>
              <a:t>https://azuremarketplace.microsoft.com/en-us/marketplace/apps/sepagogmbh.loganalyticsagent-rds?tab=Overview</a:t>
            </a:r>
            <a:r>
              <a:rPr lang="en-US" sz="2000" dirty="0">
                <a:solidFill>
                  <a:srgbClr val="000000"/>
                </a:solidFill>
                <a:latin typeface="Segoe UI"/>
              </a:rPr>
              <a:t> </a:t>
            </a:r>
          </a:p>
          <a:p>
            <a:pPr marL="914207" lvl="1" indent="-457112" defTabSz="914192">
              <a:buFont typeface="Wingdings" panose="05000000000000000000" pitchFamily="2" charset="2"/>
              <a:buChar char="Ø"/>
              <a:defRPr/>
            </a:pPr>
            <a:endParaRPr lang="en-US" sz="2000" dirty="0">
              <a:solidFill>
                <a:srgbClr val="000000"/>
              </a:solidFill>
              <a:latin typeface="Segoe UI"/>
            </a:endParaRPr>
          </a:p>
          <a:p>
            <a:pPr marL="342834" indent="-342834" defTabSz="914192">
              <a:buFont typeface="Wingdings" panose="05000000000000000000" pitchFamily="2" charset="2"/>
              <a:buChar char="Ø"/>
              <a:defRPr/>
            </a:pPr>
            <a:r>
              <a:rPr lang="en-US" sz="2000" dirty="0">
                <a:solidFill>
                  <a:srgbClr val="000000"/>
                </a:solidFill>
                <a:latin typeface="Segoe UI"/>
              </a:rPr>
              <a:t>  Azure Service Health to monitor service issues and health advisories for  Windows Virtual Desktop</a:t>
            </a:r>
          </a:p>
          <a:p>
            <a:pPr marL="457095" lvl="1" defTabSz="914192">
              <a:defRPr/>
            </a:pPr>
            <a:r>
              <a:rPr lang="en-US" dirty="0">
                <a:solidFill>
                  <a:srgbClr val="000000"/>
                </a:solidFill>
                <a:latin typeface="Segoe UI Semibold" panose="020B0702040204020203" pitchFamily="34" charset="0"/>
                <a:cs typeface="Segoe UI Semibold" panose="020B0702040204020203" pitchFamily="34" charset="0"/>
              </a:rPr>
              <a:t>Recommended service alerts</a:t>
            </a:r>
          </a:p>
          <a:p>
            <a:pPr marL="742790" lvl="1" indent="-285695" defTabSz="914192">
              <a:buFont typeface="Arial" panose="020B0604020202020204" pitchFamily="34" charset="0"/>
              <a:buChar char="•"/>
              <a:defRPr/>
            </a:pPr>
            <a:r>
              <a:rPr lang="en-US" dirty="0">
                <a:solidFill>
                  <a:srgbClr val="000000"/>
                </a:solidFill>
                <a:latin typeface="Segoe UI"/>
              </a:rPr>
              <a:t>Service issue: Receive notifications on major issues that impact connectivity of your users with the service or with the ability to manage your Windows Virtual Desktop tenant.</a:t>
            </a:r>
          </a:p>
          <a:p>
            <a:pPr marL="742790" lvl="1" indent="-285695" defTabSz="914192">
              <a:buFont typeface="Arial" panose="020B0604020202020204" pitchFamily="34" charset="0"/>
              <a:buChar char="•"/>
              <a:defRPr/>
            </a:pPr>
            <a:r>
              <a:rPr lang="en-US" dirty="0">
                <a:solidFill>
                  <a:srgbClr val="000000"/>
                </a:solidFill>
                <a:latin typeface="Segoe UI"/>
              </a:rPr>
              <a:t>Health advisory: Receive notifications that require your attention. The following are some examples of this type of notification: </a:t>
            </a:r>
          </a:p>
          <a:p>
            <a:pPr marL="1199886" lvl="2" indent="-285695" defTabSz="914192">
              <a:buFont typeface="Wingdings" panose="05000000000000000000" pitchFamily="2" charset="2"/>
              <a:buChar char="q"/>
              <a:defRPr/>
            </a:pPr>
            <a:r>
              <a:rPr lang="en-US" dirty="0">
                <a:solidFill>
                  <a:srgbClr val="000000"/>
                </a:solidFill>
                <a:latin typeface="Segoe UI"/>
              </a:rPr>
              <a:t>Virtual Machines (VMs) not securely configured as open port 3389</a:t>
            </a:r>
          </a:p>
          <a:p>
            <a:pPr marL="1199886" lvl="2" indent="-285695" defTabSz="914192">
              <a:buFont typeface="Wingdings" panose="05000000000000000000" pitchFamily="2" charset="2"/>
              <a:buChar char="q"/>
              <a:defRPr/>
            </a:pPr>
            <a:r>
              <a:rPr lang="en-US" dirty="0">
                <a:solidFill>
                  <a:srgbClr val="000000"/>
                </a:solidFill>
                <a:latin typeface="Segoe UI"/>
              </a:rPr>
              <a:t>Deprecation of functionality</a:t>
            </a:r>
          </a:p>
          <a:p>
            <a:pPr marL="1199886" lvl="2" indent="-285695" defTabSz="914192">
              <a:buFont typeface="Wingdings" panose="05000000000000000000" pitchFamily="2" charset="2"/>
              <a:buChar char="q"/>
              <a:defRPr/>
            </a:pPr>
            <a:endParaRPr lang="en-US" dirty="0">
              <a:solidFill>
                <a:srgbClr val="000000"/>
              </a:solidFill>
              <a:latin typeface="Segoe UI"/>
            </a:endParaRPr>
          </a:p>
          <a:p>
            <a:pPr marL="285541" indent="-285750" defTabSz="914192">
              <a:buFont typeface="Wingdings" panose="05000000000000000000" pitchFamily="2" charset="2"/>
              <a:buChar char="Ø"/>
              <a:defRPr/>
            </a:pPr>
            <a:r>
              <a:rPr lang="en-US" dirty="0">
                <a:solidFill>
                  <a:srgbClr val="000000"/>
                </a:solidFill>
              </a:rPr>
              <a:t>diagnostics Features</a:t>
            </a:r>
          </a:p>
          <a:p>
            <a:pPr marL="742741" lvl="1" indent="-285750" defTabSz="914192">
              <a:buFont typeface="Arial" panose="020B0604020202020204" pitchFamily="34" charset="0"/>
              <a:buChar char="•"/>
              <a:defRPr/>
            </a:pPr>
            <a:r>
              <a:rPr lang="en-US" dirty="0">
                <a:solidFill>
                  <a:srgbClr val="000000"/>
                </a:solidFill>
                <a:hlinkClick r:id="rId4"/>
              </a:rPr>
              <a:t>https://docs.microsoft.com/en-us/azure/virtual-desktop/diagnostics-role-service</a:t>
            </a:r>
            <a:r>
              <a:rPr lang="en-US" dirty="0">
                <a:solidFill>
                  <a:srgbClr val="000000"/>
                </a:solidFill>
              </a:rPr>
              <a:t> </a:t>
            </a:r>
          </a:p>
          <a:p>
            <a:pPr marL="742741" lvl="1" indent="-285750" defTabSz="914192">
              <a:buFont typeface="Arial" panose="020B0604020202020204" pitchFamily="34" charset="0"/>
              <a:buChar char="•"/>
              <a:defRPr/>
            </a:pPr>
            <a:r>
              <a:rPr lang="en-US" dirty="0">
                <a:solidFill>
                  <a:srgbClr val="000000"/>
                </a:solidFill>
                <a:hlinkClick r:id="rId5"/>
              </a:rPr>
              <a:t>https://docs.microsoft.com/en-us/azure/virtual-desktop/deploy-diagnostics</a:t>
            </a:r>
            <a:r>
              <a:rPr lang="en-US" dirty="0">
                <a:solidFill>
                  <a:srgbClr val="000000"/>
                </a:solidFill>
              </a:rPr>
              <a:t> </a:t>
            </a:r>
          </a:p>
          <a:p>
            <a:pPr marL="742741" lvl="1" indent="-285750" defTabSz="914192">
              <a:buFont typeface="Arial" panose="020B0604020202020204" pitchFamily="34" charset="0"/>
              <a:buChar char="•"/>
              <a:defRPr/>
            </a:pPr>
            <a:r>
              <a:rPr lang="en-US" dirty="0">
                <a:solidFill>
                  <a:srgbClr val="000000"/>
                </a:solidFill>
                <a:hlinkClick r:id="rId6"/>
              </a:rPr>
              <a:t>https://docs.microsoft.com/en-us/azure/virtual-desktop/remotefx-graphics-performance-counters</a:t>
            </a:r>
            <a:r>
              <a:rPr lang="en-US" dirty="0">
                <a:solidFill>
                  <a:srgbClr val="000000"/>
                </a:solidFill>
              </a:rPr>
              <a:t> </a:t>
            </a:r>
            <a:endParaRPr lang="en-US" dirty="0">
              <a:solidFill>
                <a:srgbClr val="000000"/>
              </a:solidFill>
              <a:latin typeface="Segoe UI"/>
            </a:endParaRPr>
          </a:p>
          <a:p>
            <a:pPr marL="285695" indent="-285695" defTabSz="914192">
              <a:buFont typeface="Arial" panose="020B0604020202020204" pitchFamily="34" charset="0"/>
              <a:buChar char="•"/>
              <a:defRPr/>
            </a:pPr>
            <a:endParaRPr lang="en-US" sz="2800" dirty="0">
              <a:solidFill>
                <a:srgbClr val="000000"/>
              </a:solidFill>
              <a:latin typeface="Segoe UI"/>
            </a:endParaRPr>
          </a:p>
        </p:txBody>
      </p:sp>
    </p:spTree>
    <p:extLst>
      <p:ext uri="{BB962C8B-B14F-4D97-AF65-F5344CB8AC3E}">
        <p14:creationId xmlns:p14="http://schemas.microsoft.com/office/powerpoint/2010/main" val="6589027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WVD Deployment and management options</a:t>
            </a:r>
          </a:p>
        </p:txBody>
      </p:sp>
      <p:sp>
        <p:nvSpPr>
          <p:cNvPr id="11" name="Rectangle 10">
            <a:extLst>
              <a:ext uri="{FF2B5EF4-FFF2-40B4-BE49-F238E27FC236}">
                <a16:creationId xmlns:a16="http://schemas.microsoft.com/office/drawing/2014/main" id="{E954A46B-D210-4718-894C-0CC37A3104CB}"/>
              </a:ext>
            </a:extLst>
          </p:cNvPr>
          <p:cNvSpPr/>
          <p:nvPr/>
        </p:nvSpPr>
        <p:spPr>
          <a:xfrm>
            <a:off x="3281811" y="2049457"/>
            <a:ext cx="5901550" cy="427381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a:solidFill>
                  <a:srgbClr val="0078D7"/>
                </a:solidFill>
                <a:latin typeface="Segoe UI"/>
                <a:cs typeface="Segoe UI" pitchFamily="34" charset="0"/>
              </a:rPr>
              <a:t>Management</a:t>
            </a:r>
          </a:p>
          <a:p>
            <a:pPr defTabSz="914102" fontAlgn="base">
              <a:spcBef>
                <a:spcPts val="588"/>
              </a:spcBef>
              <a:spcAft>
                <a:spcPts val="588"/>
              </a:spcAft>
            </a:pPr>
            <a:r>
              <a:rPr lang="en-US" sz="1961">
                <a:solidFill>
                  <a:srgbClr val="282828"/>
                </a:solidFill>
                <a:latin typeface="Segoe UI"/>
                <a:cs typeface="Segoe UI" pitchFamily="34" charset="0"/>
              </a:rPr>
              <a:t>Azure Portal will enable native integration post GA for deployment and management alongside other Azure services</a:t>
            </a:r>
          </a:p>
          <a:p>
            <a:pPr defTabSz="914102" fontAlgn="base">
              <a:spcBef>
                <a:spcPts val="588"/>
              </a:spcBef>
              <a:spcAft>
                <a:spcPts val="588"/>
              </a:spcAft>
            </a:pPr>
            <a:r>
              <a:rPr lang="en-US" sz="1961">
                <a:solidFill>
                  <a:srgbClr val="282828"/>
                </a:solidFill>
                <a:latin typeface="Segoe UI"/>
                <a:cs typeface="Segoe UI" pitchFamily="34" charset="0"/>
              </a:rPr>
              <a:t>Use REST API’s to set and manage WVD directly, build complex workflows – sample UI and outlines for customers will be provided </a:t>
            </a:r>
          </a:p>
          <a:p>
            <a:pPr defTabSz="914102" fontAlgn="base">
              <a:spcBef>
                <a:spcPts val="588"/>
              </a:spcBef>
              <a:spcAft>
                <a:spcPts val="588"/>
              </a:spcAft>
            </a:pPr>
            <a:r>
              <a:rPr lang="en-US" sz="1961">
                <a:solidFill>
                  <a:srgbClr val="282828"/>
                </a:solidFill>
                <a:latin typeface="Segoe UI"/>
                <a:cs typeface="Segoe UI" pitchFamily="34" charset="0"/>
              </a:rPr>
              <a:t>PowerShell is the best option for repeatable deployment, Azure integration, and DSC</a:t>
            </a:r>
          </a:p>
          <a:p>
            <a:pPr defTabSz="914102" fontAlgn="base">
              <a:spcBef>
                <a:spcPts val="588"/>
              </a:spcBef>
              <a:spcAft>
                <a:spcPts val="588"/>
              </a:spcAft>
            </a:pPr>
            <a:r>
              <a:rPr lang="en-US" sz="1961">
                <a:solidFill>
                  <a:srgbClr val="282828"/>
                </a:solidFill>
                <a:latin typeface="Segoe UI"/>
                <a:cs typeface="Segoe UI" pitchFamily="34" charset="0"/>
              </a:rPr>
              <a:t>Other options include Terraform or partner management solutions</a:t>
            </a:r>
          </a:p>
        </p:txBody>
      </p:sp>
      <p:sp>
        <p:nvSpPr>
          <p:cNvPr id="12" name="Rectangle 11">
            <a:extLst>
              <a:ext uri="{FF2B5EF4-FFF2-40B4-BE49-F238E27FC236}">
                <a16:creationId xmlns:a16="http://schemas.microsoft.com/office/drawing/2014/main" id="{13A252B2-E4D4-4FFE-808D-A6116A9B73BA}"/>
              </a:ext>
            </a:extLst>
          </p:cNvPr>
          <p:cNvSpPr/>
          <p:nvPr/>
        </p:nvSpPr>
        <p:spPr>
          <a:xfrm>
            <a:off x="434105" y="2049457"/>
            <a:ext cx="2581255" cy="4273812"/>
          </a:xfrm>
          <a:prstGeom prst="rect">
            <a:avLst/>
          </a:prstGeom>
          <a:ln w="6350">
            <a:solidFill>
              <a:schemeClr val="bg1">
                <a:lumMod val="85000"/>
              </a:schemeClr>
            </a:solidFill>
          </a:ln>
        </p:spPr>
        <p:txBody>
          <a:bodyPr wrap="square" lIns="134464" tIns="89642" rIns="134464" bIns="89642">
            <a:noAutofit/>
          </a:bodyPr>
          <a:lstStyle/>
          <a:p>
            <a:pPr defTabSz="914314">
              <a:spcBef>
                <a:spcPts val="2941"/>
              </a:spcBef>
              <a:spcAft>
                <a:spcPts val="588"/>
              </a:spcAft>
            </a:pPr>
            <a:r>
              <a:rPr lang="en-US" sz="2353">
                <a:solidFill>
                  <a:srgbClr val="0078D7"/>
                </a:solidFill>
                <a:latin typeface="Segoe UI"/>
                <a:cs typeface="Segoe UI" pitchFamily="34" charset="0"/>
              </a:rPr>
              <a:t>Deployment</a:t>
            </a:r>
          </a:p>
          <a:p>
            <a:pPr defTabSz="914314">
              <a:spcBef>
                <a:spcPts val="588"/>
              </a:spcBef>
              <a:spcAft>
                <a:spcPts val="588"/>
              </a:spcAft>
            </a:pPr>
            <a:r>
              <a:rPr lang="en-US" sz="1961">
                <a:solidFill>
                  <a:srgbClr val="282828"/>
                </a:solidFill>
                <a:latin typeface="Segoe UI"/>
                <a:cs typeface="Segoe UI" pitchFamily="34" charset="0"/>
              </a:rPr>
              <a:t>Onboarding will be through Azure Marketplace or through </a:t>
            </a:r>
            <a:r>
              <a:rPr lang="en-US" sz="1961" err="1">
                <a:solidFill>
                  <a:srgbClr val="282828"/>
                </a:solidFill>
                <a:latin typeface="Segoe UI"/>
                <a:cs typeface="Segoe UI" pitchFamily="34" charset="0"/>
              </a:rPr>
              <a:t>Github</a:t>
            </a:r>
            <a:r>
              <a:rPr lang="en-US" sz="1961">
                <a:solidFill>
                  <a:srgbClr val="282828"/>
                </a:solidFill>
                <a:latin typeface="Segoe UI"/>
                <a:cs typeface="Segoe UI" pitchFamily="34" charset="0"/>
              </a:rPr>
              <a:t> using ARM templates to deploy new or update existing host pool</a:t>
            </a:r>
          </a:p>
        </p:txBody>
      </p:sp>
      <p:sp>
        <p:nvSpPr>
          <p:cNvPr id="13" name="Rectangle 12">
            <a:extLst>
              <a:ext uri="{FF2B5EF4-FFF2-40B4-BE49-F238E27FC236}">
                <a16:creationId xmlns:a16="http://schemas.microsoft.com/office/drawing/2014/main" id="{F50F6271-C23B-4D4A-9D7B-162D769B6BE0}"/>
              </a:ext>
            </a:extLst>
          </p:cNvPr>
          <p:cNvSpPr/>
          <p:nvPr/>
        </p:nvSpPr>
        <p:spPr>
          <a:xfrm>
            <a:off x="9449812" y="2049457"/>
            <a:ext cx="2312652" cy="4273812"/>
          </a:xfrm>
          <a:prstGeom prst="rect">
            <a:avLst/>
          </a:prstGeom>
          <a:ln w="6350">
            <a:solidFill>
              <a:schemeClr val="bg1">
                <a:lumMod val="85000"/>
              </a:schemeClr>
            </a:solidFill>
          </a:ln>
        </p:spPr>
        <p:txBody>
          <a:bodyPr wrap="square" lIns="134464" tIns="89642" rIns="134464" bIns="89642">
            <a:noAutofit/>
          </a:bodyPr>
          <a:lstStyle/>
          <a:p>
            <a:pPr defTabSz="914314">
              <a:spcBef>
                <a:spcPts val="588"/>
              </a:spcBef>
              <a:spcAft>
                <a:spcPts val="588"/>
              </a:spcAft>
            </a:pPr>
            <a:r>
              <a:rPr lang="en-US" sz="2353">
                <a:solidFill>
                  <a:srgbClr val="0078D7"/>
                </a:solidFill>
                <a:latin typeface="Segoe UI"/>
                <a:cs typeface="Segoe UI" pitchFamily="34" charset="0"/>
              </a:rPr>
              <a:t>Hosting partners</a:t>
            </a:r>
          </a:p>
          <a:p>
            <a:pPr defTabSz="914314">
              <a:spcBef>
                <a:spcPts val="588"/>
              </a:spcBef>
              <a:spcAft>
                <a:spcPts val="588"/>
              </a:spcAft>
            </a:pPr>
            <a:r>
              <a:rPr lang="en-US" sz="1961">
                <a:solidFill>
                  <a:srgbClr val="282828"/>
                </a:solidFill>
                <a:latin typeface="Segoe UI"/>
                <a:cs typeface="Segoe UI" pitchFamily="34" charset="0"/>
              </a:rPr>
              <a:t>Leverage multitenancy support to scale the number of customers</a:t>
            </a:r>
          </a:p>
        </p:txBody>
      </p:sp>
      <p:cxnSp>
        <p:nvCxnSpPr>
          <p:cNvPr id="14" name="Straight Connector 13">
            <a:extLst>
              <a:ext uri="{FF2B5EF4-FFF2-40B4-BE49-F238E27FC236}">
                <a16:creationId xmlns:a16="http://schemas.microsoft.com/office/drawing/2014/main" id="{10737019-2BDE-42D7-AC28-8FEAB8EB82F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D3FCAC-4501-4581-813C-020CACB8D585}"/>
              </a:ext>
            </a:extLst>
          </p:cNvPr>
          <p:cNvCxnSpPr/>
          <p:nvPr/>
        </p:nvCxnSpPr>
        <p:spPr>
          <a:xfrm>
            <a:off x="329376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16B1E-2037-4DBE-9AA1-5978927C2345}"/>
              </a:ext>
            </a:extLst>
          </p:cNvPr>
          <p:cNvCxnSpPr/>
          <p:nvPr/>
        </p:nvCxnSpPr>
        <p:spPr>
          <a:xfrm>
            <a:off x="946176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070E13C-AD56-4449-920D-9599F2AC4DA4}"/>
              </a:ext>
            </a:extLst>
          </p:cNvPr>
          <p:cNvGrpSpPr/>
          <p:nvPr/>
        </p:nvGrpSpPr>
        <p:grpSpPr>
          <a:xfrm>
            <a:off x="3254369" y="1530385"/>
            <a:ext cx="570276" cy="387310"/>
            <a:chOff x="2100851" y="4960202"/>
            <a:chExt cx="431482" cy="293047"/>
          </a:xfrm>
        </p:grpSpPr>
        <p:sp>
          <p:nvSpPr>
            <p:cNvPr id="28" name="Freeform: Shape 27">
              <a:extLst>
                <a:ext uri="{FF2B5EF4-FFF2-40B4-BE49-F238E27FC236}">
                  <a16:creationId xmlns:a16="http://schemas.microsoft.com/office/drawing/2014/main" id="{D3C7A668-8AA7-4598-971A-CB3F7E3F1E95}"/>
                </a:ext>
              </a:extLst>
            </p:cNvPr>
            <p:cNvSpPr/>
            <p:nvPr/>
          </p:nvSpPr>
          <p:spPr>
            <a:xfrm>
              <a:off x="2163764" y="5205624"/>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29" name="Freeform: Shape 28">
              <a:extLst>
                <a:ext uri="{FF2B5EF4-FFF2-40B4-BE49-F238E27FC236}">
                  <a16:creationId xmlns:a16="http://schemas.microsoft.com/office/drawing/2014/main" id="{D5AD1F2E-0A74-4E0A-A5FF-B70BCB5C3E4F}"/>
                </a:ext>
              </a:extLst>
            </p:cNvPr>
            <p:cNvSpPr/>
            <p:nvPr/>
          </p:nvSpPr>
          <p:spPr>
            <a:xfrm>
              <a:off x="2100851" y="4960202"/>
              <a:ext cx="190500" cy="257175"/>
            </a:xfrm>
            <a:custGeom>
              <a:avLst/>
              <a:gdLst>
                <a:gd name="connsiteX0" fmla="*/ 184513 w 190500"/>
                <a:gd name="connsiteY0" fmla="*/ 249703 h 257175"/>
                <a:gd name="connsiteX1" fmla="*/ 184513 w 190500"/>
                <a:gd name="connsiteY1" fmla="*/ 189696 h 257175"/>
                <a:gd name="connsiteX2" fmla="*/ 169273 w 190500"/>
                <a:gd name="connsiteY2" fmla="*/ 149691 h 257175"/>
                <a:gd name="connsiteX3" fmla="*/ 99741 w 190500"/>
                <a:gd name="connsiteY3" fmla="*/ 79206 h 257175"/>
                <a:gd name="connsiteX4" fmla="*/ 77833 w 190500"/>
                <a:gd name="connsiteY4" fmla="*/ 76348 h 257175"/>
                <a:gd name="connsiteX5" fmla="*/ 74023 w 190500"/>
                <a:gd name="connsiteY5" fmla="*/ 109686 h 257175"/>
                <a:gd name="connsiteX6" fmla="*/ 115933 w 190500"/>
                <a:gd name="connsiteY6" fmla="*/ 152548 h 257175"/>
                <a:gd name="connsiteX7" fmla="*/ 116886 w 190500"/>
                <a:gd name="connsiteY7" fmla="*/ 169693 h 257175"/>
                <a:gd name="connsiteX8" fmla="*/ 99741 w 190500"/>
                <a:gd name="connsiteY8" fmla="*/ 170646 h 257175"/>
                <a:gd name="connsiteX9" fmla="*/ 52116 w 190500"/>
                <a:gd name="connsiteY9" fmla="*/ 123021 h 257175"/>
                <a:gd name="connsiteX10" fmla="*/ 51163 w 190500"/>
                <a:gd name="connsiteY10" fmla="*/ 121116 h 257175"/>
                <a:gd name="connsiteX11" fmla="*/ 42591 w 190500"/>
                <a:gd name="connsiteY11" fmla="*/ 92541 h 257175"/>
                <a:gd name="connsiteX12" fmla="*/ 39733 w 190500"/>
                <a:gd name="connsiteY12" fmla="*/ 40153 h 257175"/>
                <a:gd name="connsiteX13" fmla="*/ 37828 w 190500"/>
                <a:gd name="connsiteY13" fmla="*/ 18246 h 257175"/>
                <a:gd name="connsiteX14" fmla="*/ 18778 w 190500"/>
                <a:gd name="connsiteY14" fmla="*/ 7768 h 257175"/>
                <a:gd name="connsiteX15" fmla="*/ 7348 w 190500"/>
                <a:gd name="connsiteY15" fmla="*/ 23961 h 257175"/>
                <a:gd name="connsiteX16" fmla="*/ 7348 w 190500"/>
                <a:gd name="connsiteY16" fmla="*/ 78253 h 257175"/>
                <a:gd name="connsiteX17" fmla="*/ 7348 w 190500"/>
                <a:gd name="connsiteY17" fmla="*/ 78253 h 257175"/>
                <a:gd name="connsiteX18" fmla="*/ 7348 w 190500"/>
                <a:gd name="connsiteY18" fmla="*/ 126831 h 257175"/>
                <a:gd name="connsiteX19" fmla="*/ 17826 w 190500"/>
                <a:gd name="connsiteY19" fmla="*/ 160168 h 257175"/>
                <a:gd name="connsiteX20" fmla="*/ 87358 w 190500"/>
                <a:gd name="connsiteY20" fmla="*/ 250656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184513" y="249703"/>
                  </a:moveTo>
                  <a:cubicBezTo>
                    <a:pt x="184513" y="249703"/>
                    <a:pt x="184513" y="207793"/>
                    <a:pt x="184513" y="189696"/>
                  </a:cubicBezTo>
                  <a:cubicBezTo>
                    <a:pt x="184513" y="173503"/>
                    <a:pt x="178798" y="160168"/>
                    <a:pt x="169273" y="149691"/>
                  </a:cubicBezTo>
                  <a:cubicBezTo>
                    <a:pt x="146413" y="125878"/>
                    <a:pt x="123553" y="102066"/>
                    <a:pt x="99741" y="79206"/>
                  </a:cubicBezTo>
                  <a:cubicBezTo>
                    <a:pt x="94026" y="73491"/>
                    <a:pt x="83548" y="72538"/>
                    <a:pt x="77833" y="76348"/>
                  </a:cubicBezTo>
                  <a:cubicBezTo>
                    <a:pt x="64498" y="84921"/>
                    <a:pt x="65451" y="100161"/>
                    <a:pt x="74023" y="109686"/>
                  </a:cubicBezTo>
                  <a:cubicBezTo>
                    <a:pt x="88311" y="123973"/>
                    <a:pt x="102598" y="138261"/>
                    <a:pt x="115933" y="152548"/>
                  </a:cubicBezTo>
                  <a:cubicBezTo>
                    <a:pt x="121648" y="158263"/>
                    <a:pt x="121648" y="164931"/>
                    <a:pt x="116886" y="169693"/>
                  </a:cubicBezTo>
                  <a:cubicBezTo>
                    <a:pt x="113076" y="173503"/>
                    <a:pt x="103551" y="174456"/>
                    <a:pt x="99741" y="170646"/>
                  </a:cubicBezTo>
                  <a:cubicBezTo>
                    <a:pt x="83548" y="154453"/>
                    <a:pt x="68308" y="138261"/>
                    <a:pt x="52116" y="123021"/>
                  </a:cubicBezTo>
                  <a:cubicBezTo>
                    <a:pt x="51163" y="122068"/>
                    <a:pt x="51163" y="122068"/>
                    <a:pt x="51163" y="121116"/>
                  </a:cubicBezTo>
                  <a:cubicBezTo>
                    <a:pt x="45448" y="112543"/>
                    <a:pt x="42591" y="103018"/>
                    <a:pt x="42591" y="92541"/>
                  </a:cubicBezTo>
                  <a:cubicBezTo>
                    <a:pt x="42591" y="75396"/>
                    <a:pt x="40686" y="57298"/>
                    <a:pt x="39733" y="40153"/>
                  </a:cubicBezTo>
                  <a:cubicBezTo>
                    <a:pt x="38781" y="32533"/>
                    <a:pt x="39733" y="24913"/>
                    <a:pt x="37828" y="18246"/>
                  </a:cubicBezTo>
                  <a:cubicBezTo>
                    <a:pt x="35923" y="10626"/>
                    <a:pt x="26398" y="5863"/>
                    <a:pt x="18778" y="7768"/>
                  </a:cubicBezTo>
                  <a:cubicBezTo>
                    <a:pt x="12111" y="7768"/>
                    <a:pt x="7348" y="15388"/>
                    <a:pt x="7348" y="23961"/>
                  </a:cubicBezTo>
                  <a:cubicBezTo>
                    <a:pt x="7348" y="42058"/>
                    <a:pt x="7348" y="60156"/>
                    <a:pt x="7348" y="78253"/>
                  </a:cubicBezTo>
                  <a:lnTo>
                    <a:pt x="7348" y="78253"/>
                  </a:lnTo>
                  <a:cubicBezTo>
                    <a:pt x="7348" y="94446"/>
                    <a:pt x="7348" y="110638"/>
                    <a:pt x="7348" y="126831"/>
                  </a:cubicBezTo>
                  <a:cubicBezTo>
                    <a:pt x="7348" y="139213"/>
                    <a:pt x="10206" y="149691"/>
                    <a:pt x="17826" y="160168"/>
                  </a:cubicBezTo>
                  <a:cubicBezTo>
                    <a:pt x="34971" y="181123"/>
                    <a:pt x="87358" y="250656"/>
                    <a:pt x="87358" y="25065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0" name="Freeform: Shape 29">
              <a:extLst>
                <a:ext uri="{FF2B5EF4-FFF2-40B4-BE49-F238E27FC236}">
                  <a16:creationId xmlns:a16="http://schemas.microsoft.com/office/drawing/2014/main" id="{9CE36886-3AC8-42EF-963F-7FE5A26A3D55}"/>
                </a:ext>
              </a:extLst>
            </p:cNvPr>
            <p:cNvSpPr/>
            <p:nvPr/>
          </p:nvSpPr>
          <p:spPr>
            <a:xfrm>
              <a:off x="2326284" y="5205029"/>
              <a:ext cx="142875" cy="47625"/>
            </a:xfrm>
            <a:custGeom>
              <a:avLst/>
              <a:gdLst>
                <a:gd name="connsiteX0" fmla="*/ 136888 w 142875"/>
                <a:gd name="connsiteY0" fmla="*/ 7348 h 47625"/>
                <a:gd name="connsiteX1" fmla="*/ 136888 w 142875"/>
                <a:gd name="connsiteY1" fmla="*/ 45448 h 47625"/>
                <a:gd name="connsiteX2" fmla="*/ 7348 w 142875"/>
                <a:gd name="connsiteY2" fmla="*/ 45448 h 47625"/>
                <a:gd name="connsiteX3" fmla="*/ 7348 w 142875"/>
                <a:gd name="connsiteY3" fmla="*/ 7348 h 47625"/>
              </a:gdLst>
              <a:ahLst/>
              <a:cxnLst>
                <a:cxn ang="0">
                  <a:pos x="connsiteX0" y="connsiteY0"/>
                </a:cxn>
                <a:cxn ang="0">
                  <a:pos x="connsiteX1" y="connsiteY1"/>
                </a:cxn>
                <a:cxn ang="0">
                  <a:pos x="connsiteX2" y="connsiteY2"/>
                </a:cxn>
                <a:cxn ang="0">
                  <a:pos x="connsiteX3" y="connsiteY3"/>
                </a:cxn>
              </a:cxnLst>
              <a:rect l="l" t="t" r="r" b="b"/>
              <a:pathLst>
                <a:path w="142875" h="47625">
                  <a:moveTo>
                    <a:pt x="136888" y="7348"/>
                  </a:moveTo>
                  <a:lnTo>
                    <a:pt x="136888" y="45448"/>
                  </a:lnTo>
                  <a:lnTo>
                    <a:pt x="7348" y="45448"/>
                  </a:lnTo>
                  <a:lnTo>
                    <a:pt x="7348" y="734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69D42A2F-0828-425E-956F-FA78EA3BD922}"/>
                </a:ext>
              </a:extLst>
            </p:cNvPr>
            <p:cNvSpPr/>
            <p:nvPr/>
          </p:nvSpPr>
          <p:spPr>
            <a:xfrm>
              <a:off x="2341833" y="4960202"/>
              <a:ext cx="190500" cy="257175"/>
            </a:xfrm>
            <a:custGeom>
              <a:avLst/>
              <a:gdLst>
                <a:gd name="connsiteX0" fmla="*/ 7348 w 190500"/>
                <a:gd name="connsiteY0" fmla="*/ 249703 h 257175"/>
                <a:gd name="connsiteX1" fmla="*/ 7348 w 190500"/>
                <a:gd name="connsiteY1" fmla="*/ 189696 h 257175"/>
                <a:gd name="connsiteX2" fmla="*/ 22588 w 190500"/>
                <a:gd name="connsiteY2" fmla="*/ 149691 h 257175"/>
                <a:gd name="connsiteX3" fmla="*/ 92121 w 190500"/>
                <a:gd name="connsiteY3" fmla="*/ 79206 h 257175"/>
                <a:gd name="connsiteX4" fmla="*/ 114028 w 190500"/>
                <a:gd name="connsiteY4" fmla="*/ 76348 h 257175"/>
                <a:gd name="connsiteX5" fmla="*/ 116886 w 190500"/>
                <a:gd name="connsiteY5" fmla="*/ 109686 h 257175"/>
                <a:gd name="connsiteX6" fmla="*/ 74976 w 190500"/>
                <a:gd name="connsiteY6" fmla="*/ 152548 h 257175"/>
                <a:gd name="connsiteX7" fmla="*/ 74023 w 190500"/>
                <a:gd name="connsiteY7" fmla="*/ 169693 h 257175"/>
                <a:gd name="connsiteX8" fmla="*/ 91168 w 190500"/>
                <a:gd name="connsiteY8" fmla="*/ 170646 h 257175"/>
                <a:gd name="connsiteX9" fmla="*/ 138793 w 190500"/>
                <a:gd name="connsiteY9" fmla="*/ 123021 h 257175"/>
                <a:gd name="connsiteX10" fmla="*/ 139746 w 190500"/>
                <a:gd name="connsiteY10" fmla="*/ 121116 h 257175"/>
                <a:gd name="connsiteX11" fmla="*/ 148318 w 190500"/>
                <a:gd name="connsiteY11" fmla="*/ 92541 h 257175"/>
                <a:gd name="connsiteX12" fmla="*/ 151176 w 190500"/>
                <a:gd name="connsiteY12" fmla="*/ 40153 h 257175"/>
                <a:gd name="connsiteX13" fmla="*/ 153081 w 190500"/>
                <a:gd name="connsiteY13" fmla="*/ 18246 h 257175"/>
                <a:gd name="connsiteX14" fmla="*/ 172131 w 190500"/>
                <a:gd name="connsiteY14" fmla="*/ 7768 h 257175"/>
                <a:gd name="connsiteX15" fmla="*/ 183561 w 190500"/>
                <a:gd name="connsiteY15" fmla="*/ 24913 h 257175"/>
                <a:gd name="connsiteX16" fmla="*/ 183561 w 190500"/>
                <a:gd name="connsiteY16" fmla="*/ 79206 h 257175"/>
                <a:gd name="connsiteX17" fmla="*/ 183561 w 190500"/>
                <a:gd name="connsiteY17" fmla="*/ 79206 h 257175"/>
                <a:gd name="connsiteX18" fmla="*/ 183561 w 190500"/>
                <a:gd name="connsiteY18" fmla="*/ 127783 h 257175"/>
                <a:gd name="connsiteX19" fmla="*/ 173083 w 190500"/>
                <a:gd name="connsiteY19" fmla="*/ 161121 h 257175"/>
                <a:gd name="connsiteX20" fmla="*/ 103551 w 190500"/>
                <a:gd name="connsiteY20" fmla="*/ 25160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257175">
                  <a:moveTo>
                    <a:pt x="7348" y="249703"/>
                  </a:moveTo>
                  <a:cubicBezTo>
                    <a:pt x="7348" y="249703"/>
                    <a:pt x="7348" y="207793"/>
                    <a:pt x="7348" y="189696"/>
                  </a:cubicBezTo>
                  <a:cubicBezTo>
                    <a:pt x="7348" y="173503"/>
                    <a:pt x="13063" y="160168"/>
                    <a:pt x="22588" y="149691"/>
                  </a:cubicBezTo>
                  <a:cubicBezTo>
                    <a:pt x="45448" y="125878"/>
                    <a:pt x="68308" y="102066"/>
                    <a:pt x="92121" y="79206"/>
                  </a:cubicBezTo>
                  <a:cubicBezTo>
                    <a:pt x="97836" y="73491"/>
                    <a:pt x="108313" y="72538"/>
                    <a:pt x="114028" y="76348"/>
                  </a:cubicBezTo>
                  <a:cubicBezTo>
                    <a:pt x="126411" y="84921"/>
                    <a:pt x="125458" y="100161"/>
                    <a:pt x="116886" y="109686"/>
                  </a:cubicBezTo>
                  <a:cubicBezTo>
                    <a:pt x="102598" y="123973"/>
                    <a:pt x="88311" y="138261"/>
                    <a:pt x="74976" y="152548"/>
                  </a:cubicBezTo>
                  <a:cubicBezTo>
                    <a:pt x="69261" y="158263"/>
                    <a:pt x="69261" y="164931"/>
                    <a:pt x="74023" y="169693"/>
                  </a:cubicBezTo>
                  <a:cubicBezTo>
                    <a:pt x="77833" y="173503"/>
                    <a:pt x="87358" y="174456"/>
                    <a:pt x="91168" y="170646"/>
                  </a:cubicBezTo>
                  <a:cubicBezTo>
                    <a:pt x="107361" y="154453"/>
                    <a:pt x="122601" y="138261"/>
                    <a:pt x="138793" y="123021"/>
                  </a:cubicBezTo>
                  <a:cubicBezTo>
                    <a:pt x="139746" y="122068"/>
                    <a:pt x="139746" y="122068"/>
                    <a:pt x="139746" y="121116"/>
                  </a:cubicBezTo>
                  <a:cubicBezTo>
                    <a:pt x="145461" y="112543"/>
                    <a:pt x="148318" y="103018"/>
                    <a:pt x="148318" y="92541"/>
                  </a:cubicBezTo>
                  <a:cubicBezTo>
                    <a:pt x="148318" y="75396"/>
                    <a:pt x="150223" y="57298"/>
                    <a:pt x="151176" y="40153"/>
                  </a:cubicBezTo>
                  <a:cubicBezTo>
                    <a:pt x="152128" y="32533"/>
                    <a:pt x="151176" y="24913"/>
                    <a:pt x="153081" y="18246"/>
                  </a:cubicBezTo>
                  <a:cubicBezTo>
                    <a:pt x="154986" y="10626"/>
                    <a:pt x="164511" y="5863"/>
                    <a:pt x="172131" y="7768"/>
                  </a:cubicBezTo>
                  <a:cubicBezTo>
                    <a:pt x="178798" y="8721"/>
                    <a:pt x="183561" y="16341"/>
                    <a:pt x="183561" y="24913"/>
                  </a:cubicBezTo>
                  <a:cubicBezTo>
                    <a:pt x="183561" y="43011"/>
                    <a:pt x="183561" y="61108"/>
                    <a:pt x="183561" y="79206"/>
                  </a:cubicBezTo>
                  <a:lnTo>
                    <a:pt x="183561" y="79206"/>
                  </a:lnTo>
                  <a:cubicBezTo>
                    <a:pt x="183561" y="95398"/>
                    <a:pt x="183561" y="111591"/>
                    <a:pt x="183561" y="127783"/>
                  </a:cubicBezTo>
                  <a:cubicBezTo>
                    <a:pt x="183561" y="140166"/>
                    <a:pt x="180703" y="150643"/>
                    <a:pt x="173083" y="161121"/>
                  </a:cubicBezTo>
                  <a:cubicBezTo>
                    <a:pt x="155938" y="182076"/>
                    <a:pt x="103551" y="251608"/>
                    <a:pt x="103551" y="25160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grpSp>
        <p:nvGrpSpPr>
          <p:cNvPr id="36" name="Group 22">
            <a:extLst>
              <a:ext uri="{FF2B5EF4-FFF2-40B4-BE49-F238E27FC236}">
                <a16:creationId xmlns:a16="http://schemas.microsoft.com/office/drawing/2014/main" id="{2BD18A0A-6110-4B07-9DEF-4931E1C0FEF9}"/>
              </a:ext>
            </a:extLst>
          </p:cNvPr>
          <p:cNvGrpSpPr>
            <a:grpSpLocks noChangeAspect="1"/>
          </p:cNvGrpSpPr>
          <p:nvPr/>
        </p:nvGrpSpPr>
        <p:grpSpPr bwMode="auto">
          <a:xfrm>
            <a:off x="439894" y="1484204"/>
            <a:ext cx="395825" cy="432787"/>
            <a:chOff x="2903" y="1095"/>
            <a:chExt cx="2024" cy="2213"/>
          </a:xfrm>
        </p:grpSpPr>
        <p:sp>
          <p:nvSpPr>
            <p:cNvPr id="37" name="Freeform 23">
              <a:extLst>
                <a:ext uri="{FF2B5EF4-FFF2-40B4-BE49-F238E27FC236}">
                  <a16:creationId xmlns:a16="http://schemas.microsoft.com/office/drawing/2014/main" id="{55A6D4ED-DFF7-49EE-A31C-61AE75C5A4CE}"/>
                </a:ext>
              </a:extLst>
            </p:cNvPr>
            <p:cNvSpPr>
              <a:spLocks noEditPoints="1"/>
            </p:cNvSpPr>
            <p:nvPr/>
          </p:nvSpPr>
          <p:spPr bwMode="auto">
            <a:xfrm>
              <a:off x="2903" y="1095"/>
              <a:ext cx="1691" cy="2213"/>
            </a:xfrm>
            <a:custGeom>
              <a:avLst/>
              <a:gdLst>
                <a:gd name="T0" fmla="*/ 260 w 716"/>
                <a:gd name="T1" fmla="*/ 94 h 938"/>
                <a:gd name="T2" fmla="*/ 358 w 716"/>
                <a:gd name="T3" fmla="*/ 0 h 938"/>
                <a:gd name="T4" fmla="*/ 456 w 716"/>
                <a:gd name="T5" fmla="*/ 94 h 938"/>
                <a:gd name="T6" fmla="*/ 456 w 716"/>
                <a:gd name="T7" fmla="*/ 125 h 938"/>
                <a:gd name="T8" fmla="*/ 586 w 716"/>
                <a:gd name="T9" fmla="*/ 125 h 938"/>
                <a:gd name="T10" fmla="*/ 586 w 716"/>
                <a:gd name="T11" fmla="*/ 250 h 938"/>
                <a:gd name="T12" fmla="*/ 130 w 716"/>
                <a:gd name="T13" fmla="*/ 250 h 938"/>
                <a:gd name="T14" fmla="*/ 130 w 716"/>
                <a:gd name="T15" fmla="*/ 125 h 938"/>
                <a:gd name="T16" fmla="*/ 260 w 716"/>
                <a:gd name="T17" fmla="*/ 125 h 938"/>
                <a:gd name="T18" fmla="*/ 260 w 716"/>
                <a:gd name="T19" fmla="*/ 94 h 938"/>
                <a:gd name="T20" fmla="*/ 260 w 716"/>
                <a:gd name="T21" fmla="*/ 94 h 938"/>
                <a:gd name="T22" fmla="*/ 716 w 716"/>
                <a:gd name="T23" fmla="*/ 693 h 938"/>
                <a:gd name="T24" fmla="*/ 716 w 716"/>
                <a:gd name="T25" fmla="*/ 125 h 938"/>
                <a:gd name="T26" fmla="*/ 586 w 716"/>
                <a:gd name="T27" fmla="*/ 125 h 938"/>
                <a:gd name="T28" fmla="*/ 130 w 716"/>
                <a:gd name="T29" fmla="*/ 125 h 938"/>
                <a:gd name="T30" fmla="*/ 0 w 716"/>
                <a:gd name="T31" fmla="*/ 125 h 938"/>
                <a:gd name="T32" fmla="*/ 0 w 716"/>
                <a:gd name="T33" fmla="*/ 938 h 938"/>
                <a:gd name="T34" fmla="*/ 399 w 716"/>
                <a:gd name="T35" fmla="*/ 938 h 938"/>
                <a:gd name="T36" fmla="*/ 130 w 716"/>
                <a:gd name="T37" fmla="*/ 438 h 938"/>
                <a:gd name="T38" fmla="*/ 586 w 716"/>
                <a:gd name="T39" fmla="*/ 438 h 938"/>
                <a:gd name="T40" fmla="*/ 586 w 716"/>
                <a:gd name="T41" fmla="*/ 625 h 938"/>
                <a:gd name="T42" fmla="*/ 130 w 716"/>
                <a:gd name="T43" fmla="*/ 62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6" h="938">
                  <a:moveTo>
                    <a:pt x="260" y="94"/>
                  </a:moveTo>
                  <a:cubicBezTo>
                    <a:pt x="260" y="42"/>
                    <a:pt x="304" y="0"/>
                    <a:pt x="358" y="0"/>
                  </a:cubicBezTo>
                  <a:cubicBezTo>
                    <a:pt x="412" y="0"/>
                    <a:pt x="456" y="42"/>
                    <a:pt x="456" y="94"/>
                  </a:cubicBezTo>
                  <a:cubicBezTo>
                    <a:pt x="456" y="125"/>
                    <a:pt x="456" y="125"/>
                    <a:pt x="456" y="125"/>
                  </a:cubicBezTo>
                  <a:cubicBezTo>
                    <a:pt x="586" y="125"/>
                    <a:pt x="586" y="125"/>
                    <a:pt x="586" y="125"/>
                  </a:cubicBezTo>
                  <a:cubicBezTo>
                    <a:pt x="586" y="250"/>
                    <a:pt x="586" y="250"/>
                    <a:pt x="586" y="250"/>
                  </a:cubicBezTo>
                  <a:cubicBezTo>
                    <a:pt x="130" y="250"/>
                    <a:pt x="130" y="250"/>
                    <a:pt x="130" y="250"/>
                  </a:cubicBezTo>
                  <a:cubicBezTo>
                    <a:pt x="130" y="125"/>
                    <a:pt x="130" y="125"/>
                    <a:pt x="130" y="125"/>
                  </a:cubicBezTo>
                  <a:cubicBezTo>
                    <a:pt x="260" y="125"/>
                    <a:pt x="260" y="125"/>
                    <a:pt x="260" y="125"/>
                  </a:cubicBezTo>
                  <a:cubicBezTo>
                    <a:pt x="260" y="94"/>
                    <a:pt x="260" y="94"/>
                    <a:pt x="260" y="94"/>
                  </a:cubicBezTo>
                  <a:cubicBezTo>
                    <a:pt x="260" y="94"/>
                    <a:pt x="260" y="94"/>
                    <a:pt x="260" y="94"/>
                  </a:cubicBezTo>
                  <a:close/>
                  <a:moveTo>
                    <a:pt x="716" y="693"/>
                  </a:moveTo>
                  <a:cubicBezTo>
                    <a:pt x="716" y="677"/>
                    <a:pt x="716" y="125"/>
                    <a:pt x="716" y="125"/>
                  </a:cubicBezTo>
                  <a:cubicBezTo>
                    <a:pt x="586" y="125"/>
                    <a:pt x="586" y="125"/>
                    <a:pt x="586" y="125"/>
                  </a:cubicBezTo>
                  <a:moveTo>
                    <a:pt x="130" y="125"/>
                  </a:moveTo>
                  <a:cubicBezTo>
                    <a:pt x="0" y="125"/>
                    <a:pt x="0" y="125"/>
                    <a:pt x="0" y="125"/>
                  </a:cubicBezTo>
                  <a:cubicBezTo>
                    <a:pt x="0" y="938"/>
                    <a:pt x="0" y="938"/>
                    <a:pt x="0" y="938"/>
                  </a:cubicBezTo>
                  <a:cubicBezTo>
                    <a:pt x="16" y="938"/>
                    <a:pt x="399" y="938"/>
                    <a:pt x="399" y="938"/>
                  </a:cubicBezTo>
                  <a:moveTo>
                    <a:pt x="130" y="438"/>
                  </a:moveTo>
                  <a:cubicBezTo>
                    <a:pt x="391" y="438"/>
                    <a:pt x="586" y="438"/>
                    <a:pt x="586" y="438"/>
                  </a:cubicBezTo>
                  <a:moveTo>
                    <a:pt x="586" y="625"/>
                  </a:moveTo>
                  <a:cubicBezTo>
                    <a:pt x="326" y="625"/>
                    <a:pt x="130" y="625"/>
                    <a:pt x="130" y="62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38" name="Freeform 24">
              <a:extLst>
                <a:ext uri="{FF2B5EF4-FFF2-40B4-BE49-F238E27FC236}">
                  <a16:creationId xmlns:a16="http://schemas.microsoft.com/office/drawing/2014/main" id="{E33F37FE-6B5F-410D-993D-402663E2C254}"/>
                </a:ext>
              </a:extLst>
            </p:cNvPr>
            <p:cNvSpPr>
              <a:spLocks/>
            </p:cNvSpPr>
            <p:nvPr/>
          </p:nvSpPr>
          <p:spPr bwMode="auto">
            <a:xfrm>
              <a:off x="3923" y="2730"/>
              <a:ext cx="1004" cy="578"/>
            </a:xfrm>
            <a:custGeom>
              <a:avLst/>
              <a:gdLst>
                <a:gd name="T0" fmla="*/ 0 w 425"/>
                <a:gd name="T1" fmla="*/ 82 h 245"/>
                <a:gd name="T2" fmla="*/ 170 w 425"/>
                <a:gd name="T3" fmla="*/ 245 h 245"/>
                <a:gd name="T4" fmla="*/ 425 w 425"/>
                <a:gd name="T5" fmla="*/ 0 h 245"/>
              </a:gdLst>
              <a:ahLst/>
              <a:cxnLst>
                <a:cxn ang="0">
                  <a:pos x="T0" y="T1"/>
                </a:cxn>
                <a:cxn ang="0">
                  <a:pos x="T2" y="T3"/>
                </a:cxn>
                <a:cxn ang="0">
                  <a:pos x="T4" y="T5"/>
                </a:cxn>
              </a:cxnLst>
              <a:rect l="0" t="0" r="r" b="b"/>
              <a:pathLst>
                <a:path w="425" h="245">
                  <a:moveTo>
                    <a:pt x="0" y="82"/>
                  </a:moveTo>
                  <a:cubicBezTo>
                    <a:pt x="170" y="245"/>
                    <a:pt x="170" y="245"/>
                    <a:pt x="170" y="245"/>
                  </a:cubicBezTo>
                  <a:cubicBezTo>
                    <a:pt x="425" y="0"/>
                    <a:pt x="425" y="0"/>
                    <a:pt x="425"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
        <p:nvSpPr>
          <p:cNvPr id="39" name="Processing_E9F5" title="Icon of two interlocked gears">
            <a:extLst>
              <a:ext uri="{FF2B5EF4-FFF2-40B4-BE49-F238E27FC236}">
                <a16:creationId xmlns:a16="http://schemas.microsoft.com/office/drawing/2014/main" id="{D3A06A1A-F66A-4E9B-A067-978AFF00FFA0}"/>
              </a:ext>
            </a:extLst>
          </p:cNvPr>
          <p:cNvSpPr>
            <a:spLocks noChangeAspect="1" noEditPoints="1"/>
          </p:cNvSpPr>
          <p:nvPr/>
        </p:nvSpPr>
        <p:spPr bwMode="auto">
          <a:xfrm>
            <a:off x="9449812" y="1484203"/>
            <a:ext cx="526394" cy="4584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Tree>
    <p:extLst>
      <p:ext uri="{BB962C8B-B14F-4D97-AF65-F5344CB8AC3E}">
        <p14:creationId xmlns:p14="http://schemas.microsoft.com/office/powerpoint/2010/main" val="289825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A64496E1-1CA5-4DEC-8D72-625BC9C7C183}"/>
              </a:ext>
            </a:extLst>
          </p:cNvPr>
          <p:cNvSpPr/>
          <p:nvPr/>
        </p:nvSpPr>
        <p:spPr>
          <a:xfrm>
            <a:off x="0" y="1270610"/>
            <a:ext cx="12192000" cy="535278"/>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44420" name="Straight Connector 144419">
            <a:extLst>
              <a:ext uri="{FF2B5EF4-FFF2-40B4-BE49-F238E27FC236}">
                <a16:creationId xmlns:a16="http://schemas.microsoft.com/office/drawing/2014/main" id="{30E8F080-22AE-4441-AD6E-F76050D14362}"/>
              </a:ext>
            </a:extLst>
          </p:cNvPr>
          <p:cNvCxnSpPr>
            <a:cxnSpLocks/>
          </p:cNvCxnSpPr>
          <p:nvPr/>
        </p:nvCxnSpPr>
        <p:spPr>
          <a:xfrm flipV="1">
            <a:off x="582168" y="1538249"/>
            <a:ext cx="11027664" cy="0"/>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CFE1A26-2470-429B-80BE-A0388EECD224}"/>
              </a:ext>
            </a:extLst>
          </p:cNvPr>
          <p:cNvSpPr/>
          <p:nvPr/>
        </p:nvSpPr>
        <p:spPr bwMode="auto">
          <a:xfrm>
            <a:off x="3582759" y="1915799"/>
            <a:ext cx="3840480" cy="3685652"/>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27" rIns="91440"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Windows Virtual Desktop</a:t>
            </a:r>
            <a:b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b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Microsoft-managed</a:t>
            </a:r>
          </a:p>
        </p:txBody>
      </p:sp>
      <p:graphicFrame>
        <p:nvGraphicFramePr>
          <p:cNvPr id="97" name="Object 96" hidden="1">
            <a:extLst>
              <a:ext uri="{FF2B5EF4-FFF2-40B4-BE49-F238E27FC236}">
                <a16:creationId xmlns:a16="http://schemas.microsoft.com/office/drawing/2014/main" id="{D8232803-983C-4424-BB57-B185CD6B4129}"/>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30722" name="think-cell Slide" r:id="rId6" imgW="425" imgH="424" progId="TCLayout.ActiveDocument.1">
                  <p:embed/>
                </p:oleObj>
              </mc:Choice>
              <mc:Fallback>
                <p:oleObj name="think-cell Slide" r:id="rId6" imgW="425" imgH="424" progId="TCLayout.ActiveDocument.1">
                  <p:embed/>
                  <p:pic>
                    <p:nvPicPr>
                      <p:cNvPr id="97" name="Object 96" hidden="1">
                        <a:extLst>
                          <a:ext uri="{FF2B5EF4-FFF2-40B4-BE49-F238E27FC236}">
                            <a16:creationId xmlns:a16="http://schemas.microsoft.com/office/drawing/2014/main" id="{D8232803-983C-4424-BB57-B185CD6B4129}"/>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96" name="Rectangle 95" hidden="1">
            <a:extLst>
              <a:ext uri="{FF2B5EF4-FFF2-40B4-BE49-F238E27FC236}">
                <a16:creationId xmlns:a16="http://schemas.microsoft.com/office/drawing/2014/main" id="{E604E9B6-9FB2-4205-916D-A68ECA5678CF}"/>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102" name="Group 101">
            <a:extLst>
              <a:ext uri="{FF2B5EF4-FFF2-40B4-BE49-F238E27FC236}">
                <a16:creationId xmlns:a16="http://schemas.microsoft.com/office/drawing/2014/main" id="{6D7A36AE-820C-4C67-9B42-B1548EFBD2E6}"/>
              </a:ext>
            </a:extLst>
          </p:cNvPr>
          <p:cNvGrpSpPr/>
          <p:nvPr/>
        </p:nvGrpSpPr>
        <p:grpSpPr>
          <a:xfrm>
            <a:off x="3301184" y="1915799"/>
            <a:ext cx="215444" cy="3673392"/>
            <a:chOff x="3005640" y="1928059"/>
            <a:chExt cx="215444" cy="3673392"/>
          </a:xfrm>
        </p:grpSpPr>
        <p:cxnSp>
          <p:nvCxnSpPr>
            <p:cNvPr id="9" name="Straight Connector 8">
              <a:extLst>
                <a:ext uri="{FF2B5EF4-FFF2-40B4-BE49-F238E27FC236}">
                  <a16:creationId xmlns:a16="http://schemas.microsoft.com/office/drawing/2014/main" id="{8C657642-DF3C-4AB8-8A1D-C85B479CBCF4}"/>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EBE5B112-9F05-413A-AFFB-BF599DDDDA59}"/>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D7133A4-1876-406E-A6E0-368EB560FA92}"/>
              </a:ext>
            </a:extLst>
          </p:cNvPr>
          <p:cNvSpPr/>
          <p:nvPr/>
        </p:nvSpPr>
        <p:spPr bwMode="auto">
          <a:xfrm>
            <a:off x="7770946" y="1915799"/>
            <a:ext cx="3840480" cy="368565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27" rIns="91440"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Azure VMs &amp; Services</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Customer/Partner-managed</a:t>
            </a:r>
          </a:p>
        </p:txBody>
      </p:sp>
      <p:sp>
        <p:nvSpPr>
          <p:cNvPr id="43" name="Rectangle 42">
            <a:extLst>
              <a:ext uri="{FF2B5EF4-FFF2-40B4-BE49-F238E27FC236}">
                <a16:creationId xmlns:a16="http://schemas.microsoft.com/office/drawing/2014/main" id="{F5571E90-DDDF-4792-8A08-968B8B564E11}"/>
              </a:ext>
            </a:extLst>
          </p:cNvPr>
          <p:cNvSpPr/>
          <p:nvPr/>
        </p:nvSpPr>
        <p:spPr bwMode="auto">
          <a:xfrm>
            <a:off x="583292" y="1915799"/>
            <a:ext cx="2651760" cy="368565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27" rIns="91440"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Light"/>
              </a:rPr>
              <a:t> Clients</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Customer/Partner-managed</a:t>
            </a:r>
          </a:p>
        </p:txBody>
      </p:sp>
      <p:grpSp>
        <p:nvGrpSpPr>
          <p:cNvPr id="103" name="Group 102">
            <a:extLst>
              <a:ext uri="{FF2B5EF4-FFF2-40B4-BE49-F238E27FC236}">
                <a16:creationId xmlns:a16="http://schemas.microsoft.com/office/drawing/2014/main" id="{E743FCB2-D28E-4B64-898E-D74CB8AA4A6D}"/>
              </a:ext>
            </a:extLst>
          </p:cNvPr>
          <p:cNvGrpSpPr/>
          <p:nvPr/>
        </p:nvGrpSpPr>
        <p:grpSpPr>
          <a:xfrm>
            <a:off x="7489371" y="1915799"/>
            <a:ext cx="215444" cy="3673392"/>
            <a:chOff x="3005640" y="1928059"/>
            <a:chExt cx="215444" cy="3673392"/>
          </a:xfrm>
        </p:grpSpPr>
        <p:cxnSp>
          <p:nvCxnSpPr>
            <p:cNvPr id="104" name="Straight Connector 103">
              <a:extLst>
                <a:ext uri="{FF2B5EF4-FFF2-40B4-BE49-F238E27FC236}">
                  <a16:creationId xmlns:a16="http://schemas.microsoft.com/office/drawing/2014/main" id="{46B0CC44-25F4-4854-AE06-CA770E80258F}"/>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5" name="Rectangle 104">
              <a:extLst>
                <a:ext uri="{FF2B5EF4-FFF2-40B4-BE49-F238E27FC236}">
                  <a16:creationId xmlns:a16="http://schemas.microsoft.com/office/drawing/2014/main" id="{BE5D5830-46C4-4956-BFE2-59A478C2A278}"/>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1844D0C8-C2A8-4E7A-A917-02BDC4912F17}"/>
              </a:ext>
            </a:extLst>
          </p:cNvPr>
          <p:cNvGrpSpPr/>
          <p:nvPr/>
        </p:nvGrpSpPr>
        <p:grpSpPr>
          <a:xfrm>
            <a:off x="894289" y="2606144"/>
            <a:ext cx="822960" cy="822960"/>
            <a:chOff x="894289" y="2606144"/>
            <a:chExt cx="822960" cy="822960"/>
          </a:xfrm>
        </p:grpSpPr>
        <p:sp>
          <p:nvSpPr>
            <p:cNvPr id="106" name="Oval 105">
              <a:extLst>
                <a:ext uri="{FF2B5EF4-FFF2-40B4-BE49-F238E27FC236}">
                  <a16:creationId xmlns:a16="http://schemas.microsoft.com/office/drawing/2014/main" id="{68079264-D914-4413-9AC3-B1B0E787ADBF}"/>
                </a:ext>
              </a:extLst>
            </p:cNvPr>
            <p:cNvSpPr/>
            <p:nvPr/>
          </p:nvSpPr>
          <p:spPr bwMode="auto">
            <a:xfrm>
              <a:off x="894289" y="2606144"/>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0" name="CellPhone_E8EA" title="Icon of a cellphone">
              <a:extLst>
                <a:ext uri="{FF2B5EF4-FFF2-40B4-BE49-F238E27FC236}">
                  <a16:creationId xmlns:a16="http://schemas.microsoft.com/office/drawing/2014/main" id="{476FB6D9-CFBE-4038-9A38-4FC4194AF96C}"/>
                </a:ext>
              </a:extLst>
            </p:cNvPr>
            <p:cNvSpPr>
              <a:spLocks noChangeAspect="1" noEditPoints="1"/>
            </p:cNvSpPr>
            <p:nvPr/>
          </p:nvSpPr>
          <p:spPr bwMode="auto">
            <a:xfrm>
              <a:off x="1183766" y="2814320"/>
              <a:ext cx="244006" cy="40661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F3894D2-DB59-4D52-A883-022B193B208D}"/>
              </a:ext>
            </a:extLst>
          </p:cNvPr>
          <p:cNvGrpSpPr/>
          <p:nvPr/>
        </p:nvGrpSpPr>
        <p:grpSpPr>
          <a:xfrm>
            <a:off x="894289" y="4561626"/>
            <a:ext cx="822960" cy="822960"/>
            <a:chOff x="894289" y="4561626"/>
            <a:chExt cx="822960" cy="822960"/>
          </a:xfrm>
        </p:grpSpPr>
        <p:sp>
          <p:nvSpPr>
            <p:cNvPr id="108" name="Oval 107">
              <a:extLst>
                <a:ext uri="{FF2B5EF4-FFF2-40B4-BE49-F238E27FC236}">
                  <a16:creationId xmlns:a16="http://schemas.microsoft.com/office/drawing/2014/main" id="{2D60000E-E43E-452A-949C-909AF305DD63}"/>
                </a:ext>
              </a:extLst>
            </p:cNvPr>
            <p:cNvSpPr/>
            <p:nvPr/>
          </p:nvSpPr>
          <p:spPr bwMode="auto">
            <a:xfrm>
              <a:off x="894289" y="4561626"/>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1" name="Laptop_E770" title="Icon of a laptop">
              <a:extLst>
                <a:ext uri="{FF2B5EF4-FFF2-40B4-BE49-F238E27FC236}">
                  <a16:creationId xmlns:a16="http://schemas.microsoft.com/office/drawing/2014/main" id="{E942E040-0950-4BE5-9B23-73D3943AE50F}"/>
                </a:ext>
              </a:extLst>
            </p:cNvPr>
            <p:cNvSpPr>
              <a:spLocks noChangeAspect="1" noEditPoints="1"/>
            </p:cNvSpPr>
            <p:nvPr/>
          </p:nvSpPr>
          <p:spPr bwMode="auto">
            <a:xfrm>
              <a:off x="1025904" y="4786358"/>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6C603FE7-3339-4F8A-99F0-54FB6B5EC07C}"/>
              </a:ext>
            </a:extLst>
          </p:cNvPr>
          <p:cNvGrpSpPr/>
          <p:nvPr/>
        </p:nvGrpSpPr>
        <p:grpSpPr>
          <a:xfrm>
            <a:off x="894289" y="3583885"/>
            <a:ext cx="822960" cy="822960"/>
            <a:chOff x="894289" y="3583885"/>
            <a:chExt cx="822960" cy="822960"/>
          </a:xfrm>
        </p:grpSpPr>
        <p:sp>
          <p:nvSpPr>
            <p:cNvPr id="107" name="Oval 106">
              <a:extLst>
                <a:ext uri="{FF2B5EF4-FFF2-40B4-BE49-F238E27FC236}">
                  <a16:creationId xmlns:a16="http://schemas.microsoft.com/office/drawing/2014/main" id="{AE044949-0946-4ACD-9EEB-5422BDD53D83}"/>
                </a:ext>
              </a:extLst>
            </p:cNvPr>
            <p:cNvSpPr/>
            <p:nvPr/>
          </p:nvSpPr>
          <p:spPr bwMode="auto">
            <a:xfrm>
              <a:off x="894289" y="3583885"/>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2" name="Tablet_E70A" title="Icon of a tablet">
              <a:extLst>
                <a:ext uri="{FF2B5EF4-FFF2-40B4-BE49-F238E27FC236}">
                  <a16:creationId xmlns:a16="http://schemas.microsoft.com/office/drawing/2014/main" id="{30D6031D-03B3-4F6D-B303-E776687CF520}"/>
                </a:ext>
              </a:extLst>
            </p:cNvPr>
            <p:cNvSpPr>
              <a:spLocks noChangeAspect="1" noEditPoints="1"/>
            </p:cNvSpPr>
            <p:nvPr/>
          </p:nvSpPr>
          <p:spPr bwMode="auto">
            <a:xfrm>
              <a:off x="1068103" y="3820895"/>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3" name="Right Bracket 122">
            <a:extLst>
              <a:ext uri="{FF2B5EF4-FFF2-40B4-BE49-F238E27FC236}">
                <a16:creationId xmlns:a16="http://schemas.microsoft.com/office/drawing/2014/main" id="{E1B7646C-880A-4CBD-A09C-35FCB6442A32}"/>
              </a:ext>
            </a:extLst>
          </p:cNvPr>
          <p:cNvSpPr/>
          <p:nvPr/>
        </p:nvSpPr>
        <p:spPr>
          <a:xfrm>
            <a:off x="2515973" y="2791666"/>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18FB3D7-0019-4424-95EE-89E790801D2C}"/>
              </a:ext>
            </a:extLst>
          </p:cNvPr>
          <p:cNvSpPr>
            <a:spLocks/>
          </p:cNvSpPr>
          <p:nvPr/>
        </p:nvSpPr>
        <p:spPr bwMode="auto">
          <a:xfrm>
            <a:off x="2128529" y="4173236"/>
            <a:ext cx="317685" cy="365760"/>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pic>
        <p:nvPicPr>
          <p:cNvPr id="134" name="Picture 62" descr="Image result for html 5 logo png">
            <a:extLst>
              <a:ext uri="{FF2B5EF4-FFF2-40B4-BE49-F238E27FC236}">
                <a16:creationId xmlns:a16="http://schemas.microsoft.com/office/drawing/2014/main" id="{BC728FC2-623A-455F-A658-5FE3B39445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25" t="5899" r="15925" b="5899"/>
          <a:stretch/>
        </p:blipFill>
        <p:spPr bwMode="auto">
          <a:xfrm>
            <a:off x="2131580" y="3512888"/>
            <a:ext cx="311584" cy="403262"/>
          </a:xfrm>
          <a:prstGeom prst="rect">
            <a:avLst/>
          </a:prstGeom>
          <a:extLst>
            <a:ext uri="{909E8E84-426E-40DD-AFC4-6F175D3DCCD1}">
              <a14:hiddenFill xmlns:a14="http://schemas.microsoft.com/office/drawing/2010/main">
                <a:solidFill>
                  <a:srgbClr val="FFFFFF"/>
                </a:solidFill>
              </a14:hiddenFill>
            </a:ext>
          </a:extLst>
        </p:spPr>
      </p:pic>
      <p:grpSp>
        <p:nvGrpSpPr>
          <p:cNvPr id="144417" name="Group 144416">
            <a:extLst>
              <a:ext uri="{FF2B5EF4-FFF2-40B4-BE49-F238E27FC236}">
                <a16:creationId xmlns:a16="http://schemas.microsoft.com/office/drawing/2014/main" id="{850DAECF-1CE8-4784-B937-2EB77A516514}"/>
              </a:ext>
            </a:extLst>
          </p:cNvPr>
          <p:cNvGrpSpPr/>
          <p:nvPr/>
        </p:nvGrpSpPr>
        <p:grpSpPr>
          <a:xfrm>
            <a:off x="3730365" y="2608211"/>
            <a:ext cx="3545268" cy="2873208"/>
            <a:chOff x="3410140" y="2608211"/>
            <a:chExt cx="3545268" cy="2873208"/>
          </a:xfrm>
        </p:grpSpPr>
        <p:sp>
          <p:nvSpPr>
            <p:cNvPr id="141" name="Rectangle 140">
              <a:extLst>
                <a:ext uri="{FF2B5EF4-FFF2-40B4-BE49-F238E27FC236}">
                  <a16:creationId xmlns:a16="http://schemas.microsoft.com/office/drawing/2014/main" id="{4508C27D-8EF1-4219-A8F5-E8BFC71A5921}"/>
                </a:ext>
              </a:extLst>
            </p:cNvPr>
            <p:cNvSpPr/>
            <p:nvPr/>
          </p:nvSpPr>
          <p:spPr bwMode="auto">
            <a:xfrm>
              <a:off x="3410140" y="2608211"/>
              <a:ext cx="3545268" cy="2873208"/>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44416" name="Group 144415">
              <a:extLst>
                <a:ext uri="{FF2B5EF4-FFF2-40B4-BE49-F238E27FC236}">
                  <a16:creationId xmlns:a16="http://schemas.microsoft.com/office/drawing/2014/main" id="{D3171777-BADE-4D8E-B745-8FB81117C917}"/>
                </a:ext>
              </a:extLst>
            </p:cNvPr>
            <p:cNvGrpSpPr/>
            <p:nvPr/>
          </p:nvGrpSpPr>
          <p:grpSpPr>
            <a:xfrm>
              <a:off x="3531261" y="3055534"/>
              <a:ext cx="3303026" cy="1310716"/>
              <a:chOff x="3532748" y="3055534"/>
              <a:chExt cx="3303026" cy="1310716"/>
            </a:xfrm>
          </p:grpSpPr>
          <p:sp>
            <p:nvSpPr>
              <p:cNvPr id="166" name="Rectangle 165">
                <a:extLst>
                  <a:ext uri="{FF2B5EF4-FFF2-40B4-BE49-F238E27FC236}">
                    <a16:creationId xmlns:a16="http://schemas.microsoft.com/office/drawing/2014/main" id="{C990F4FD-6536-4597-957F-ED75A6700BA5}"/>
                  </a:ext>
                </a:extLst>
              </p:cNvPr>
              <p:cNvSpPr/>
              <p:nvPr/>
            </p:nvSpPr>
            <p:spPr bwMode="auto">
              <a:xfrm>
                <a:off x="5235574"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Diagnostics</a:t>
                </a:r>
              </a:p>
            </p:txBody>
          </p:sp>
          <p:sp>
            <p:nvSpPr>
              <p:cNvPr id="167" name="Rectangle 166">
                <a:extLst>
                  <a:ext uri="{FF2B5EF4-FFF2-40B4-BE49-F238E27FC236}">
                    <a16:creationId xmlns:a16="http://schemas.microsoft.com/office/drawing/2014/main" id="{9AE0E8CD-3FCD-4D44-9BD1-23CD9D26E8AF}"/>
                  </a:ext>
                </a:extLst>
              </p:cNvPr>
              <p:cNvSpPr/>
              <p:nvPr/>
            </p:nvSpPr>
            <p:spPr bwMode="auto">
              <a:xfrm>
                <a:off x="5235574"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Broker</a:t>
                </a:r>
              </a:p>
            </p:txBody>
          </p:sp>
          <p:sp>
            <p:nvSpPr>
              <p:cNvPr id="168" name="Rectangle 167">
                <a:extLst>
                  <a:ext uri="{FF2B5EF4-FFF2-40B4-BE49-F238E27FC236}">
                    <a16:creationId xmlns:a16="http://schemas.microsoft.com/office/drawing/2014/main" id="{19E6FF75-9A02-4335-8334-8D05B71F7DD5}"/>
                  </a:ext>
                </a:extLst>
              </p:cNvPr>
              <p:cNvSpPr/>
              <p:nvPr/>
            </p:nvSpPr>
            <p:spPr bwMode="auto">
              <a:xfrm>
                <a:off x="3532748"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Gateway</a:t>
                </a:r>
              </a:p>
            </p:txBody>
          </p:sp>
          <p:sp>
            <p:nvSpPr>
              <p:cNvPr id="169" name="Rectangle 168">
                <a:extLst>
                  <a:ext uri="{FF2B5EF4-FFF2-40B4-BE49-F238E27FC236}">
                    <a16:creationId xmlns:a16="http://schemas.microsoft.com/office/drawing/2014/main" id="{AE620571-945D-4C14-BDC3-D9564756B664}"/>
                  </a:ext>
                </a:extLst>
              </p:cNvPr>
              <p:cNvSpPr/>
              <p:nvPr/>
            </p:nvSpPr>
            <p:spPr bwMode="auto">
              <a:xfrm>
                <a:off x="3532748"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Web Access</a:t>
                </a:r>
              </a:p>
            </p:txBody>
          </p:sp>
          <p:sp>
            <p:nvSpPr>
              <p:cNvPr id="146" name="algorithm" title="Icon of a heartbeat">
                <a:extLst>
                  <a:ext uri="{FF2B5EF4-FFF2-40B4-BE49-F238E27FC236}">
                    <a16:creationId xmlns:a16="http://schemas.microsoft.com/office/drawing/2014/main" id="{FE728B79-E583-4496-8A14-3A04738DD3B0}"/>
                  </a:ext>
                </a:extLst>
              </p:cNvPr>
              <p:cNvSpPr>
                <a:spLocks noChangeAspect="1" noEditPoints="1"/>
              </p:cNvSpPr>
              <p:nvPr/>
            </p:nvSpPr>
            <p:spPr bwMode="auto">
              <a:xfrm>
                <a:off x="6410857" y="3168044"/>
                <a:ext cx="316134" cy="273676"/>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9F3AA6DC-FA03-4C82-ABE2-06D664A27FE9}"/>
                  </a:ext>
                </a:extLst>
              </p:cNvPr>
              <p:cNvGrpSpPr/>
              <p:nvPr/>
            </p:nvGrpSpPr>
            <p:grpSpPr>
              <a:xfrm>
                <a:off x="6427142" y="3965551"/>
                <a:ext cx="283564" cy="302701"/>
                <a:chOff x="6427142" y="3949294"/>
                <a:chExt cx="283564" cy="302701"/>
              </a:xfrm>
            </p:grpSpPr>
            <p:cxnSp>
              <p:nvCxnSpPr>
                <p:cNvPr id="151" name="Straight Connector 150">
                  <a:extLst>
                    <a:ext uri="{FF2B5EF4-FFF2-40B4-BE49-F238E27FC236}">
                      <a16:creationId xmlns:a16="http://schemas.microsoft.com/office/drawing/2014/main" id="{3A4FD677-23D9-4748-8144-832A99E75D81}"/>
                    </a:ext>
                  </a:extLst>
                </p:cNvPr>
                <p:cNvCxnSpPr>
                  <a:cxnSpLocks/>
                </p:cNvCxnSpPr>
                <p:nvPr/>
              </p:nvCxnSpPr>
              <p:spPr>
                <a:xfrm>
                  <a:off x="6427142" y="4100644"/>
                  <a:ext cx="283564" cy="0"/>
                </a:xfrm>
                <a:prstGeom prst="line">
                  <a:avLst/>
                </a:prstGeom>
                <a:ln w="9525">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C63356-A849-4951-9F08-641BD3B47448}"/>
                    </a:ext>
                  </a:extLst>
                </p:cNvPr>
                <p:cNvCxnSpPr>
                  <a:cxnSpLocks/>
                </p:cNvCxnSpPr>
                <p:nvPr/>
              </p:nvCxnSpPr>
              <p:spPr>
                <a:xfrm flipV="1">
                  <a:off x="6493259" y="3949294"/>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F7385E5-C8C5-4A59-AA0C-0D8C1732153F}"/>
                    </a:ext>
                  </a:extLst>
                </p:cNvPr>
                <p:cNvCxnSpPr>
                  <a:cxnSpLocks/>
                </p:cNvCxnSpPr>
                <p:nvPr/>
              </p:nvCxnSpPr>
              <p:spPr>
                <a:xfrm>
                  <a:off x="6494611" y="4104198"/>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59" name="Move_E7C2" title="Icon of four arrows pointing away from eachother">
                <a:extLst>
                  <a:ext uri="{FF2B5EF4-FFF2-40B4-BE49-F238E27FC236}">
                    <a16:creationId xmlns:a16="http://schemas.microsoft.com/office/drawing/2014/main" id="{EBC69278-CCD5-4C92-89BD-A8999C3F96B3}"/>
                  </a:ext>
                </a:extLst>
              </p:cNvPr>
              <p:cNvSpPr>
                <a:spLocks noChangeAspect="1" noEditPoints="1"/>
              </p:cNvSpPr>
              <p:nvPr/>
            </p:nvSpPr>
            <p:spPr bwMode="auto">
              <a:xfrm>
                <a:off x="4737194" y="3965780"/>
                <a:ext cx="302166" cy="30224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952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globe_2" title="Icon of a sphere made of lines">
                <a:extLst>
                  <a:ext uri="{FF2B5EF4-FFF2-40B4-BE49-F238E27FC236}">
                    <a16:creationId xmlns:a16="http://schemas.microsoft.com/office/drawing/2014/main" id="{99F63F33-9886-486B-BDAC-289C99DA80EB}"/>
                  </a:ext>
                </a:extLst>
              </p:cNvPr>
              <p:cNvSpPr>
                <a:spLocks noChangeAspect="1" noEditPoints="1"/>
              </p:cNvSpPr>
              <p:nvPr/>
            </p:nvSpPr>
            <p:spPr bwMode="auto">
              <a:xfrm>
                <a:off x="4737194" y="3153801"/>
                <a:ext cx="302166" cy="3021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2" name="Rectangle 171">
              <a:extLst>
                <a:ext uri="{FF2B5EF4-FFF2-40B4-BE49-F238E27FC236}">
                  <a16:creationId xmlns:a16="http://schemas.microsoft.com/office/drawing/2014/main" id="{6478F216-237C-4B13-9188-9C4F52213EC5}"/>
                </a:ext>
              </a:extLst>
            </p:cNvPr>
            <p:cNvSpPr/>
            <p:nvPr/>
          </p:nvSpPr>
          <p:spPr bwMode="auto">
            <a:xfrm>
              <a:off x="5059133" y="4830924"/>
              <a:ext cx="1128514" cy="215444"/>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lumMod val="75000"/>
                    </a:srgbClr>
                  </a:solidFill>
                  <a:effectLst/>
                  <a:uLnTx/>
                  <a:uFillTx/>
                  <a:latin typeface="Segoe UI Semibold"/>
                  <a:ea typeface="+mn-ea"/>
                  <a:cs typeface="+mn-cs"/>
                </a:rPr>
                <a:t>Azure SQL DB</a:t>
              </a:r>
            </a:p>
          </p:txBody>
        </p:sp>
        <p:sp>
          <p:nvSpPr>
            <p:cNvPr id="173" name="Freeform 52">
              <a:extLst>
                <a:ext uri="{FF2B5EF4-FFF2-40B4-BE49-F238E27FC236}">
                  <a16:creationId xmlns:a16="http://schemas.microsoft.com/office/drawing/2014/main" id="{063BD553-B8EC-468A-8155-A680D22D6D95}"/>
                </a:ext>
              </a:extLst>
            </p:cNvPr>
            <p:cNvSpPr>
              <a:spLocks/>
            </p:cNvSpPr>
            <p:nvPr/>
          </p:nvSpPr>
          <p:spPr bwMode="auto">
            <a:xfrm>
              <a:off x="6329741" y="4695692"/>
              <a:ext cx="363320" cy="485908"/>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0A4A0DA3-8BD4-426C-9D7D-3E530C09AB59}"/>
              </a:ext>
            </a:extLst>
          </p:cNvPr>
          <p:cNvSpPr/>
          <p:nvPr/>
        </p:nvSpPr>
        <p:spPr bwMode="auto">
          <a:xfrm>
            <a:off x="7918552" y="2608211"/>
            <a:ext cx="3545268" cy="287320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94" name="Rectangle 193">
            <a:extLst>
              <a:ext uri="{FF2B5EF4-FFF2-40B4-BE49-F238E27FC236}">
                <a16:creationId xmlns:a16="http://schemas.microsoft.com/office/drawing/2014/main" id="{D7F858CE-2E7D-45DA-B93A-83B80126C95F}"/>
              </a:ext>
            </a:extLst>
          </p:cNvPr>
          <p:cNvSpPr/>
          <p:nvPr/>
        </p:nvSpPr>
        <p:spPr bwMode="auto">
          <a:xfrm>
            <a:off x="9742499"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Apps</a:t>
            </a:r>
          </a:p>
        </p:txBody>
      </p:sp>
      <p:sp>
        <p:nvSpPr>
          <p:cNvPr id="195" name="Rectangle 194">
            <a:extLst>
              <a:ext uri="{FF2B5EF4-FFF2-40B4-BE49-F238E27FC236}">
                <a16:creationId xmlns:a16="http://schemas.microsoft.com/office/drawing/2014/main" id="{3AFA288A-C464-4DAE-8634-893FF89B62CE}"/>
              </a:ext>
            </a:extLst>
          </p:cNvPr>
          <p:cNvSpPr/>
          <p:nvPr/>
        </p:nvSpPr>
        <p:spPr bwMode="auto">
          <a:xfrm>
            <a:off x="8039673" y="4622029"/>
            <a:ext cx="3303026"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FSLogix User Profile File Server</a:t>
            </a:r>
          </a:p>
        </p:txBody>
      </p:sp>
      <p:sp>
        <p:nvSpPr>
          <p:cNvPr id="196" name="Rectangle 195">
            <a:extLst>
              <a:ext uri="{FF2B5EF4-FFF2-40B4-BE49-F238E27FC236}">
                <a16:creationId xmlns:a16="http://schemas.microsoft.com/office/drawing/2014/main" id="{1DF16EB5-A56D-4826-91D0-4D9FA71C9236}"/>
              </a:ext>
            </a:extLst>
          </p:cNvPr>
          <p:cNvSpPr/>
          <p:nvPr/>
        </p:nvSpPr>
        <p:spPr bwMode="auto">
          <a:xfrm>
            <a:off x="8039673" y="3867553"/>
            <a:ext cx="3277518"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Active Directory</a:t>
            </a:r>
          </a:p>
        </p:txBody>
      </p:sp>
      <p:sp>
        <p:nvSpPr>
          <p:cNvPr id="197" name="Rectangle 196">
            <a:extLst>
              <a:ext uri="{FF2B5EF4-FFF2-40B4-BE49-F238E27FC236}">
                <a16:creationId xmlns:a16="http://schemas.microsoft.com/office/drawing/2014/main" id="{D91B58A7-6913-4E91-83B4-588E7A12ED72}"/>
              </a:ext>
            </a:extLst>
          </p:cNvPr>
          <p:cNvSpPr/>
          <p:nvPr/>
        </p:nvSpPr>
        <p:spPr bwMode="auto">
          <a:xfrm>
            <a:off x="8039673"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Desktops</a:t>
            </a:r>
          </a:p>
        </p:txBody>
      </p:sp>
      <p:sp>
        <p:nvSpPr>
          <p:cNvPr id="216" name="GenericApp_EB3B" title="Icon of an app window">
            <a:extLst>
              <a:ext uri="{FF2B5EF4-FFF2-40B4-BE49-F238E27FC236}">
                <a16:creationId xmlns:a16="http://schemas.microsoft.com/office/drawing/2014/main" id="{AAB46816-79A3-4DE2-9494-D42A6DCC8724}"/>
              </a:ext>
            </a:extLst>
          </p:cNvPr>
          <p:cNvSpPr>
            <a:spLocks noChangeAspect="1" noEditPoints="1"/>
          </p:cNvSpPr>
          <p:nvPr/>
        </p:nvSpPr>
        <p:spPr bwMode="auto">
          <a:xfrm>
            <a:off x="10900619" y="3164691"/>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F5801432-0C21-4DE1-8DF0-6DC87201144E}"/>
              </a:ext>
            </a:extLst>
          </p:cNvPr>
          <p:cNvSpPr/>
          <p:nvPr/>
        </p:nvSpPr>
        <p:spPr>
          <a:xfrm>
            <a:off x="10910028" y="2698464"/>
            <a:ext cx="407163" cy="215444"/>
          </a:xfrm>
          <a:prstGeom prst="rect">
            <a:avLst/>
          </a:prstGeom>
        </p:spPr>
        <p:txBody>
          <a:bodyPr wrap="none" lIns="0" tIns="0" rIns="0" bIns="0"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00000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VMs</a:t>
            </a:r>
          </a:p>
        </p:txBody>
      </p:sp>
      <p:sp>
        <p:nvSpPr>
          <p:cNvPr id="246" name="desktop" title="a desktop PC">
            <a:extLst>
              <a:ext uri="{FF2B5EF4-FFF2-40B4-BE49-F238E27FC236}">
                <a16:creationId xmlns:a16="http://schemas.microsoft.com/office/drawing/2014/main" id="{C42F8AAD-E894-47EF-8F56-5DCFF725878B}"/>
              </a:ext>
            </a:extLst>
          </p:cNvPr>
          <p:cNvSpPr>
            <a:spLocks noChangeAspect="1" noEditPoints="1"/>
          </p:cNvSpPr>
          <p:nvPr/>
        </p:nvSpPr>
        <p:spPr bwMode="auto">
          <a:xfrm>
            <a:off x="9249231" y="3161294"/>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7" name="Group 246">
            <a:extLst>
              <a:ext uri="{FF2B5EF4-FFF2-40B4-BE49-F238E27FC236}">
                <a16:creationId xmlns:a16="http://schemas.microsoft.com/office/drawing/2014/main" id="{AAFEFEB4-B664-4DF5-B313-DD605EBA1F54}"/>
              </a:ext>
            </a:extLst>
          </p:cNvPr>
          <p:cNvGrpSpPr/>
          <p:nvPr/>
        </p:nvGrpSpPr>
        <p:grpSpPr>
          <a:xfrm>
            <a:off x="10886059" y="3932314"/>
            <a:ext cx="364900" cy="369176"/>
            <a:chOff x="2948413" y="2499265"/>
            <a:chExt cx="752884" cy="761707"/>
          </a:xfrm>
          <a:solidFill>
            <a:schemeClr val="bg1"/>
          </a:solidFill>
        </p:grpSpPr>
        <p:sp>
          <p:nvSpPr>
            <p:cNvPr id="248" name="Freeform 5">
              <a:extLst>
                <a:ext uri="{FF2B5EF4-FFF2-40B4-BE49-F238E27FC236}">
                  <a16:creationId xmlns:a16="http://schemas.microsoft.com/office/drawing/2014/main" id="{BE6C7AB3-D322-4FF5-B924-62D77210E55F}"/>
                </a:ext>
              </a:extLst>
            </p:cNvPr>
            <p:cNvSpPr>
              <a:spLocks noEditPoints="1"/>
            </p:cNvSpPr>
            <p:nvPr/>
          </p:nvSpPr>
          <p:spPr bwMode="auto">
            <a:xfrm>
              <a:off x="2948413" y="2499265"/>
              <a:ext cx="752884" cy="761707"/>
            </a:xfrm>
            <a:custGeom>
              <a:avLst/>
              <a:gdLst>
                <a:gd name="T0" fmla="*/ 2004 w 2014"/>
                <a:gd name="T1" fmla="*/ 1195 h 2032"/>
                <a:gd name="T2" fmla="*/ 1348 w 2014"/>
                <a:gd name="T3" fmla="*/ 412 h 2032"/>
                <a:gd name="T4" fmla="*/ 1025 w 2014"/>
                <a:gd name="T5" fmla="*/ 26 h 2032"/>
                <a:gd name="T6" fmla="*/ 998 w 2014"/>
                <a:gd name="T7" fmla="*/ 0 h 2032"/>
                <a:gd name="T8" fmla="*/ 986 w 2014"/>
                <a:gd name="T9" fmla="*/ 34 h 2032"/>
                <a:gd name="T10" fmla="*/ 839 w 2014"/>
                <a:gd name="T11" fmla="*/ 208 h 2032"/>
                <a:gd name="T12" fmla="*/ 11 w 2014"/>
                <a:gd name="T13" fmla="*/ 1191 h 2032"/>
                <a:gd name="T14" fmla="*/ 12 w 2014"/>
                <a:gd name="T15" fmla="*/ 1217 h 2032"/>
                <a:gd name="T16" fmla="*/ 473 w 2014"/>
                <a:gd name="T17" fmla="*/ 1592 h 2032"/>
                <a:gd name="T18" fmla="*/ 992 w 2014"/>
                <a:gd name="T19" fmla="*/ 2017 h 2032"/>
                <a:gd name="T20" fmla="*/ 1028 w 2014"/>
                <a:gd name="T21" fmla="*/ 2015 h 2032"/>
                <a:gd name="T22" fmla="*/ 1407 w 2014"/>
                <a:gd name="T23" fmla="*/ 1705 h 2032"/>
                <a:gd name="T24" fmla="*/ 2001 w 2014"/>
                <a:gd name="T25" fmla="*/ 1222 h 2032"/>
                <a:gd name="T26" fmla="*/ 2004 w 2014"/>
                <a:gd name="T27" fmla="*/ 1195 h 2032"/>
                <a:gd name="T28" fmla="*/ 1694 w 2014"/>
                <a:gd name="T29" fmla="*/ 1217 h 2032"/>
                <a:gd name="T30" fmla="*/ 1542 w 2014"/>
                <a:gd name="T31" fmla="*/ 1326 h 2032"/>
                <a:gd name="T32" fmla="*/ 1435 w 2014"/>
                <a:gd name="T33" fmla="*/ 1286 h 2032"/>
                <a:gd name="T34" fmla="*/ 1413 w 2014"/>
                <a:gd name="T35" fmla="*/ 1285 h 2032"/>
                <a:gd name="T36" fmla="*/ 1157 w 2014"/>
                <a:gd name="T37" fmla="*/ 1467 h 2032"/>
                <a:gd name="T38" fmla="*/ 1153 w 2014"/>
                <a:gd name="T39" fmla="*/ 1486 h 2032"/>
                <a:gd name="T40" fmla="*/ 1107 w 2014"/>
                <a:gd name="T41" fmla="*/ 1692 h 2032"/>
                <a:gd name="T42" fmla="*/ 899 w 2014"/>
                <a:gd name="T43" fmla="*/ 1678 h 2032"/>
                <a:gd name="T44" fmla="*/ 878 w 2014"/>
                <a:gd name="T45" fmla="*/ 1474 h 2032"/>
                <a:gd name="T46" fmla="*/ 872 w 2014"/>
                <a:gd name="T47" fmla="*/ 1448 h 2032"/>
                <a:gd name="T48" fmla="*/ 584 w 2014"/>
                <a:gd name="T49" fmla="*/ 1293 h 2032"/>
                <a:gd name="T50" fmla="*/ 557 w 2014"/>
                <a:gd name="T51" fmla="*/ 1295 h 2032"/>
                <a:gd name="T52" fmla="*/ 368 w 2014"/>
                <a:gd name="T53" fmla="*/ 1300 h 2032"/>
                <a:gd name="T54" fmla="*/ 307 w 2014"/>
                <a:gd name="T55" fmla="*/ 1115 h 2032"/>
                <a:gd name="T56" fmla="*/ 470 w 2014"/>
                <a:gd name="T57" fmla="*/ 1006 h 2032"/>
                <a:gd name="T58" fmla="*/ 522 w 2014"/>
                <a:gd name="T59" fmla="*/ 1019 h 2032"/>
                <a:gd name="T60" fmla="*/ 548 w 2014"/>
                <a:gd name="T61" fmla="*/ 1015 h 2032"/>
                <a:gd name="T62" fmla="*/ 857 w 2014"/>
                <a:gd name="T63" fmla="*/ 729 h 2032"/>
                <a:gd name="T64" fmla="*/ 863 w 2014"/>
                <a:gd name="T65" fmla="*/ 701 h 2032"/>
                <a:gd name="T66" fmla="*/ 857 w 2014"/>
                <a:gd name="T67" fmla="*/ 524 h 2032"/>
                <a:gd name="T68" fmla="*/ 1013 w 2014"/>
                <a:gd name="T69" fmla="*/ 433 h 2032"/>
                <a:gd name="T70" fmla="*/ 1169 w 2014"/>
                <a:gd name="T71" fmla="*/ 691 h 2032"/>
                <a:gd name="T72" fmla="*/ 1171 w 2014"/>
                <a:gd name="T73" fmla="*/ 713 h 2032"/>
                <a:gd name="T74" fmla="*/ 1434 w 2014"/>
                <a:gd name="T75" fmla="*/ 1023 h 2032"/>
                <a:gd name="T76" fmla="*/ 1459 w 2014"/>
                <a:gd name="T77" fmla="*/ 1027 h 2032"/>
                <a:gd name="T78" fmla="*/ 1641 w 2014"/>
                <a:gd name="T79" fmla="*/ 1038 h 2032"/>
                <a:gd name="T80" fmla="*/ 1694 w 2014"/>
                <a:gd name="T81" fmla="*/ 1217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4" h="2032">
                  <a:moveTo>
                    <a:pt x="2004" y="1195"/>
                  </a:moveTo>
                  <a:cubicBezTo>
                    <a:pt x="1785" y="934"/>
                    <a:pt x="1567" y="673"/>
                    <a:pt x="1348" y="412"/>
                  </a:cubicBezTo>
                  <a:cubicBezTo>
                    <a:pt x="1240" y="283"/>
                    <a:pt x="1133" y="154"/>
                    <a:pt x="1025" y="26"/>
                  </a:cubicBezTo>
                  <a:cubicBezTo>
                    <a:pt x="1017" y="17"/>
                    <a:pt x="1017" y="1"/>
                    <a:pt x="998" y="0"/>
                  </a:cubicBezTo>
                  <a:cubicBezTo>
                    <a:pt x="1001" y="14"/>
                    <a:pt x="995" y="24"/>
                    <a:pt x="986" y="34"/>
                  </a:cubicBezTo>
                  <a:cubicBezTo>
                    <a:pt x="937" y="92"/>
                    <a:pt x="888" y="150"/>
                    <a:pt x="839" y="208"/>
                  </a:cubicBezTo>
                  <a:cubicBezTo>
                    <a:pt x="563" y="536"/>
                    <a:pt x="287" y="864"/>
                    <a:pt x="11" y="1191"/>
                  </a:cubicBezTo>
                  <a:cubicBezTo>
                    <a:pt x="1" y="1202"/>
                    <a:pt x="0" y="1207"/>
                    <a:pt x="12" y="1217"/>
                  </a:cubicBezTo>
                  <a:cubicBezTo>
                    <a:pt x="166" y="1341"/>
                    <a:pt x="319" y="1467"/>
                    <a:pt x="473" y="1592"/>
                  </a:cubicBezTo>
                  <a:cubicBezTo>
                    <a:pt x="646" y="1733"/>
                    <a:pt x="820" y="1874"/>
                    <a:pt x="992" y="2017"/>
                  </a:cubicBezTo>
                  <a:cubicBezTo>
                    <a:pt x="1011" y="2032"/>
                    <a:pt x="1017" y="2024"/>
                    <a:pt x="1028" y="2015"/>
                  </a:cubicBezTo>
                  <a:cubicBezTo>
                    <a:pt x="1154" y="1912"/>
                    <a:pt x="1281" y="1808"/>
                    <a:pt x="1407" y="1705"/>
                  </a:cubicBezTo>
                  <a:cubicBezTo>
                    <a:pt x="1605" y="1544"/>
                    <a:pt x="1803" y="1383"/>
                    <a:pt x="2001" y="1222"/>
                  </a:cubicBezTo>
                  <a:cubicBezTo>
                    <a:pt x="2012" y="1213"/>
                    <a:pt x="2014" y="1207"/>
                    <a:pt x="2004" y="1195"/>
                  </a:cubicBezTo>
                  <a:close/>
                  <a:moveTo>
                    <a:pt x="1694" y="1217"/>
                  </a:moveTo>
                  <a:cubicBezTo>
                    <a:pt x="1672" y="1282"/>
                    <a:pt x="1610" y="1325"/>
                    <a:pt x="1542" y="1326"/>
                  </a:cubicBezTo>
                  <a:cubicBezTo>
                    <a:pt x="1501" y="1327"/>
                    <a:pt x="1465" y="1314"/>
                    <a:pt x="1435" y="1286"/>
                  </a:cubicBezTo>
                  <a:cubicBezTo>
                    <a:pt x="1427" y="1279"/>
                    <a:pt x="1421" y="1279"/>
                    <a:pt x="1413" y="1285"/>
                  </a:cubicBezTo>
                  <a:cubicBezTo>
                    <a:pt x="1328" y="1346"/>
                    <a:pt x="1243" y="1407"/>
                    <a:pt x="1157" y="1467"/>
                  </a:cubicBezTo>
                  <a:cubicBezTo>
                    <a:pt x="1148" y="1473"/>
                    <a:pt x="1149" y="1477"/>
                    <a:pt x="1153" y="1486"/>
                  </a:cubicBezTo>
                  <a:cubicBezTo>
                    <a:pt x="1192" y="1561"/>
                    <a:pt x="1174" y="1642"/>
                    <a:pt x="1107" y="1692"/>
                  </a:cubicBezTo>
                  <a:cubicBezTo>
                    <a:pt x="1045" y="1740"/>
                    <a:pt x="959" y="1734"/>
                    <a:pt x="899" y="1678"/>
                  </a:cubicBezTo>
                  <a:cubicBezTo>
                    <a:pt x="844" y="1627"/>
                    <a:pt x="834" y="1536"/>
                    <a:pt x="878" y="1474"/>
                  </a:cubicBezTo>
                  <a:cubicBezTo>
                    <a:pt x="888" y="1460"/>
                    <a:pt x="886" y="1455"/>
                    <a:pt x="872" y="1448"/>
                  </a:cubicBezTo>
                  <a:cubicBezTo>
                    <a:pt x="776" y="1397"/>
                    <a:pt x="679" y="1345"/>
                    <a:pt x="584" y="1293"/>
                  </a:cubicBezTo>
                  <a:cubicBezTo>
                    <a:pt x="574" y="1288"/>
                    <a:pt x="567" y="1288"/>
                    <a:pt x="557" y="1295"/>
                  </a:cubicBezTo>
                  <a:cubicBezTo>
                    <a:pt x="500" y="1339"/>
                    <a:pt x="424" y="1341"/>
                    <a:pt x="368" y="1300"/>
                  </a:cubicBezTo>
                  <a:cubicBezTo>
                    <a:pt x="308" y="1256"/>
                    <a:pt x="283" y="1182"/>
                    <a:pt x="307" y="1115"/>
                  </a:cubicBezTo>
                  <a:cubicBezTo>
                    <a:pt x="332" y="1047"/>
                    <a:pt x="398" y="1002"/>
                    <a:pt x="470" y="1006"/>
                  </a:cubicBezTo>
                  <a:cubicBezTo>
                    <a:pt x="488" y="1007"/>
                    <a:pt x="506" y="1011"/>
                    <a:pt x="522" y="1019"/>
                  </a:cubicBezTo>
                  <a:cubicBezTo>
                    <a:pt x="532" y="1024"/>
                    <a:pt x="539" y="1024"/>
                    <a:pt x="548" y="1015"/>
                  </a:cubicBezTo>
                  <a:cubicBezTo>
                    <a:pt x="650" y="919"/>
                    <a:pt x="754" y="824"/>
                    <a:pt x="857" y="729"/>
                  </a:cubicBezTo>
                  <a:cubicBezTo>
                    <a:pt x="866" y="721"/>
                    <a:pt x="871" y="715"/>
                    <a:pt x="863" y="701"/>
                  </a:cubicBezTo>
                  <a:cubicBezTo>
                    <a:pt x="826" y="644"/>
                    <a:pt x="824" y="583"/>
                    <a:pt x="857" y="524"/>
                  </a:cubicBezTo>
                  <a:cubicBezTo>
                    <a:pt x="891" y="464"/>
                    <a:pt x="944" y="433"/>
                    <a:pt x="1013" y="433"/>
                  </a:cubicBezTo>
                  <a:cubicBezTo>
                    <a:pt x="1147" y="433"/>
                    <a:pt x="1231" y="572"/>
                    <a:pt x="1169" y="691"/>
                  </a:cubicBezTo>
                  <a:cubicBezTo>
                    <a:pt x="1164" y="700"/>
                    <a:pt x="1165" y="705"/>
                    <a:pt x="1171" y="713"/>
                  </a:cubicBezTo>
                  <a:cubicBezTo>
                    <a:pt x="1259" y="816"/>
                    <a:pt x="1346" y="919"/>
                    <a:pt x="1434" y="1023"/>
                  </a:cubicBezTo>
                  <a:cubicBezTo>
                    <a:pt x="1442" y="1033"/>
                    <a:pt x="1448" y="1034"/>
                    <a:pt x="1459" y="1027"/>
                  </a:cubicBezTo>
                  <a:cubicBezTo>
                    <a:pt x="1516" y="992"/>
                    <a:pt x="1591" y="997"/>
                    <a:pt x="1641" y="1038"/>
                  </a:cubicBezTo>
                  <a:cubicBezTo>
                    <a:pt x="1697" y="1084"/>
                    <a:pt x="1717" y="1152"/>
                    <a:pt x="1694" y="1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6">
              <a:extLst>
                <a:ext uri="{FF2B5EF4-FFF2-40B4-BE49-F238E27FC236}">
                  <a16:creationId xmlns:a16="http://schemas.microsoft.com/office/drawing/2014/main" id="{CE74F9E6-5CA5-4FCA-865A-581FBE5BE5BC}"/>
                </a:ext>
              </a:extLst>
            </p:cNvPr>
            <p:cNvSpPr>
              <a:spLocks/>
            </p:cNvSpPr>
            <p:nvPr/>
          </p:nvSpPr>
          <p:spPr bwMode="auto">
            <a:xfrm>
              <a:off x="3172710" y="2791008"/>
              <a:ext cx="136068" cy="240570"/>
            </a:xfrm>
            <a:custGeom>
              <a:avLst/>
              <a:gdLst>
                <a:gd name="T0" fmla="*/ 362 w 364"/>
                <a:gd name="T1" fmla="*/ 338 h 642"/>
                <a:gd name="T2" fmla="*/ 363 w 364"/>
                <a:gd name="T3" fmla="*/ 622 h 642"/>
                <a:gd name="T4" fmla="*/ 345 w 364"/>
                <a:gd name="T5" fmla="*/ 633 h 642"/>
                <a:gd name="T6" fmla="*/ 29 w 364"/>
                <a:gd name="T7" fmla="*/ 442 h 642"/>
                <a:gd name="T8" fmla="*/ 18 w 364"/>
                <a:gd name="T9" fmla="*/ 418 h 642"/>
                <a:gd name="T10" fmla="*/ 4 w 364"/>
                <a:gd name="T11" fmla="*/ 320 h 642"/>
                <a:gd name="T12" fmla="*/ 8 w 364"/>
                <a:gd name="T13" fmla="*/ 299 h 642"/>
                <a:gd name="T14" fmla="*/ 325 w 364"/>
                <a:gd name="T15" fmla="*/ 7 h 642"/>
                <a:gd name="T16" fmla="*/ 342 w 364"/>
                <a:gd name="T17" fmla="*/ 9 h 642"/>
                <a:gd name="T18" fmla="*/ 363 w 364"/>
                <a:gd name="T19" fmla="*/ 73 h 642"/>
                <a:gd name="T20" fmla="*/ 362 w 364"/>
                <a:gd name="T21" fmla="*/ 33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42">
                  <a:moveTo>
                    <a:pt x="362" y="338"/>
                  </a:moveTo>
                  <a:cubicBezTo>
                    <a:pt x="362" y="433"/>
                    <a:pt x="362" y="528"/>
                    <a:pt x="363" y="622"/>
                  </a:cubicBezTo>
                  <a:cubicBezTo>
                    <a:pt x="363" y="639"/>
                    <a:pt x="360" y="642"/>
                    <a:pt x="345" y="633"/>
                  </a:cubicBezTo>
                  <a:cubicBezTo>
                    <a:pt x="240" y="568"/>
                    <a:pt x="134" y="505"/>
                    <a:pt x="29" y="442"/>
                  </a:cubicBezTo>
                  <a:cubicBezTo>
                    <a:pt x="19" y="436"/>
                    <a:pt x="15" y="431"/>
                    <a:pt x="18" y="418"/>
                  </a:cubicBezTo>
                  <a:cubicBezTo>
                    <a:pt x="26" y="384"/>
                    <a:pt x="20" y="351"/>
                    <a:pt x="4" y="320"/>
                  </a:cubicBezTo>
                  <a:cubicBezTo>
                    <a:pt x="0" y="311"/>
                    <a:pt x="0" y="306"/>
                    <a:pt x="8" y="299"/>
                  </a:cubicBezTo>
                  <a:cubicBezTo>
                    <a:pt x="114" y="202"/>
                    <a:pt x="220" y="105"/>
                    <a:pt x="325" y="7"/>
                  </a:cubicBezTo>
                  <a:cubicBezTo>
                    <a:pt x="333" y="0"/>
                    <a:pt x="336" y="1"/>
                    <a:pt x="342" y="9"/>
                  </a:cubicBezTo>
                  <a:cubicBezTo>
                    <a:pt x="355" y="28"/>
                    <a:pt x="364" y="47"/>
                    <a:pt x="363" y="73"/>
                  </a:cubicBezTo>
                  <a:cubicBezTo>
                    <a:pt x="361" y="161"/>
                    <a:pt x="362" y="250"/>
                    <a:pt x="362"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7">
              <a:extLst>
                <a:ext uri="{FF2B5EF4-FFF2-40B4-BE49-F238E27FC236}">
                  <a16:creationId xmlns:a16="http://schemas.microsoft.com/office/drawing/2014/main" id="{A69B47EC-ACFD-4EEA-898E-7BEF44950958}"/>
                </a:ext>
              </a:extLst>
            </p:cNvPr>
            <p:cNvSpPr>
              <a:spLocks/>
            </p:cNvSpPr>
            <p:nvPr/>
          </p:nvSpPr>
          <p:spPr bwMode="auto">
            <a:xfrm>
              <a:off x="3336031" y="2788655"/>
              <a:ext cx="131559" cy="241746"/>
            </a:xfrm>
            <a:custGeom>
              <a:avLst/>
              <a:gdLst>
                <a:gd name="T0" fmla="*/ 0 w 352"/>
                <a:gd name="T1" fmla="*/ 645 h 645"/>
                <a:gd name="T2" fmla="*/ 0 w 352"/>
                <a:gd name="T3" fmla="*/ 624 h 645"/>
                <a:gd name="T4" fmla="*/ 0 w 352"/>
                <a:gd name="T5" fmla="*/ 68 h 645"/>
                <a:gd name="T6" fmla="*/ 18 w 352"/>
                <a:gd name="T7" fmla="*/ 34 h 645"/>
                <a:gd name="T8" fmla="*/ 67 w 352"/>
                <a:gd name="T9" fmla="*/ 4 h 645"/>
                <a:gd name="T10" fmla="*/ 106 w 352"/>
                <a:gd name="T11" fmla="*/ 44 h 645"/>
                <a:gd name="T12" fmla="*/ 342 w 352"/>
                <a:gd name="T13" fmla="*/ 324 h 645"/>
                <a:gd name="T14" fmla="*/ 348 w 352"/>
                <a:gd name="T15" fmla="*/ 351 h 645"/>
                <a:gd name="T16" fmla="*/ 343 w 352"/>
                <a:gd name="T17" fmla="*/ 416 h 645"/>
                <a:gd name="T18" fmla="*/ 336 w 352"/>
                <a:gd name="T19" fmla="*/ 434 h 645"/>
                <a:gd name="T20" fmla="*/ 8 w 352"/>
                <a:gd name="T21" fmla="*/ 644 h 645"/>
                <a:gd name="T22" fmla="*/ 0 w 352"/>
                <a:gd name="T2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645">
                  <a:moveTo>
                    <a:pt x="0" y="645"/>
                  </a:moveTo>
                  <a:cubicBezTo>
                    <a:pt x="0" y="637"/>
                    <a:pt x="0" y="631"/>
                    <a:pt x="0" y="624"/>
                  </a:cubicBezTo>
                  <a:cubicBezTo>
                    <a:pt x="0" y="439"/>
                    <a:pt x="1" y="254"/>
                    <a:pt x="0" y="68"/>
                  </a:cubicBezTo>
                  <a:cubicBezTo>
                    <a:pt x="0" y="52"/>
                    <a:pt x="5" y="42"/>
                    <a:pt x="18" y="34"/>
                  </a:cubicBezTo>
                  <a:cubicBezTo>
                    <a:pt x="35" y="24"/>
                    <a:pt x="50" y="0"/>
                    <a:pt x="67" y="4"/>
                  </a:cubicBezTo>
                  <a:cubicBezTo>
                    <a:pt x="82" y="7"/>
                    <a:pt x="94" y="30"/>
                    <a:pt x="106" y="44"/>
                  </a:cubicBezTo>
                  <a:cubicBezTo>
                    <a:pt x="185" y="137"/>
                    <a:pt x="263" y="231"/>
                    <a:pt x="342" y="324"/>
                  </a:cubicBezTo>
                  <a:cubicBezTo>
                    <a:pt x="350" y="332"/>
                    <a:pt x="352" y="340"/>
                    <a:pt x="348" y="351"/>
                  </a:cubicBezTo>
                  <a:cubicBezTo>
                    <a:pt x="341" y="372"/>
                    <a:pt x="340" y="394"/>
                    <a:pt x="343" y="416"/>
                  </a:cubicBezTo>
                  <a:cubicBezTo>
                    <a:pt x="345" y="425"/>
                    <a:pt x="343" y="429"/>
                    <a:pt x="336" y="434"/>
                  </a:cubicBezTo>
                  <a:cubicBezTo>
                    <a:pt x="226" y="504"/>
                    <a:pt x="117" y="574"/>
                    <a:pt x="8" y="644"/>
                  </a:cubicBezTo>
                  <a:cubicBezTo>
                    <a:pt x="7" y="645"/>
                    <a:pt x="5" y="644"/>
                    <a:pt x="0" y="6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3" name="ContactCard_EEBD" title="Icon of a contact card">
            <a:extLst>
              <a:ext uri="{FF2B5EF4-FFF2-40B4-BE49-F238E27FC236}">
                <a16:creationId xmlns:a16="http://schemas.microsoft.com/office/drawing/2014/main" id="{CFB1DE9C-6DF0-4AFB-B9E7-E0CA2C9AB289}"/>
              </a:ext>
            </a:extLst>
          </p:cNvPr>
          <p:cNvSpPr>
            <a:spLocks noChangeAspect="1" noEditPoints="1"/>
          </p:cNvSpPr>
          <p:nvPr/>
        </p:nvSpPr>
        <p:spPr bwMode="auto">
          <a:xfrm>
            <a:off x="10761039" y="4703626"/>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DE7846A-5237-4BFB-8B66-F0DDBC634C01}"/>
              </a:ext>
            </a:extLst>
          </p:cNvPr>
          <p:cNvSpPr/>
          <p:nvPr/>
        </p:nvSpPr>
        <p:spPr>
          <a:xfrm>
            <a:off x="4821452" y="1230473"/>
            <a:ext cx="2549095" cy="615553"/>
          </a:xfrm>
          <a:prstGeom prst="rect">
            <a:avLst/>
          </a:prstGeom>
          <a:solidFill>
            <a:schemeClr val="bg1"/>
          </a:solidFill>
        </p:spPr>
        <p:txBody>
          <a:bodyPr wrap="square" tIns="91440" bIns="91440" anchor="ctr">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3 BIG PIECES</a:t>
            </a:r>
          </a:p>
        </p:txBody>
      </p:sp>
      <p:pic>
        <p:nvPicPr>
          <p:cNvPr id="66" name="Picture 65" descr="A picture containing object&#10;&#10;Description automatically generated">
            <a:extLst>
              <a:ext uri="{FF2B5EF4-FFF2-40B4-BE49-F238E27FC236}">
                <a16:creationId xmlns:a16="http://schemas.microsoft.com/office/drawing/2014/main" id="{CD87ED3E-2C9A-48FE-93A7-62FCD0BA24B3}"/>
              </a:ext>
            </a:extLst>
          </p:cNvPr>
          <p:cNvPicPr>
            <a:picLocks noChangeAspect="1"/>
          </p:cNvPicPr>
          <p:nvPr/>
        </p:nvPicPr>
        <p:blipFill rotWithShape="1">
          <a:blip r:embed="rId9"/>
          <a:srcRect r="77935"/>
          <a:stretch/>
        </p:blipFill>
        <p:spPr>
          <a:xfrm>
            <a:off x="2104705" y="2890042"/>
            <a:ext cx="365332" cy="365760"/>
          </a:xfrm>
          <a:prstGeom prst="rect">
            <a:avLst/>
          </a:prstGeom>
        </p:spPr>
      </p:pic>
      <p:pic>
        <p:nvPicPr>
          <p:cNvPr id="68" name="Picture 4" descr="See the source image">
            <a:extLst>
              <a:ext uri="{FF2B5EF4-FFF2-40B4-BE49-F238E27FC236}">
                <a16:creationId xmlns:a16="http://schemas.microsoft.com/office/drawing/2014/main" id="{E6A3A86A-1C33-4F66-AC08-DF1E0190DA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1500" y="4796081"/>
            <a:ext cx="311743" cy="365760"/>
          </a:xfrm>
          <a:prstGeom prst="rect">
            <a:avLst/>
          </a:prstGeom>
          <a:noFill/>
          <a:extLst>
            <a:ext uri="{909E8E84-426E-40DD-AFC4-6F175D3DCCD1}">
              <a14:hiddenFill xmlns:a14="http://schemas.microsoft.com/office/drawing/2010/main">
                <a:solidFill>
                  <a:srgbClr val="FFFFFF"/>
                </a:solidFill>
              </a14:hiddenFill>
            </a:ext>
          </a:extLst>
        </p:spPr>
      </p:pic>
      <p:sp>
        <p:nvSpPr>
          <p:cNvPr id="60" name="Title 1">
            <a:extLst>
              <a:ext uri="{FF2B5EF4-FFF2-40B4-BE49-F238E27FC236}">
                <a16:creationId xmlns:a16="http://schemas.microsoft.com/office/drawing/2014/main" id="{779D8C51-A317-452E-B14B-D2A33A64D627}"/>
              </a:ext>
            </a:extLst>
          </p:cNvPr>
          <p:cNvSpPr txBox="1">
            <a:spLocks/>
          </p:cNvSpPr>
          <p:nvPr/>
        </p:nvSpPr>
        <p:spPr>
          <a:xfrm>
            <a:off x="279730" y="280685"/>
            <a:ext cx="11515395" cy="723852"/>
          </a:xfrm>
          <a:prstGeom prst="rect">
            <a:avLst/>
          </a:prstGeom>
        </p:spPr>
        <p:txBody>
          <a:bodyPr vert="horz" wrap="square" lIns="0" tIns="0" rIns="0" bIns="0" rtlCol="0" anchor="t">
            <a:noAutofit/>
          </a:bodyPr>
          <a:lstStyle>
            <a:lvl1pPr algn="l" defTabSz="1096173" rtl="0" eaLnBrk="1" latinLnBrk="0" hangingPunct="1">
              <a:lnSpc>
                <a:spcPct val="90000"/>
              </a:lnSpc>
              <a:spcBef>
                <a:spcPct val="0"/>
              </a:spcBef>
              <a:buNone/>
              <a:defRPr lang="en-US" sz="32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l" defTabSz="913441"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rPr>
              <a:t>Recap from Session 1</a:t>
            </a:r>
            <a:endParaRPr kumimoji="0" lang="en-US" sz="3919" b="1" i="0" u="none" strike="noStrike" kern="120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ea typeface="+mn-ea"/>
              <a:cs typeface="Arial" charset="0"/>
            </a:endParaRPr>
          </a:p>
        </p:txBody>
      </p:sp>
    </p:spTree>
    <p:extLst>
      <p:ext uri="{BB962C8B-B14F-4D97-AF65-F5344CB8AC3E}">
        <p14:creationId xmlns:p14="http://schemas.microsoft.com/office/powerpoint/2010/main" val="23851149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rgbClr val="0078D7"/>
                </a:solidFill>
                <a:latin typeface="Segoe UI"/>
                <a:cs typeface="Segoe UI" pitchFamily="34" charset="0"/>
              </a:rPr>
              <a:t>Master image can be managed by any already existing process and technologies including</a:t>
            </a:r>
          </a:p>
          <a:p>
            <a:pPr marL="410844" indent="-261446" defTabSz="914102" fontAlgn="base">
              <a:spcBef>
                <a:spcPts val="588"/>
              </a:spcBef>
              <a:spcAft>
                <a:spcPts val="588"/>
              </a:spcAft>
              <a:buFont typeface="Arial" panose="020B0604020202020204" pitchFamily="34" charset="0"/>
              <a:buChar char="•"/>
            </a:pPr>
            <a:r>
              <a:rPr lang="en-US" sz="2353" dirty="0">
                <a:solidFill>
                  <a:srgbClr val="282828"/>
                </a:solidFill>
                <a:latin typeface="Segoe UI"/>
                <a:ea typeface="Segoe UI" pitchFamily="34" charset="0"/>
                <a:cs typeface="Segoe UI" pitchFamily="34" charset="0"/>
              </a:rPr>
              <a:t>Azure Update Management </a:t>
            </a:r>
          </a:p>
          <a:p>
            <a:pPr marL="410844" indent="-261446" defTabSz="914102" fontAlgn="base">
              <a:spcBef>
                <a:spcPts val="588"/>
              </a:spcBef>
              <a:spcAft>
                <a:spcPts val="588"/>
              </a:spcAft>
              <a:buFont typeface="Arial" panose="020B0604020202020204" pitchFamily="34" charset="0"/>
              <a:buChar char="•"/>
            </a:pPr>
            <a:r>
              <a:rPr lang="en-US" sz="2353" dirty="0">
                <a:solidFill>
                  <a:srgbClr val="282828"/>
                </a:solidFill>
                <a:latin typeface="Segoe UI"/>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solidFill>
                  <a:srgbClr val="282828"/>
                </a:solidFill>
                <a:latin typeface="Segoe UI"/>
                <a:ea typeface="Segoe UI" pitchFamily="34" charset="0"/>
                <a:cs typeface="Segoe UI" pitchFamily="34" charset="0"/>
              </a:rPr>
              <a:t>3</a:t>
            </a:r>
            <a:r>
              <a:rPr lang="en-US" sz="2353" baseline="30000" dirty="0">
                <a:solidFill>
                  <a:srgbClr val="282828"/>
                </a:solidFill>
                <a:latin typeface="Segoe UI"/>
                <a:ea typeface="Segoe UI" pitchFamily="34" charset="0"/>
                <a:cs typeface="Segoe UI" pitchFamily="34" charset="0"/>
              </a:rPr>
              <a:t>rd</a:t>
            </a:r>
            <a:r>
              <a:rPr lang="en-US" sz="2353" dirty="0">
                <a:solidFill>
                  <a:srgbClr val="282828"/>
                </a:solidFill>
                <a:latin typeface="Segoe UI"/>
                <a:ea typeface="Segoe UI" pitchFamily="34" charset="0"/>
                <a:cs typeface="Segoe UI" pitchFamily="34" charset="0"/>
              </a:rPr>
              <a:t> party</a:t>
            </a:r>
            <a:endParaRPr lang="en-US" sz="2745" dirty="0">
              <a:solidFill>
                <a:srgbClr val="282828"/>
              </a:solidFill>
              <a:latin typeface="Segoe UI"/>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defTabSz="914314">
              <a:spcBef>
                <a:spcPts val="2941"/>
              </a:spcBef>
              <a:spcAft>
                <a:spcPts val="588"/>
              </a:spcAft>
            </a:pPr>
            <a:r>
              <a:rPr lang="en-US" sz="2353" dirty="0">
                <a:solidFill>
                  <a:srgbClr val="0078D7"/>
                </a:solidFill>
                <a:latin typeface="Segoe UI"/>
                <a:cs typeface="Segoe UI" pitchFamily="34" charset="0"/>
              </a:rPr>
              <a:t>Best practices document will be provided to assist in configuration of a golden image </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defTabSz="914314">
              <a:spcBef>
                <a:spcPts val="2941"/>
              </a:spcBef>
              <a:spcAft>
                <a:spcPts val="1765"/>
              </a:spcAft>
            </a:pPr>
            <a:r>
              <a:rPr lang="en-US" sz="2353" dirty="0">
                <a:solidFill>
                  <a:srgbClr val="0078D7"/>
                </a:solidFill>
                <a:latin typeface="Segoe UI"/>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282828"/>
                </a:solidFill>
                <a:latin typeface="Segoe UI"/>
              </a:endParaRPr>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Tree>
    <p:extLst>
      <p:ext uri="{BB962C8B-B14F-4D97-AF65-F5344CB8AC3E}">
        <p14:creationId xmlns:p14="http://schemas.microsoft.com/office/powerpoint/2010/main" val="21742572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Performance guidance</a:t>
            </a:r>
          </a:p>
        </p:txBody>
      </p:sp>
      <p:sp>
        <p:nvSpPr>
          <p:cNvPr id="15" name="Rectangle 14">
            <a:extLst>
              <a:ext uri="{FF2B5EF4-FFF2-40B4-BE49-F238E27FC236}">
                <a16:creationId xmlns:a16="http://schemas.microsoft.com/office/drawing/2014/main" id="{7B312099-40F9-434F-8FC0-5FE62D9FD058}"/>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Leverage multisession </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user density for the most cost-effective option</a:t>
            </a:r>
          </a:p>
        </p:txBody>
      </p:sp>
      <p:sp>
        <p:nvSpPr>
          <p:cNvPr id="17" name="Rectangle 16">
            <a:extLst>
              <a:ext uri="{FF2B5EF4-FFF2-40B4-BE49-F238E27FC236}">
                <a16:creationId xmlns:a16="http://schemas.microsoft.com/office/drawing/2014/main" id="{A3693A13-6F62-4DC9-BDD1-3171D7423F9B}"/>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VM should be deployed to Azure regions with WVD clusters</a:t>
            </a:r>
          </a:p>
        </p:txBody>
      </p:sp>
      <p:cxnSp>
        <p:nvCxnSpPr>
          <p:cNvPr id="18" name="Straight Connector 17">
            <a:extLst>
              <a:ext uri="{FF2B5EF4-FFF2-40B4-BE49-F238E27FC236}">
                <a16:creationId xmlns:a16="http://schemas.microsoft.com/office/drawing/2014/main" id="{ABAAAE03-8421-40BE-A907-6563D2622EC6}"/>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B37BC0-59FD-4471-9F87-4A01594F264D}"/>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Recommend a mix </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of breadth and</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depth scaling to accommodate peak and nonpeak timing</a:t>
            </a:r>
          </a:p>
        </p:txBody>
      </p:sp>
      <p:cxnSp>
        <p:nvCxnSpPr>
          <p:cNvPr id="20" name="Straight Connector 19">
            <a:extLst>
              <a:ext uri="{FF2B5EF4-FFF2-40B4-BE49-F238E27FC236}">
                <a16:creationId xmlns:a16="http://schemas.microsoft.com/office/drawing/2014/main" id="{6C8C39D2-7E27-47F8-AB02-34B2EE743824}"/>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2BB946-7FAF-41A3-94E3-0456A692ADF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Active Directory datacenters should be in each region where session host pools are located </a:t>
            </a:r>
          </a:p>
        </p:txBody>
      </p:sp>
      <p:sp>
        <p:nvSpPr>
          <p:cNvPr id="22" name="Rectangle 21">
            <a:extLst>
              <a:ext uri="{FF2B5EF4-FFF2-40B4-BE49-F238E27FC236}">
                <a16:creationId xmlns:a16="http://schemas.microsoft.com/office/drawing/2014/main" id="{36CE111B-5C89-4076-A5B0-F09A4781CD8D}"/>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VM configurations should match use case and host pool needs</a:t>
            </a:r>
          </a:p>
        </p:txBody>
      </p:sp>
      <p:cxnSp>
        <p:nvCxnSpPr>
          <p:cNvPr id="24" name="Straight Connector 23">
            <a:extLst>
              <a:ext uri="{FF2B5EF4-FFF2-40B4-BE49-F238E27FC236}">
                <a16:creationId xmlns:a16="http://schemas.microsoft.com/office/drawing/2014/main" id="{07199750-9013-4DFE-B3A5-92F328800BD5}"/>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POI_ECAF" title="Icon of a map location marker">
            <a:extLst>
              <a:ext uri="{FF2B5EF4-FFF2-40B4-BE49-F238E27FC236}">
                <a16:creationId xmlns:a16="http://schemas.microsoft.com/office/drawing/2014/main" id="{34F4DE4B-7B34-43BF-AD56-632CBBBB6704}"/>
              </a:ext>
            </a:extLst>
          </p:cNvPr>
          <p:cNvSpPr>
            <a:spLocks noChangeAspect="1" noEditPoints="1"/>
          </p:cNvSpPr>
          <p:nvPr/>
        </p:nvSpPr>
        <p:spPr bwMode="auto">
          <a:xfrm>
            <a:off x="441102" y="1496753"/>
            <a:ext cx="287244" cy="45963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3" name="book_2" title="Icon of a book and a pencil">
            <a:extLst>
              <a:ext uri="{FF2B5EF4-FFF2-40B4-BE49-F238E27FC236}">
                <a16:creationId xmlns:a16="http://schemas.microsoft.com/office/drawing/2014/main" id="{B1D4B289-923B-42F5-A2CE-5F9CDFE91650}"/>
              </a:ext>
            </a:extLst>
          </p:cNvPr>
          <p:cNvSpPr>
            <a:spLocks noChangeAspect="1" noEditPoints="1"/>
          </p:cNvSpPr>
          <p:nvPr/>
        </p:nvSpPr>
        <p:spPr bwMode="auto">
          <a:xfrm>
            <a:off x="4545140" y="1466070"/>
            <a:ext cx="522649" cy="477085"/>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nvGrpSpPr>
          <p:cNvPr id="34" name="Group 33">
            <a:extLst>
              <a:ext uri="{FF2B5EF4-FFF2-40B4-BE49-F238E27FC236}">
                <a16:creationId xmlns:a16="http://schemas.microsoft.com/office/drawing/2014/main" id="{A608E678-0E47-4DB4-9ED3-A986D59A23BA}"/>
              </a:ext>
            </a:extLst>
          </p:cNvPr>
          <p:cNvGrpSpPr/>
          <p:nvPr/>
        </p:nvGrpSpPr>
        <p:grpSpPr>
          <a:xfrm>
            <a:off x="8640243" y="1434767"/>
            <a:ext cx="536098" cy="526745"/>
            <a:chOff x="6079444" y="4958717"/>
            <a:chExt cx="327659" cy="321945"/>
          </a:xfrm>
        </p:grpSpPr>
        <p:sp>
          <p:nvSpPr>
            <p:cNvPr id="35" name="Freeform: Shape 34">
              <a:extLst>
                <a:ext uri="{FF2B5EF4-FFF2-40B4-BE49-F238E27FC236}">
                  <a16:creationId xmlns:a16="http://schemas.microsoft.com/office/drawing/2014/main" id="{33F58383-535A-4BC9-8178-6B79CCC718AD}"/>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F7EECEC9-E9F6-447D-91ED-766D1A1A7B75}"/>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98E9DBB-05A0-4733-ACCB-7E78B6A16CF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F515A1E8-2F27-4BBC-91CD-D21C1193C948}"/>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D3855F6-0EAC-43DF-ACA0-D3DB1C78DBD5}"/>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3B9CF17A-41B5-4BCE-BF35-E69483236B20}"/>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3C9DECBE-D9C0-408F-8742-0C63685B89E6}"/>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3741DD77-37A9-4296-A175-4211A3021594}"/>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D4904F6-D90F-420C-A415-FE6EBE3CF56C}"/>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21E79C9C-9DE0-4D2B-A84C-4F2A9DFA0CA5}"/>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015827C0-CADD-4A24-B510-D06E3CD189CF}"/>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CD1D8B36-DC87-48E0-8341-AE177CF0FA9E}"/>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C04A6F03-9FA9-40B7-B390-BCAC1F3BEBD2}"/>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15840820-6F57-48A3-ABA4-BBC68910B881}"/>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EC3B416E-5ED7-4FCC-B680-F159D1F41F2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313B17C2-E3C1-4000-8E48-FF401679F078}"/>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928B2AC9-E633-46EE-AEFD-657C45F51FD0}"/>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cxnSp>
        <p:nvCxnSpPr>
          <p:cNvPr id="16" name="Straight Connector 15">
            <a:extLst>
              <a:ext uri="{FF2B5EF4-FFF2-40B4-BE49-F238E27FC236}">
                <a16:creationId xmlns:a16="http://schemas.microsoft.com/office/drawing/2014/main" id="{936A9A6B-5982-44E6-9D99-6DD7142F23F7}"/>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FC4E81-342D-4D02-B821-AFD596D48C5D}"/>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BFE1DB4-8EE3-4E96-B101-DE8E06F82BCA}"/>
              </a:ext>
            </a:extLst>
          </p:cNvPr>
          <p:cNvGrpSpPr/>
          <p:nvPr/>
        </p:nvGrpSpPr>
        <p:grpSpPr>
          <a:xfrm>
            <a:off x="430927" y="4053215"/>
            <a:ext cx="367211" cy="509568"/>
            <a:chOff x="7722506" y="3616596"/>
            <a:chExt cx="228600" cy="317222"/>
          </a:xfrm>
        </p:grpSpPr>
        <p:sp>
          <p:nvSpPr>
            <p:cNvPr id="53" name="Freeform: Shape 52">
              <a:extLst>
                <a:ext uri="{FF2B5EF4-FFF2-40B4-BE49-F238E27FC236}">
                  <a16:creationId xmlns:a16="http://schemas.microsoft.com/office/drawing/2014/main" id="{B9770A7A-3426-4164-A821-1408C7F1D643}"/>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16C1A845-3FBC-4D6C-9BAF-26B978113991}"/>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sp>
        <p:nvSpPr>
          <p:cNvPr id="55" name="list_4_bidi" title="Icon of a checklist">
            <a:extLst>
              <a:ext uri="{FF2B5EF4-FFF2-40B4-BE49-F238E27FC236}">
                <a16:creationId xmlns:a16="http://schemas.microsoft.com/office/drawing/2014/main" id="{6A6AD5C2-C7CC-4123-BB28-9800E200045D}"/>
              </a:ext>
            </a:extLst>
          </p:cNvPr>
          <p:cNvSpPr>
            <a:spLocks noChangeAspect="1" noEditPoints="1"/>
          </p:cNvSpPr>
          <p:nvPr/>
        </p:nvSpPr>
        <p:spPr bwMode="auto">
          <a:xfrm>
            <a:off x="4540729" y="4196254"/>
            <a:ext cx="551486" cy="36652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Tree>
    <p:extLst>
      <p:ext uri="{BB962C8B-B14F-4D97-AF65-F5344CB8AC3E}">
        <p14:creationId xmlns:p14="http://schemas.microsoft.com/office/powerpoint/2010/main" val="4796638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Update VMs with existing Azure management solutions and all VMs in</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rgbClr val="0078D7"/>
                </a:solidFill>
                <a:latin typeface="Segoe UI"/>
                <a:cs typeface="Segoe UI" pitchFamily="34" charset="0"/>
              </a:rPr>
              <a:t>Use SCCM to manage</a:t>
            </a:r>
            <a:br>
              <a:rPr lang="en-US" sz="2353" dirty="0">
                <a:solidFill>
                  <a:srgbClr val="0078D7"/>
                </a:solidFill>
                <a:latin typeface="Segoe UI"/>
                <a:cs typeface="Segoe UI" pitchFamily="34" charset="0"/>
              </a:rPr>
            </a:br>
            <a:r>
              <a:rPr lang="en-US" sz="2353" dirty="0">
                <a:solidFill>
                  <a:srgbClr val="0078D7"/>
                </a:solidFill>
                <a:latin typeface="Segoe UI"/>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sz="882" dirty="0">
              <a:gradFill>
                <a:gsLst>
                  <a:gs pos="0">
                    <a:srgbClr val="505050"/>
                  </a:gs>
                  <a:gs pos="100000">
                    <a:srgbClr val="505050"/>
                  </a:gs>
                </a:gsLst>
                <a:lin ang="5400000" scaled="1"/>
              </a:gradFill>
              <a:latin typeface="Segoe UI"/>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dirty="0">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14"/>
              <a:endParaRPr lang="en-US" sz="882">
                <a:gradFill>
                  <a:gsLst>
                    <a:gs pos="0">
                      <a:srgbClr val="505050"/>
                    </a:gs>
                    <a:gs pos="100000">
                      <a:srgbClr val="505050"/>
                    </a:gs>
                  </a:gsLst>
                  <a:lin ang="5400000" scaled="1"/>
                </a:gradFill>
                <a:latin typeface="Segoe UI"/>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Tree>
    <p:extLst>
      <p:ext uri="{BB962C8B-B14F-4D97-AF65-F5344CB8AC3E}">
        <p14:creationId xmlns:p14="http://schemas.microsoft.com/office/powerpoint/2010/main" val="31438231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5653721" cy="3969882"/>
          </a:xfrm>
          <a:prstGeom prst="rect">
            <a:avLst/>
          </a:prstGeom>
          <a:ln w="6350">
            <a:solidFill>
              <a:schemeClr val="bg1">
                <a:lumMod val="85000"/>
              </a:schemeClr>
            </a:solidFill>
          </a:ln>
        </p:spPr>
        <p:txBody>
          <a:bodyPr wrap="square" lIns="134464" tIns="89642" rIns="134464" bIns="89642" numCol="2" spcCol="274320">
            <a:noAutofit/>
          </a:bodyPr>
          <a:lstStyle/>
          <a:p>
            <a:pPr defTabSz="914102" fontAlgn="base">
              <a:spcBef>
                <a:spcPts val="1176"/>
              </a:spcBef>
              <a:spcAft>
                <a:spcPts val="784"/>
              </a:spcAft>
            </a:pPr>
            <a:r>
              <a:rPr lang="en-US" sz="1961">
                <a:solidFill>
                  <a:srgbClr val="0078D7"/>
                </a:solidFill>
                <a:latin typeface="Segoe UI"/>
                <a:cs typeface="Segoe UI" pitchFamily="34" charset="0"/>
              </a:rPr>
              <a:t>Profile Container</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User profile is placed into a VHD container that is stored in a central location on the network or in the cloud</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This VHD is dynamically attached at user logon</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Content appear to be in its native location</a:t>
            </a:r>
            <a:br>
              <a:rPr lang="en-US" sz="1372">
                <a:solidFill>
                  <a:srgbClr val="282828"/>
                </a:solidFill>
                <a:latin typeface="Segoe UI"/>
                <a:cs typeface="Segoe UI" pitchFamily="34" charset="0"/>
              </a:rPr>
            </a:br>
            <a:br>
              <a:rPr lang="en-US" sz="1176">
                <a:solidFill>
                  <a:srgbClr val="282828"/>
                </a:solidFill>
                <a:latin typeface="Segoe UI"/>
                <a:cs typeface="Segoe UI" pitchFamily="34" charset="0"/>
              </a:rPr>
            </a:br>
            <a:endParaRPr lang="en-US" sz="1176">
              <a:solidFill>
                <a:srgbClr val="282828"/>
              </a:solidFill>
              <a:latin typeface="Segoe UI"/>
              <a:cs typeface="Segoe UI" pitchFamily="34" charset="0"/>
            </a:endParaRPr>
          </a:p>
          <a:p>
            <a:pPr defTabSz="914367">
              <a:spcBef>
                <a:spcPts val="588"/>
              </a:spcBef>
              <a:defRPr/>
            </a:pPr>
            <a:endParaRPr lang="en-US" sz="1176">
              <a:solidFill>
                <a:srgbClr val="282828"/>
              </a:solidFill>
              <a:latin typeface="Segoe UI"/>
              <a:cs typeface="Segoe UI" pitchFamily="34" charset="0"/>
            </a:endParaRPr>
          </a:p>
          <a:p>
            <a:pPr algn="ctr" defTabSz="914367">
              <a:spcBef>
                <a:spcPts val="1176"/>
              </a:spcBef>
              <a:defRPr/>
            </a:pPr>
            <a:endParaRPr lang="en-US" sz="1372" b="1">
              <a:solidFill>
                <a:srgbClr val="282828"/>
              </a:solidFill>
              <a:latin typeface="Segoe UI"/>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328491" y="2049457"/>
            <a:ext cx="5653721"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1961">
                <a:solidFill>
                  <a:srgbClr val="0078D7"/>
                </a:solidFill>
                <a:latin typeface="Segoe UI"/>
                <a:cs typeface="Segoe UI" pitchFamily="34" charset="0"/>
              </a:rPr>
              <a:t>Cloud Cache</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Cloud Cache will absorb reads and optimize writes into cost effective payloads</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Adding a local cache component</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Applications talk to the local cache, and the cache talks to the remote container</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If the connection to the remote container is interrupted, the apps still work because they’re talking to the cache</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If the interruption is short, or no data that isn’t in the cache is requested during the outage, everything behaves normally</a:t>
            </a:r>
          </a:p>
          <a:p>
            <a:pPr marL="410844" indent="-261446" defTabSz="914102" fontAlgn="base">
              <a:lnSpc>
                <a:spcPct val="88000"/>
              </a:lnSpc>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When connection comes back online, we reconnect and re-sync if necessary</a:t>
            </a:r>
          </a:p>
          <a:p>
            <a:pPr defTabSz="914314">
              <a:spcBef>
                <a:spcPts val="2941"/>
              </a:spcBef>
              <a:spcAft>
                <a:spcPts val="1765"/>
              </a:spcAft>
            </a:pPr>
            <a:endParaRPr lang="en-US" sz="1568">
              <a:solidFill>
                <a:srgbClr val="0078D7"/>
              </a:solidFill>
              <a:latin typeface="Segoe UI"/>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34013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67559" y="1447839"/>
            <a:ext cx="466528" cy="492957"/>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5568" y="1350261"/>
            <a:ext cx="692346" cy="692346"/>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584938" y="3929947"/>
            <a:ext cx="3976725" cy="208902"/>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282828"/>
                </a:solidFill>
                <a:latin typeface="Segoe UI"/>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553684" y="2553265"/>
            <a:ext cx="2213080" cy="3241657"/>
          </a:xfrm>
          <a:prstGeom prst="rect">
            <a:avLst/>
          </a:prstGeom>
        </p:spPr>
        <p:txBody>
          <a:bodyPr wrap="square">
            <a:spAutoFit/>
          </a:bodyPr>
          <a:lstStyle/>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Extremely fast logon times</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Virtually eliminates profile corruption</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Uses native Windows VHD capabilities–no hypervisor</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Very easy to deploy and manage</a:t>
            </a:r>
          </a:p>
          <a:p>
            <a:pPr marL="410844" indent="-261446" defTabSz="914102" fontAlgn="base">
              <a:spcBef>
                <a:spcPts val="588"/>
              </a:spcBef>
              <a:spcAft>
                <a:spcPts val="588"/>
              </a:spcAft>
              <a:buFont typeface="Arial" panose="020B0604020202020204" pitchFamily="34" charset="0"/>
              <a:buChar char="•"/>
              <a:defRPr/>
            </a:pPr>
            <a:r>
              <a:rPr lang="en-US" sz="1372">
                <a:solidFill>
                  <a:srgbClr val="282828"/>
                </a:solidFill>
                <a:latin typeface="Segoe UI"/>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Performance guidance</a:t>
            </a:r>
          </a:p>
        </p:txBody>
      </p:sp>
      <p:sp>
        <p:nvSpPr>
          <p:cNvPr id="15" name="Rectangle 14">
            <a:extLst>
              <a:ext uri="{FF2B5EF4-FFF2-40B4-BE49-F238E27FC236}">
                <a16:creationId xmlns:a16="http://schemas.microsoft.com/office/drawing/2014/main" id="{7B312099-40F9-434F-8FC0-5FE62D9FD058}"/>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a:solidFill>
                  <a:srgbClr val="0078D7"/>
                </a:solidFill>
                <a:latin typeface="Segoe UI"/>
                <a:cs typeface="Segoe UI" pitchFamily="34" charset="0"/>
              </a:rPr>
              <a:t>Leverage multisession </a:t>
            </a:r>
            <a:br>
              <a:rPr lang="en-US" sz="2353">
                <a:solidFill>
                  <a:srgbClr val="0078D7"/>
                </a:solidFill>
                <a:latin typeface="Segoe UI"/>
                <a:cs typeface="Segoe UI" pitchFamily="34" charset="0"/>
              </a:rPr>
            </a:br>
            <a:r>
              <a:rPr lang="en-US" sz="2353">
                <a:solidFill>
                  <a:srgbClr val="0078D7"/>
                </a:solidFill>
                <a:latin typeface="Segoe UI"/>
                <a:cs typeface="Segoe UI" pitchFamily="34" charset="0"/>
              </a:rPr>
              <a:t>user density for the most cost-effective option</a:t>
            </a:r>
          </a:p>
        </p:txBody>
      </p:sp>
      <p:sp>
        <p:nvSpPr>
          <p:cNvPr id="17" name="Rectangle 16">
            <a:extLst>
              <a:ext uri="{FF2B5EF4-FFF2-40B4-BE49-F238E27FC236}">
                <a16:creationId xmlns:a16="http://schemas.microsoft.com/office/drawing/2014/main" id="{A3693A13-6F62-4DC9-BDD1-3171D7423F9B}"/>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a:solidFill>
                  <a:srgbClr val="0078D7"/>
                </a:solidFill>
                <a:latin typeface="Segoe UI"/>
                <a:cs typeface="Segoe UI" pitchFamily="34" charset="0"/>
              </a:rPr>
              <a:t>VM should be deployed to Azure regions with WVD clusters</a:t>
            </a:r>
          </a:p>
        </p:txBody>
      </p:sp>
      <p:cxnSp>
        <p:nvCxnSpPr>
          <p:cNvPr id="18" name="Straight Connector 17">
            <a:extLst>
              <a:ext uri="{FF2B5EF4-FFF2-40B4-BE49-F238E27FC236}">
                <a16:creationId xmlns:a16="http://schemas.microsoft.com/office/drawing/2014/main" id="{ABAAAE03-8421-40BE-A907-6563D2622EC6}"/>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B37BC0-59FD-4471-9F87-4A01594F264D}"/>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a:solidFill>
                  <a:srgbClr val="0078D7"/>
                </a:solidFill>
                <a:latin typeface="Segoe UI"/>
                <a:cs typeface="Segoe UI" pitchFamily="34" charset="0"/>
              </a:rPr>
              <a:t>Recommend a mix </a:t>
            </a:r>
            <a:br>
              <a:rPr lang="en-US" sz="2353">
                <a:solidFill>
                  <a:srgbClr val="0078D7"/>
                </a:solidFill>
                <a:latin typeface="Segoe UI"/>
                <a:cs typeface="Segoe UI" pitchFamily="34" charset="0"/>
              </a:rPr>
            </a:br>
            <a:r>
              <a:rPr lang="en-US" sz="2353">
                <a:solidFill>
                  <a:srgbClr val="0078D7"/>
                </a:solidFill>
                <a:latin typeface="Segoe UI"/>
                <a:cs typeface="Segoe UI" pitchFamily="34" charset="0"/>
              </a:rPr>
              <a:t>of breadth and</a:t>
            </a:r>
            <a:br>
              <a:rPr lang="en-US" sz="2353">
                <a:solidFill>
                  <a:srgbClr val="0078D7"/>
                </a:solidFill>
                <a:latin typeface="Segoe UI"/>
                <a:cs typeface="Segoe UI" pitchFamily="34" charset="0"/>
              </a:rPr>
            </a:br>
            <a:r>
              <a:rPr lang="en-US" sz="2353">
                <a:solidFill>
                  <a:srgbClr val="0078D7"/>
                </a:solidFill>
                <a:latin typeface="Segoe UI"/>
                <a:cs typeface="Segoe UI" pitchFamily="34" charset="0"/>
              </a:rPr>
              <a:t>depth scaling to accommodate peak and nonpeak timing</a:t>
            </a:r>
          </a:p>
        </p:txBody>
      </p:sp>
      <p:cxnSp>
        <p:nvCxnSpPr>
          <p:cNvPr id="20" name="Straight Connector 19">
            <a:extLst>
              <a:ext uri="{FF2B5EF4-FFF2-40B4-BE49-F238E27FC236}">
                <a16:creationId xmlns:a16="http://schemas.microsoft.com/office/drawing/2014/main" id="{6C8C39D2-7E27-47F8-AB02-34B2EE743824}"/>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2BB946-7FAF-41A3-94E3-0456A692ADF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a:solidFill>
                  <a:srgbClr val="0078D7"/>
                </a:solidFill>
                <a:latin typeface="Segoe UI"/>
                <a:cs typeface="Segoe UI" pitchFamily="34" charset="0"/>
              </a:rPr>
              <a:t>Active Directory datacenters should be in each region where session host pools are located </a:t>
            </a:r>
          </a:p>
        </p:txBody>
      </p:sp>
      <p:sp>
        <p:nvSpPr>
          <p:cNvPr id="22" name="Rectangle 21">
            <a:extLst>
              <a:ext uri="{FF2B5EF4-FFF2-40B4-BE49-F238E27FC236}">
                <a16:creationId xmlns:a16="http://schemas.microsoft.com/office/drawing/2014/main" id="{36CE111B-5C89-4076-A5B0-F09A4781CD8D}"/>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a:solidFill>
                  <a:srgbClr val="0078D7"/>
                </a:solidFill>
                <a:latin typeface="Segoe UI"/>
                <a:cs typeface="Segoe UI" pitchFamily="34" charset="0"/>
              </a:rPr>
              <a:t>VM configurations should match use case and host pool needs</a:t>
            </a:r>
          </a:p>
        </p:txBody>
      </p:sp>
      <p:cxnSp>
        <p:nvCxnSpPr>
          <p:cNvPr id="24" name="Straight Connector 23">
            <a:extLst>
              <a:ext uri="{FF2B5EF4-FFF2-40B4-BE49-F238E27FC236}">
                <a16:creationId xmlns:a16="http://schemas.microsoft.com/office/drawing/2014/main" id="{07199750-9013-4DFE-B3A5-92F328800BD5}"/>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POI_ECAF" title="Icon of a map location marker">
            <a:extLst>
              <a:ext uri="{FF2B5EF4-FFF2-40B4-BE49-F238E27FC236}">
                <a16:creationId xmlns:a16="http://schemas.microsoft.com/office/drawing/2014/main" id="{34F4DE4B-7B34-43BF-AD56-632CBBBB6704}"/>
              </a:ext>
            </a:extLst>
          </p:cNvPr>
          <p:cNvSpPr>
            <a:spLocks noChangeAspect="1" noEditPoints="1"/>
          </p:cNvSpPr>
          <p:nvPr/>
        </p:nvSpPr>
        <p:spPr bwMode="auto">
          <a:xfrm>
            <a:off x="441102" y="1496753"/>
            <a:ext cx="287244" cy="45963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3" name="book_2" title="Icon of a book and a pencil">
            <a:extLst>
              <a:ext uri="{FF2B5EF4-FFF2-40B4-BE49-F238E27FC236}">
                <a16:creationId xmlns:a16="http://schemas.microsoft.com/office/drawing/2014/main" id="{B1D4B289-923B-42F5-A2CE-5F9CDFE91650}"/>
              </a:ext>
            </a:extLst>
          </p:cNvPr>
          <p:cNvSpPr>
            <a:spLocks noChangeAspect="1" noEditPoints="1"/>
          </p:cNvSpPr>
          <p:nvPr/>
        </p:nvSpPr>
        <p:spPr bwMode="auto">
          <a:xfrm>
            <a:off x="4545140" y="1466070"/>
            <a:ext cx="522649" cy="477085"/>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nvGrpSpPr>
          <p:cNvPr id="34" name="Group 33">
            <a:extLst>
              <a:ext uri="{FF2B5EF4-FFF2-40B4-BE49-F238E27FC236}">
                <a16:creationId xmlns:a16="http://schemas.microsoft.com/office/drawing/2014/main" id="{A608E678-0E47-4DB4-9ED3-A986D59A23BA}"/>
              </a:ext>
            </a:extLst>
          </p:cNvPr>
          <p:cNvGrpSpPr/>
          <p:nvPr/>
        </p:nvGrpSpPr>
        <p:grpSpPr>
          <a:xfrm>
            <a:off x="8640243" y="1434767"/>
            <a:ext cx="536098" cy="526745"/>
            <a:chOff x="6079444" y="4958717"/>
            <a:chExt cx="327659" cy="321945"/>
          </a:xfrm>
        </p:grpSpPr>
        <p:sp>
          <p:nvSpPr>
            <p:cNvPr id="35" name="Freeform: Shape 34">
              <a:extLst>
                <a:ext uri="{FF2B5EF4-FFF2-40B4-BE49-F238E27FC236}">
                  <a16:creationId xmlns:a16="http://schemas.microsoft.com/office/drawing/2014/main" id="{33F58383-535A-4BC9-8178-6B79CCC718AD}"/>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F7EECEC9-E9F6-447D-91ED-766D1A1A7B75}"/>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98E9DBB-05A0-4733-ACCB-7E78B6A16CF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F515A1E8-2F27-4BBC-91CD-D21C1193C948}"/>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D3855F6-0EAC-43DF-ACA0-D3DB1C78DBD5}"/>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3B9CF17A-41B5-4BCE-BF35-E69483236B20}"/>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3C9DECBE-D9C0-408F-8742-0C63685B89E6}"/>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3741DD77-37A9-4296-A175-4211A3021594}"/>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D4904F6-D90F-420C-A415-FE6EBE3CF56C}"/>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21E79C9C-9DE0-4D2B-A84C-4F2A9DFA0CA5}"/>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015827C0-CADD-4A24-B510-D06E3CD189CF}"/>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CD1D8B36-DC87-48E0-8341-AE177CF0FA9E}"/>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C04A6F03-9FA9-40B7-B390-BCAC1F3BEBD2}"/>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15840820-6F57-48A3-ABA4-BBC68910B881}"/>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EC3B416E-5ED7-4FCC-B680-F159D1F41F2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313B17C2-E3C1-4000-8E48-FF401679F078}"/>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928B2AC9-E633-46EE-AEFD-657C45F51FD0}"/>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cxnSp>
        <p:nvCxnSpPr>
          <p:cNvPr id="16" name="Straight Connector 15">
            <a:extLst>
              <a:ext uri="{FF2B5EF4-FFF2-40B4-BE49-F238E27FC236}">
                <a16:creationId xmlns:a16="http://schemas.microsoft.com/office/drawing/2014/main" id="{936A9A6B-5982-44E6-9D99-6DD7142F23F7}"/>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FC4E81-342D-4D02-B821-AFD596D48C5D}"/>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BFE1DB4-8EE3-4E96-B101-DE8E06F82BCA}"/>
              </a:ext>
            </a:extLst>
          </p:cNvPr>
          <p:cNvGrpSpPr/>
          <p:nvPr/>
        </p:nvGrpSpPr>
        <p:grpSpPr>
          <a:xfrm>
            <a:off x="430927" y="4053215"/>
            <a:ext cx="367211" cy="509568"/>
            <a:chOff x="7722506" y="3616596"/>
            <a:chExt cx="228600" cy="317222"/>
          </a:xfrm>
        </p:grpSpPr>
        <p:sp>
          <p:nvSpPr>
            <p:cNvPr id="53" name="Freeform: Shape 52">
              <a:extLst>
                <a:ext uri="{FF2B5EF4-FFF2-40B4-BE49-F238E27FC236}">
                  <a16:creationId xmlns:a16="http://schemas.microsoft.com/office/drawing/2014/main" id="{B9770A7A-3426-4164-A821-1408C7F1D643}"/>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16C1A845-3FBC-4D6C-9BAF-26B978113991}"/>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sp>
        <p:nvSpPr>
          <p:cNvPr id="55" name="list_4_bidi" title="Icon of a checklist">
            <a:extLst>
              <a:ext uri="{FF2B5EF4-FFF2-40B4-BE49-F238E27FC236}">
                <a16:creationId xmlns:a16="http://schemas.microsoft.com/office/drawing/2014/main" id="{6A6AD5C2-C7CC-4123-BB28-9800E200045D}"/>
              </a:ext>
            </a:extLst>
          </p:cNvPr>
          <p:cNvSpPr>
            <a:spLocks noChangeAspect="1" noEditPoints="1"/>
          </p:cNvSpPr>
          <p:nvPr/>
        </p:nvSpPr>
        <p:spPr bwMode="auto">
          <a:xfrm>
            <a:off x="4540729" y="4196254"/>
            <a:ext cx="551486" cy="36652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Tree>
    <p:extLst>
      <p:ext uri="{BB962C8B-B14F-4D97-AF65-F5344CB8AC3E}">
        <p14:creationId xmlns:p14="http://schemas.microsoft.com/office/powerpoint/2010/main" val="37760907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a:t>WVD Security</a:t>
            </a:r>
          </a:p>
        </p:txBody>
      </p:sp>
      <p:sp>
        <p:nvSpPr>
          <p:cNvPr id="5" name="Text Placeholder 4">
            <a:extLst>
              <a:ext uri="{FF2B5EF4-FFF2-40B4-BE49-F238E27FC236}">
                <a16:creationId xmlns:a16="http://schemas.microsoft.com/office/drawing/2014/main" id="{C77789BD-8129-4266-B7B9-DEEA96AED3F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86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379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1B574D3C-E7C6-4648-ADB3-AE7DCCC6C7AF}"/>
              </a:ext>
            </a:extLst>
          </p:cNvPr>
          <p:cNvSpPr/>
          <p:nvPr/>
        </p:nvSpPr>
        <p:spPr>
          <a:xfrm>
            <a:off x="437307" y="1215689"/>
            <a:ext cx="11317386" cy="4241445"/>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Windows Virtual Desktop RBAC</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Express Routes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Forced Tunneling</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NSGs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Azure Firewalls</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Hub-n-spoke</a:t>
            </a:r>
          </a:p>
          <a:p>
            <a:pPr marL="0" marR="0" lvl="0" indent="0" algn="l" defTabSz="914367" rtl="0" eaLnBrk="1" fontAlgn="auto"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Communications in general for WVD service (443) detailed flow – Reverse Connect</a:t>
            </a: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37307" y="500228"/>
            <a:ext cx="11317386" cy="71546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marL="0" marR="0" lvl="0" indent="0" algn="l" defTabSz="6856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Networking / Security</a:t>
            </a: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736451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18" name="think-cell Slide" r:id="rId5" imgW="377" imgH="377" progId="TCLayout.ActiveDocument.1">
                  <p:embed/>
                </p:oleObj>
              </mc:Choice>
              <mc:Fallback>
                <p:oleObj name="think-cell Slide" r:id="rId5"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77" name="TextBox 376">
            <a:extLst>
              <a:ext uri="{FF2B5EF4-FFF2-40B4-BE49-F238E27FC236}">
                <a16:creationId xmlns:a16="http://schemas.microsoft.com/office/drawing/2014/main" id="{06C182A8-6657-4C05-952B-B411E379E212}"/>
              </a:ext>
            </a:extLst>
          </p:cNvPr>
          <p:cNvSpPr txBox="1"/>
          <p:nvPr/>
        </p:nvSpPr>
        <p:spPr>
          <a:xfrm>
            <a:off x="3417025"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p>
            <a:pPr marL="0" marR="0" lvl="1" indent="0" algn="ctr" defTabSz="914367"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Reverse connect technology eliminates the need to open inbound ports to the VMs</a:t>
            </a:r>
          </a:p>
        </p:txBody>
      </p:sp>
      <p:sp>
        <p:nvSpPr>
          <p:cNvPr id="402" name="TextBox 401">
            <a:extLst>
              <a:ext uri="{FF2B5EF4-FFF2-40B4-BE49-F238E27FC236}">
                <a16:creationId xmlns:a16="http://schemas.microsoft.com/office/drawing/2014/main" id="{3AC0394B-E290-4842-8F6E-E5654873842C}"/>
              </a:ext>
            </a:extLst>
          </p:cNvPr>
          <p:cNvSpPr txBox="1"/>
          <p:nvPr/>
        </p:nvSpPr>
        <p:spPr>
          <a:xfrm>
            <a:off x="3415693" y="2662275"/>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01" name="TextBox 400">
            <a:extLst>
              <a:ext uri="{FF2B5EF4-FFF2-40B4-BE49-F238E27FC236}">
                <a16:creationId xmlns:a16="http://schemas.microsoft.com/office/drawing/2014/main" id="{523ABB48-3836-438C-84FE-4C4BA66731A0}"/>
              </a:ext>
            </a:extLst>
          </p:cNvPr>
          <p:cNvSpPr txBox="1"/>
          <p:nvPr/>
        </p:nvSpPr>
        <p:spPr>
          <a:xfrm>
            <a:off x="586503"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p>
            <a:pPr marL="0" marR="0" lvl="1" indent="0" algn="ctr" defTabSz="914367"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Sophisticated security services easily configured through Azure AD (e.g. MFA, CA, etc.)</a:t>
            </a:r>
          </a:p>
        </p:txBody>
      </p:sp>
      <p:sp>
        <p:nvSpPr>
          <p:cNvPr id="405" name="TextBox 404">
            <a:extLst>
              <a:ext uri="{FF2B5EF4-FFF2-40B4-BE49-F238E27FC236}">
                <a16:creationId xmlns:a16="http://schemas.microsoft.com/office/drawing/2014/main" id="{BFB4AA1A-70D1-4DD0-9BCE-6A9036C5AD49}"/>
              </a:ext>
            </a:extLst>
          </p:cNvPr>
          <p:cNvSpPr txBox="1"/>
          <p:nvPr/>
        </p:nvSpPr>
        <p:spPr>
          <a:xfrm>
            <a:off x="6247071"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Multiple admins can be assigned role-based access control </a:t>
            </a:r>
          </a:p>
        </p:txBody>
      </p:sp>
      <p:sp>
        <p:nvSpPr>
          <p:cNvPr id="220" name="TextBox 219">
            <a:extLst>
              <a:ext uri="{FF2B5EF4-FFF2-40B4-BE49-F238E27FC236}">
                <a16:creationId xmlns:a16="http://schemas.microsoft.com/office/drawing/2014/main" id="{3B2A8744-8E50-4F8E-B923-17A763C20C80}"/>
              </a:ext>
            </a:extLst>
          </p:cNvPr>
          <p:cNvSpPr txBox="1"/>
          <p:nvPr/>
        </p:nvSpPr>
        <p:spPr>
          <a:xfrm>
            <a:off x="9075834" y="4748020"/>
            <a:ext cx="2535518" cy="1509904"/>
          </a:xfrm>
          <a:prstGeom prst="rect">
            <a:avLst/>
          </a:prstGeom>
          <a:solidFill>
            <a:schemeClr val="bg1">
              <a:lumMod val="95000"/>
            </a:schemeClr>
          </a:solidFill>
          <a:ln w="6350">
            <a:solidFill>
              <a:schemeClr val="bg1">
                <a:lumMod val="95000"/>
              </a:schemeClr>
            </a:solidFill>
          </a:ln>
        </p:spPr>
        <p:txBody>
          <a:bodyPr wrap="square" lIns="91440" tIns="182880" rIns="91440" bIns="73152"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Isolated user sessions in both single and multi-session environments</a:t>
            </a:r>
          </a:p>
        </p:txBody>
      </p:sp>
      <p:sp>
        <p:nvSpPr>
          <p:cNvPr id="92" name="TextBox 91">
            <a:extLst>
              <a:ext uri="{FF2B5EF4-FFF2-40B4-BE49-F238E27FC236}">
                <a16:creationId xmlns:a16="http://schemas.microsoft.com/office/drawing/2014/main" id="{70E4E41F-43C4-4C8A-A76D-8485314F480A}"/>
              </a:ext>
            </a:extLst>
          </p:cNvPr>
          <p:cNvSpPr txBox="1"/>
          <p:nvPr/>
        </p:nvSpPr>
        <p:spPr>
          <a:xfrm>
            <a:off x="586503" y="2662274"/>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04" name="TextBox 403">
            <a:extLst>
              <a:ext uri="{FF2B5EF4-FFF2-40B4-BE49-F238E27FC236}">
                <a16:creationId xmlns:a16="http://schemas.microsoft.com/office/drawing/2014/main" id="{6CDC2BA4-4D4C-4B48-BB47-14297D86C2B1}"/>
              </a:ext>
            </a:extLst>
          </p:cNvPr>
          <p:cNvSpPr txBox="1"/>
          <p:nvPr/>
        </p:nvSpPr>
        <p:spPr>
          <a:xfrm>
            <a:off x="6244883"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588263" y="457200"/>
            <a:ext cx="11018520" cy="430887"/>
          </a:xfrm>
        </p:spPr>
        <p:txBody>
          <a:bodyPr/>
          <a:lstStyle/>
          <a:p>
            <a:r>
              <a:rPr lang="en-US" dirty="0"/>
              <a:t>Enhanced Security with Simplified Management</a:t>
            </a:r>
            <a:endParaRPr lang="en-US" dirty="0">
              <a:solidFill>
                <a:schemeClr val="tx1"/>
              </a:solidFill>
            </a:endParaRPr>
          </a:p>
        </p:txBody>
      </p:sp>
      <p:grpSp>
        <p:nvGrpSpPr>
          <p:cNvPr id="5" name="Group 4">
            <a:extLst>
              <a:ext uri="{FF2B5EF4-FFF2-40B4-BE49-F238E27FC236}">
                <a16:creationId xmlns:a16="http://schemas.microsoft.com/office/drawing/2014/main" id="{C4B8D5FE-6224-4003-86D7-0A5EA993CDAF}"/>
              </a:ext>
            </a:extLst>
          </p:cNvPr>
          <p:cNvGrpSpPr/>
          <p:nvPr/>
        </p:nvGrpSpPr>
        <p:grpSpPr>
          <a:xfrm>
            <a:off x="11093168" y="270736"/>
            <a:ext cx="805145" cy="743872"/>
            <a:chOff x="4375091" y="3537247"/>
            <a:chExt cx="2579906" cy="2547540"/>
          </a:xfrm>
        </p:grpSpPr>
        <p:sp>
          <p:nvSpPr>
            <p:cNvPr id="6" name="Freeform 211">
              <a:extLst>
                <a:ext uri="{FF2B5EF4-FFF2-40B4-BE49-F238E27FC236}">
                  <a16:creationId xmlns:a16="http://schemas.microsoft.com/office/drawing/2014/main" id="{73226382-0D4C-4919-AB81-23BE5DF3A0EE}"/>
                </a:ext>
              </a:extLst>
            </p:cNvPr>
            <p:cNvSpPr>
              <a:spLocks/>
            </p:cNvSpPr>
            <p:nvPr/>
          </p:nvSpPr>
          <p:spPr bwMode="auto">
            <a:xfrm>
              <a:off x="5648861" y="3546494"/>
              <a:ext cx="1296889" cy="2064386"/>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212">
              <a:extLst>
                <a:ext uri="{FF2B5EF4-FFF2-40B4-BE49-F238E27FC236}">
                  <a16:creationId xmlns:a16="http://schemas.microsoft.com/office/drawing/2014/main" id="{A776E349-146B-4E68-867C-1B3471437737}"/>
                </a:ext>
              </a:extLst>
            </p:cNvPr>
            <p:cNvSpPr>
              <a:spLocks/>
            </p:cNvSpPr>
            <p:nvPr/>
          </p:nvSpPr>
          <p:spPr bwMode="auto">
            <a:xfrm>
              <a:off x="5639614" y="3537247"/>
              <a:ext cx="1315383" cy="2082880"/>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213">
              <a:extLst>
                <a:ext uri="{FF2B5EF4-FFF2-40B4-BE49-F238E27FC236}">
                  <a16:creationId xmlns:a16="http://schemas.microsoft.com/office/drawing/2014/main" id="{7F3D2EAE-EA50-4AA4-9A42-6D727DD1270B}"/>
                </a:ext>
              </a:extLst>
            </p:cNvPr>
            <p:cNvSpPr>
              <a:spLocks/>
            </p:cNvSpPr>
            <p:nvPr/>
          </p:nvSpPr>
          <p:spPr bwMode="auto">
            <a:xfrm>
              <a:off x="5658108" y="3553429"/>
              <a:ext cx="1280706" cy="2048204"/>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214">
              <a:extLst>
                <a:ext uri="{FF2B5EF4-FFF2-40B4-BE49-F238E27FC236}">
                  <a16:creationId xmlns:a16="http://schemas.microsoft.com/office/drawing/2014/main" id="{599A756D-10F2-4305-A5F7-EB240679762A}"/>
                </a:ext>
              </a:extLst>
            </p:cNvPr>
            <p:cNvSpPr>
              <a:spLocks noEditPoints="1"/>
            </p:cNvSpPr>
            <p:nvPr/>
          </p:nvSpPr>
          <p:spPr bwMode="auto">
            <a:xfrm>
              <a:off x="5648861" y="3546494"/>
              <a:ext cx="1296889" cy="2064386"/>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215">
              <a:extLst>
                <a:ext uri="{FF2B5EF4-FFF2-40B4-BE49-F238E27FC236}">
                  <a16:creationId xmlns:a16="http://schemas.microsoft.com/office/drawing/2014/main" id="{E74765E8-2A79-4B7F-B952-62E847893E8C}"/>
                </a:ext>
              </a:extLst>
            </p:cNvPr>
            <p:cNvSpPr>
              <a:spLocks noChangeArrowheads="1"/>
            </p:cNvSpPr>
            <p:nvPr/>
          </p:nvSpPr>
          <p:spPr bwMode="auto">
            <a:xfrm>
              <a:off x="5752890" y="3650522"/>
              <a:ext cx="1088832" cy="1856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216">
              <a:extLst>
                <a:ext uri="{FF2B5EF4-FFF2-40B4-BE49-F238E27FC236}">
                  <a16:creationId xmlns:a16="http://schemas.microsoft.com/office/drawing/2014/main" id="{BBB8B573-E634-4859-815E-2AC57E05EB9D}"/>
                </a:ext>
              </a:extLst>
            </p:cNvPr>
            <p:cNvSpPr>
              <a:spLocks noChangeArrowheads="1"/>
            </p:cNvSpPr>
            <p:nvPr/>
          </p:nvSpPr>
          <p:spPr bwMode="auto">
            <a:xfrm>
              <a:off x="5752890" y="3650522"/>
              <a:ext cx="1088832" cy="24504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219">
              <a:extLst>
                <a:ext uri="{FF2B5EF4-FFF2-40B4-BE49-F238E27FC236}">
                  <a16:creationId xmlns:a16="http://schemas.microsoft.com/office/drawing/2014/main" id="{94AF91C9-9398-4F20-9807-786AD4BA9E5E}"/>
                </a:ext>
              </a:extLst>
            </p:cNvPr>
            <p:cNvSpPr>
              <a:spLocks/>
            </p:cNvSpPr>
            <p:nvPr/>
          </p:nvSpPr>
          <p:spPr bwMode="auto">
            <a:xfrm>
              <a:off x="4375091" y="4820263"/>
              <a:ext cx="1047221" cy="1165118"/>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220">
              <a:extLst>
                <a:ext uri="{FF2B5EF4-FFF2-40B4-BE49-F238E27FC236}">
                  <a16:creationId xmlns:a16="http://schemas.microsoft.com/office/drawing/2014/main" id="{5C671A30-0F52-4855-9965-38EBD99E3142}"/>
                </a:ext>
              </a:extLst>
            </p:cNvPr>
            <p:cNvSpPr>
              <a:spLocks/>
            </p:cNvSpPr>
            <p:nvPr/>
          </p:nvSpPr>
          <p:spPr bwMode="auto">
            <a:xfrm>
              <a:off x="4613200" y="5405135"/>
              <a:ext cx="531701" cy="580248"/>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223">
              <a:extLst>
                <a:ext uri="{FF2B5EF4-FFF2-40B4-BE49-F238E27FC236}">
                  <a16:creationId xmlns:a16="http://schemas.microsoft.com/office/drawing/2014/main" id="{49B4A305-A256-479B-BB4E-CF2232A84105}"/>
                </a:ext>
              </a:extLst>
            </p:cNvPr>
            <p:cNvSpPr>
              <a:spLocks noChangeArrowheads="1"/>
            </p:cNvSpPr>
            <p:nvPr/>
          </p:nvSpPr>
          <p:spPr bwMode="auto">
            <a:xfrm>
              <a:off x="5528650" y="4570595"/>
              <a:ext cx="120211" cy="184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228">
              <a:extLst>
                <a:ext uri="{FF2B5EF4-FFF2-40B4-BE49-F238E27FC236}">
                  <a16:creationId xmlns:a16="http://schemas.microsoft.com/office/drawing/2014/main" id="{73BA5B3F-EA8F-4F36-9C42-5DBFC5F87507}"/>
                </a:ext>
              </a:extLst>
            </p:cNvPr>
            <p:cNvSpPr>
              <a:spLocks noChangeArrowheads="1"/>
            </p:cNvSpPr>
            <p:nvPr/>
          </p:nvSpPr>
          <p:spPr bwMode="auto">
            <a:xfrm>
              <a:off x="5826866" y="4888471"/>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229">
              <a:extLst>
                <a:ext uri="{FF2B5EF4-FFF2-40B4-BE49-F238E27FC236}">
                  <a16:creationId xmlns:a16="http://schemas.microsoft.com/office/drawing/2014/main" id="{64AB447A-55E8-42AA-8920-E56472BDC980}"/>
                </a:ext>
              </a:extLst>
            </p:cNvPr>
            <p:cNvSpPr>
              <a:spLocks noChangeArrowheads="1"/>
            </p:cNvSpPr>
            <p:nvPr/>
          </p:nvSpPr>
          <p:spPr bwMode="auto">
            <a:xfrm>
              <a:off x="5826866" y="5012146"/>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232">
              <a:extLst>
                <a:ext uri="{FF2B5EF4-FFF2-40B4-BE49-F238E27FC236}">
                  <a16:creationId xmlns:a16="http://schemas.microsoft.com/office/drawing/2014/main" id="{B33053D9-C1FD-46A3-9B17-1A798D387C10}"/>
                </a:ext>
              </a:extLst>
            </p:cNvPr>
            <p:cNvSpPr>
              <a:spLocks noChangeArrowheads="1"/>
            </p:cNvSpPr>
            <p:nvPr/>
          </p:nvSpPr>
          <p:spPr bwMode="auto">
            <a:xfrm>
              <a:off x="6334125" y="5261806"/>
              <a:ext cx="410504" cy="4571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244">
              <a:extLst>
                <a:ext uri="{FF2B5EF4-FFF2-40B4-BE49-F238E27FC236}">
                  <a16:creationId xmlns:a16="http://schemas.microsoft.com/office/drawing/2014/main" id="{9C1AA60B-5F68-45FB-A7B7-758AB017EBDB}"/>
                </a:ext>
              </a:extLst>
            </p:cNvPr>
            <p:cNvSpPr>
              <a:spLocks noChangeArrowheads="1"/>
            </p:cNvSpPr>
            <p:nvPr/>
          </p:nvSpPr>
          <p:spPr bwMode="auto">
            <a:xfrm>
              <a:off x="6182875" y="3999596"/>
              <a:ext cx="577936"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245">
              <a:extLst>
                <a:ext uri="{FF2B5EF4-FFF2-40B4-BE49-F238E27FC236}">
                  <a16:creationId xmlns:a16="http://schemas.microsoft.com/office/drawing/2014/main" id="{8B4C43C2-3B28-4254-B226-53D19BF4A265}"/>
                </a:ext>
              </a:extLst>
            </p:cNvPr>
            <p:cNvSpPr>
              <a:spLocks noChangeArrowheads="1"/>
            </p:cNvSpPr>
            <p:nvPr/>
          </p:nvSpPr>
          <p:spPr bwMode="auto">
            <a:xfrm>
              <a:off x="5836113" y="3999596"/>
              <a:ext cx="115587"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246">
              <a:extLst>
                <a:ext uri="{FF2B5EF4-FFF2-40B4-BE49-F238E27FC236}">
                  <a16:creationId xmlns:a16="http://schemas.microsoft.com/office/drawing/2014/main" id="{AD22BC44-6A2D-4244-85DE-EBAEE5751DEF}"/>
                </a:ext>
              </a:extLst>
            </p:cNvPr>
            <p:cNvSpPr>
              <a:spLocks noChangeArrowheads="1"/>
            </p:cNvSpPr>
            <p:nvPr/>
          </p:nvSpPr>
          <p:spPr bwMode="auto">
            <a:xfrm>
              <a:off x="6009493" y="3999596"/>
              <a:ext cx="117900" cy="3236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47">
              <a:extLst>
                <a:ext uri="{FF2B5EF4-FFF2-40B4-BE49-F238E27FC236}">
                  <a16:creationId xmlns:a16="http://schemas.microsoft.com/office/drawing/2014/main" id="{9C5FC977-53EA-4506-9C53-B6A6703FE6B1}"/>
                </a:ext>
              </a:extLst>
            </p:cNvPr>
            <p:cNvSpPr>
              <a:spLocks noChangeArrowheads="1"/>
            </p:cNvSpPr>
            <p:nvPr/>
          </p:nvSpPr>
          <p:spPr bwMode="auto">
            <a:xfrm>
              <a:off x="6677588" y="3733745"/>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48">
              <a:extLst>
                <a:ext uri="{FF2B5EF4-FFF2-40B4-BE49-F238E27FC236}">
                  <a16:creationId xmlns:a16="http://schemas.microsoft.com/office/drawing/2014/main" id="{76431168-05A1-4E73-9F70-554AB6C7D1A3}"/>
                </a:ext>
              </a:extLst>
            </p:cNvPr>
            <p:cNvSpPr>
              <a:spLocks/>
            </p:cNvSpPr>
            <p:nvPr/>
          </p:nvSpPr>
          <p:spPr bwMode="auto">
            <a:xfrm>
              <a:off x="6677588" y="3733745"/>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49">
              <a:extLst>
                <a:ext uri="{FF2B5EF4-FFF2-40B4-BE49-F238E27FC236}">
                  <a16:creationId xmlns:a16="http://schemas.microsoft.com/office/drawing/2014/main" id="{19D99CAF-7990-4F22-8628-B2AA411C6CAC}"/>
                </a:ext>
              </a:extLst>
            </p:cNvPr>
            <p:cNvSpPr>
              <a:spLocks noChangeArrowheads="1"/>
            </p:cNvSpPr>
            <p:nvPr/>
          </p:nvSpPr>
          <p:spPr bwMode="auto">
            <a:xfrm>
              <a:off x="6677588" y="3763798"/>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50">
              <a:extLst>
                <a:ext uri="{FF2B5EF4-FFF2-40B4-BE49-F238E27FC236}">
                  <a16:creationId xmlns:a16="http://schemas.microsoft.com/office/drawing/2014/main" id="{141DF1E7-1487-424F-BE07-9EBDA000B020}"/>
                </a:ext>
              </a:extLst>
            </p:cNvPr>
            <p:cNvSpPr>
              <a:spLocks/>
            </p:cNvSpPr>
            <p:nvPr/>
          </p:nvSpPr>
          <p:spPr bwMode="auto">
            <a:xfrm>
              <a:off x="6677588" y="3763798"/>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51">
              <a:extLst>
                <a:ext uri="{FF2B5EF4-FFF2-40B4-BE49-F238E27FC236}">
                  <a16:creationId xmlns:a16="http://schemas.microsoft.com/office/drawing/2014/main" id="{D4243AB3-B10A-444B-B26B-442113570BB7}"/>
                </a:ext>
              </a:extLst>
            </p:cNvPr>
            <p:cNvSpPr>
              <a:spLocks noChangeArrowheads="1"/>
            </p:cNvSpPr>
            <p:nvPr/>
          </p:nvSpPr>
          <p:spPr bwMode="auto">
            <a:xfrm>
              <a:off x="6677588" y="3793850"/>
              <a:ext cx="106340" cy="92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52">
              <a:extLst>
                <a:ext uri="{FF2B5EF4-FFF2-40B4-BE49-F238E27FC236}">
                  <a16:creationId xmlns:a16="http://schemas.microsoft.com/office/drawing/2014/main" id="{B369A327-E63E-4FC6-A9C4-EDD39952E908}"/>
                </a:ext>
              </a:extLst>
            </p:cNvPr>
            <p:cNvSpPr>
              <a:spLocks/>
            </p:cNvSpPr>
            <p:nvPr/>
          </p:nvSpPr>
          <p:spPr bwMode="auto">
            <a:xfrm>
              <a:off x="6677588" y="3793850"/>
              <a:ext cx="106340" cy="9247"/>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97">
              <a:extLst>
                <a:ext uri="{FF2B5EF4-FFF2-40B4-BE49-F238E27FC236}">
                  <a16:creationId xmlns:a16="http://schemas.microsoft.com/office/drawing/2014/main" id="{BE747CAD-0B39-4AE1-9C92-A344B33B1409}"/>
                </a:ext>
              </a:extLst>
            </p:cNvPr>
            <p:cNvSpPr>
              <a:spLocks/>
            </p:cNvSpPr>
            <p:nvPr/>
          </p:nvSpPr>
          <p:spPr bwMode="auto">
            <a:xfrm>
              <a:off x="4560030" y="5148531"/>
              <a:ext cx="668095" cy="286656"/>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98">
              <a:extLst>
                <a:ext uri="{FF2B5EF4-FFF2-40B4-BE49-F238E27FC236}">
                  <a16:creationId xmlns:a16="http://schemas.microsoft.com/office/drawing/2014/main" id="{81D7FC69-208D-4FED-A58D-8A7DE9A31121}"/>
                </a:ext>
              </a:extLst>
            </p:cNvPr>
            <p:cNvSpPr>
              <a:spLocks/>
            </p:cNvSpPr>
            <p:nvPr/>
          </p:nvSpPr>
          <p:spPr bwMode="auto">
            <a:xfrm>
              <a:off x="4534601" y="5139284"/>
              <a:ext cx="725887" cy="425361"/>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299">
              <a:extLst>
                <a:ext uri="{FF2B5EF4-FFF2-40B4-BE49-F238E27FC236}">
                  <a16:creationId xmlns:a16="http://schemas.microsoft.com/office/drawing/2014/main" id="{A0E864D3-4B82-4C73-8291-7453B14DB3C9}"/>
                </a:ext>
              </a:extLst>
            </p:cNvPr>
            <p:cNvSpPr>
              <a:spLocks/>
            </p:cNvSpPr>
            <p:nvPr/>
          </p:nvSpPr>
          <p:spPr bwMode="auto">
            <a:xfrm>
              <a:off x="4772711" y="5037567"/>
              <a:ext cx="242734" cy="228863"/>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300">
              <a:extLst>
                <a:ext uri="{FF2B5EF4-FFF2-40B4-BE49-F238E27FC236}">
                  <a16:creationId xmlns:a16="http://schemas.microsoft.com/office/drawing/2014/main" id="{16BB1D5A-C088-4E5F-95DA-648E7481330B}"/>
                </a:ext>
              </a:extLst>
            </p:cNvPr>
            <p:cNvSpPr>
              <a:spLocks/>
            </p:cNvSpPr>
            <p:nvPr/>
          </p:nvSpPr>
          <p:spPr bwMode="auto">
            <a:xfrm>
              <a:off x="4892922" y="5106919"/>
              <a:ext cx="122523" cy="129458"/>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301">
              <a:extLst>
                <a:ext uri="{FF2B5EF4-FFF2-40B4-BE49-F238E27FC236}">
                  <a16:creationId xmlns:a16="http://schemas.microsoft.com/office/drawing/2014/main" id="{A43C9920-B9A6-4E22-B29E-481A020FAA30}"/>
                </a:ext>
              </a:extLst>
            </p:cNvPr>
            <p:cNvSpPr>
              <a:spLocks/>
            </p:cNvSpPr>
            <p:nvPr/>
          </p:nvSpPr>
          <p:spPr bwMode="auto">
            <a:xfrm>
              <a:off x="4645564" y="4533607"/>
              <a:ext cx="462349" cy="376815"/>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302">
              <a:extLst>
                <a:ext uri="{FF2B5EF4-FFF2-40B4-BE49-F238E27FC236}">
                  <a16:creationId xmlns:a16="http://schemas.microsoft.com/office/drawing/2014/main" id="{CE3A6385-FA08-4A1C-BB90-C7981C22E6FB}"/>
                </a:ext>
              </a:extLst>
            </p:cNvPr>
            <p:cNvSpPr>
              <a:spLocks/>
            </p:cNvSpPr>
            <p:nvPr/>
          </p:nvSpPr>
          <p:spPr bwMode="auto">
            <a:xfrm>
              <a:off x="4680241" y="4697742"/>
              <a:ext cx="425361" cy="453101"/>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303">
              <a:extLst>
                <a:ext uri="{FF2B5EF4-FFF2-40B4-BE49-F238E27FC236}">
                  <a16:creationId xmlns:a16="http://schemas.microsoft.com/office/drawing/2014/main" id="{6E734B76-65AC-4291-8CED-ED9019C5F40A}"/>
                </a:ext>
              </a:extLst>
            </p:cNvPr>
            <p:cNvSpPr>
              <a:spLocks/>
            </p:cNvSpPr>
            <p:nvPr/>
          </p:nvSpPr>
          <p:spPr bwMode="auto">
            <a:xfrm>
              <a:off x="5036250" y="4834134"/>
              <a:ext cx="85535" cy="85535"/>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304">
              <a:extLst>
                <a:ext uri="{FF2B5EF4-FFF2-40B4-BE49-F238E27FC236}">
                  <a16:creationId xmlns:a16="http://schemas.microsoft.com/office/drawing/2014/main" id="{1901243F-9686-421C-9BE5-27EB434109B4}"/>
                </a:ext>
              </a:extLst>
            </p:cNvPr>
            <p:cNvSpPr>
              <a:spLocks/>
            </p:cNvSpPr>
            <p:nvPr/>
          </p:nvSpPr>
          <p:spPr bwMode="auto">
            <a:xfrm>
              <a:off x="4865181" y="4760158"/>
              <a:ext cx="240421" cy="388373"/>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305">
              <a:extLst>
                <a:ext uri="{FF2B5EF4-FFF2-40B4-BE49-F238E27FC236}">
                  <a16:creationId xmlns:a16="http://schemas.microsoft.com/office/drawing/2014/main" id="{C2845A1F-11A0-496E-B874-BEA6B53E5337}"/>
                </a:ext>
              </a:extLst>
            </p:cNvPr>
            <p:cNvSpPr>
              <a:spLocks/>
            </p:cNvSpPr>
            <p:nvPr/>
          </p:nvSpPr>
          <p:spPr bwMode="auto">
            <a:xfrm>
              <a:off x="4645564" y="4861875"/>
              <a:ext cx="87846" cy="85535"/>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6">
              <a:extLst>
                <a:ext uri="{FF2B5EF4-FFF2-40B4-BE49-F238E27FC236}">
                  <a16:creationId xmlns:a16="http://schemas.microsoft.com/office/drawing/2014/main" id="{2CA1A5C2-A7D1-472E-B182-B76EFFB018BB}"/>
                </a:ext>
              </a:extLst>
            </p:cNvPr>
            <p:cNvSpPr>
              <a:spLocks/>
            </p:cNvSpPr>
            <p:nvPr/>
          </p:nvSpPr>
          <p:spPr bwMode="auto">
            <a:xfrm>
              <a:off x="4684865" y="4817952"/>
              <a:ext cx="420737" cy="33289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07">
              <a:extLst>
                <a:ext uri="{FF2B5EF4-FFF2-40B4-BE49-F238E27FC236}">
                  <a16:creationId xmlns:a16="http://schemas.microsoft.com/office/drawing/2014/main" id="{CF0E89C7-139B-4530-8BFA-4A52C6FF11DF}"/>
                </a:ext>
              </a:extLst>
            </p:cNvPr>
            <p:cNvSpPr>
              <a:spLocks/>
            </p:cNvSpPr>
            <p:nvPr/>
          </p:nvSpPr>
          <p:spPr bwMode="auto">
            <a:xfrm>
              <a:off x="4848998" y="5007515"/>
              <a:ext cx="120211" cy="55482"/>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308">
              <a:extLst>
                <a:ext uri="{FF2B5EF4-FFF2-40B4-BE49-F238E27FC236}">
                  <a16:creationId xmlns:a16="http://schemas.microsoft.com/office/drawing/2014/main" id="{7B4BA4CF-7A99-4EC7-AAF8-C530A11297BD}"/>
                </a:ext>
              </a:extLst>
            </p:cNvPr>
            <p:cNvSpPr>
              <a:spLocks/>
            </p:cNvSpPr>
            <p:nvPr/>
          </p:nvSpPr>
          <p:spPr bwMode="auto">
            <a:xfrm>
              <a:off x="4966897" y="4820263"/>
              <a:ext cx="39300" cy="36988"/>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309">
              <a:extLst>
                <a:ext uri="{FF2B5EF4-FFF2-40B4-BE49-F238E27FC236}">
                  <a16:creationId xmlns:a16="http://schemas.microsoft.com/office/drawing/2014/main" id="{B6A51B30-1329-4D62-81D2-4A13B15ADACD}"/>
                </a:ext>
              </a:extLst>
            </p:cNvPr>
            <p:cNvSpPr>
              <a:spLocks/>
            </p:cNvSpPr>
            <p:nvPr/>
          </p:nvSpPr>
          <p:spPr bwMode="auto">
            <a:xfrm>
              <a:off x="4802763" y="4829510"/>
              <a:ext cx="39300" cy="39300"/>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10">
              <a:extLst>
                <a:ext uri="{FF2B5EF4-FFF2-40B4-BE49-F238E27FC236}">
                  <a16:creationId xmlns:a16="http://schemas.microsoft.com/office/drawing/2014/main" id="{41E0B219-32F7-4221-A01B-EDAD30772883}"/>
                </a:ext>
              </a:extLst>
            </p:cNvPr>
            <p:cNvSpPr>
              <a:spLocks/>
            </p:cNvSpPr>
            <p:nvPr/>
          </p:nvSpPr>
          <p:spPr bwMode="auto">
            <a:xfrm>
              <a:off x="5144901" y="5171648"/>
              <a:ext cx="390685" cy="568689"/>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11">
              <a:extLst>
                <a:ext uri="{FF2B5EF4-FFF2-40B4-BE49-F238E27FC236}">
                  <a16:creationId xmlns:a16="http://schemas.microsoft.com/office/drawing/2014/main" id="{DC2F3268-B602-4857-BCD9-4FF2E7D39D18}"/>
                </a:ext>
              </a:extLst>
            </p:cNvPr>
            <p:cNvSpPr>
              <a:spLocks/>
            </p:cNvSpPr>
            <p:nvPr/>
          </p:nvSpPr>
          <p:spPr bwMode="auto">
            <a:xfrm>
              <a:off x="5144901" y="5171648"/>
              <a:ext cx="365255" cy="439231"/>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12">
              <a:extLst>
                <a:ext uri="{FF2B5EF4-FFF2-40B4-BE49-F238E27FC236}">
                  <a16:creationId xmlns:a16="http://schemas.microsoft.com/office/drawing/2014/main" id="{284CBFCD-F5FC-42BD-A540-79320C3FB19E}"/>
                </a:ext>
              </a:extLst>
            </p:cNvPr>
            <p:cNvSpPr>
              <a:spLocks/>
            </p:cNvSpPr>
            <p:nvPr/>
          </p:nvSpPr>
          <p:spPr bwMode="auto">
            <a:xfrm>
              <a:off x="5574885" y="5386641"/>
              <a:ext cx="16183" cy="13870"/>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13">
              <a:extLst>
                <a:ext uri="{FF2B5EF4-FFF2-40B4-BE49-F238E27FC236}">
                  <a16:creationId xmlns:a16="http://schemas.microsoft.com/office/drawing/2014/main" id="{A5D5137C-6632-438F-94AB-236D73BD9A82}"/>
                </a:ext>
              </a:extLst>
            </p:cNvPr>
            <p:cNvSpPr>
              <a:spLocks/>
            </p:cNvSpPr>
            <p:nvPr/>
          </p:nvSpPr>
          <p:spPr bwMode="auto">
            <a:xfrm>
              <a:off x="5281294" y="5176272"/>
              <a:ext cx="268162" cy="21036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14">
              <a:extLst>
                <a:ext uri="{FF2B5EF4-FFF2-40B4-BE49-F238E27FC236}">
                  <a16:creationId xmlns:a16="http://schemas.microsoft.com/office/drawing/2014/main" id="{36482560-9F80-491E-9954-7ACDF3171B80}"/>
                </a:ext>
              </a:extLst>
            </p:cNvPr>
            <p:cNvSpPr>
              <a:spLocks/>
            </p:cNvSpPr>
            <p:nvPr/>
          </p:nvSpPr>
          <p:spPr bwMode="auto">
            <a:xfrm>
              <a:off x="5281294" y="5176272"/>
              <a:ext cx="268162" cy="21036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315">
              <a:extLst>
                <a:ext uri="{FF2B5EF4-FFF2-40B4-BE49-F238E27FC236}">
                  <a16:creationId xmlns:a16="http://schemas.microsoft.com/office/drawing/2014/main" id="{149BAABE-EAC8-42A0-8D5B-2B5907083D79}"/>
                </a:ext>
              </a:extLst>
            </p:cNvPr>
            <p:cNvSpPr>
              <a:spLocks/>
            </p:cNvSpPr>
            <p:nvPr/>
          </p:nvSpPr>
          <p:spPr bwMode="auto">
            <a:xfrm>
              <a:off x="5281294" y="5155467"/>
              <a:ext cx="284345" cy="231174"/>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316">
              <a:extLst>
                <a:ext uri="{FF2B5EF4-FFF2-40B4-BE49-F238E27FC236}">
                  <a16:creationId xmlns:a16="http://schemas.microsoft.com/office/drawing/2014/main" id="{07DE4281-5987-4A41-80C6-3D15706D20A7}"/>
                </a:ext>
              </a:extLst>
            </p:cNvPr>
            <p:cNvSpPr>
              <a:spLocks/>
            </p:cNvSpPr>
            <p:nvPr/>
          </p:nvSpPr>
          <p:spPr bwMode="auto">
            <a:xfrm>
              <a:off x="5281294" y="5155467"/>
              <a:ext cx="284345" cy="231174"/>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17">
              <a:extLst>
                <a:ext uri="{FF2B5EF4-FFF2-40B4-BE49-F238E27FC236}">
                  <a16:creationId xmlns:a16="http://schemas.microsoft.com/office/drawing/2014/main" id="{0621EDC6-71F4-4018-8992-AAE0660FA2D9}"/>
                </a:ext>
              </a:extLst>
            </p:cNvPr>
            <p:cNvSpPr>
              <a:spLocks/>
            </p:cNvSpPr>
            <p:nvPr/>
          </p:nvSpPr>
          <p:spPr bwMode="auto">
            <a:xfrm>
              <a:off x="5276671" y="5150843"/>
              <a:ext cx="27741" cy="3236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18">
              <a:extLst>
                <a:ext uri="{FF2B5EF4-FFF2-40B4-BE49-F238E27FC236}">
                  <a16:creationId xmlns:a16="http://schemas.microsoft.com/office/drawing/2014/main" id="{3810BAA5-4E5D-46D3-BA51-4F6272AD1743}"/>
                </a:ext>
              </a:extLst>
            </p:cNvPr>
            <p:cNvSpPr>
              <a:spLocks/>
            </p:cNvSpPr>
            <p:nvPr/>
          </p:nvSpPr>
          <p:spPr bwMode="auto">
            <a:xfrm>
              <a:off x="5276671" y="5150843"/>
              <a:ext cx="27741" cy="3236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319">
              <a:extLst>
                <a:ext uri="{FF2B5EF4-FFF2-40B4-BE49-F238E27FC236}">
                  <a16:creationId xmlns:a16="http://schemas.microsoft.com/office/drawing/2014/main" id="{F3715CBE-ABC2-47ED-A90A-BEAFA9691E7C}"/>
                </a:ext>
              </a:extLst>
            </p:cNvPr>
            <p:cNvSpPr>
              <a:spLocks noChangeArrowheads="1"/>
            </p:cNvSpPr>
            <p:nvPr/>
          </p:nvSpPr>
          <p:spPr bwMode="auto">
            <a:xfrm>
              <a:off x="5276671" y="5167025"/>
              <a:ext cx="13870" cy="16183"/>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20">
              <a:extLst>
                <a:ext uri="{FF2B5EF4-FFF2-40B4-BE49-F238E27FC236}">
                  <a16:creationId xmlns:a16="http://schemas.microsoft.com/office/drawing/2014/main" id="{D0D7EFC0-8895-4C99-B050-9F8B228E5C12}"/>
                </a:ext>
              </a:extLst>
            </p:cNvPr>
            <p:cNvSpPr>
              <a:spLocks/>
            </p:cNvSpPr>
            <p:nvPr/>
          </p:nvSpPr>
          <p:spPr bwMode="auto">
            <a:xfrm>
              <a:off x="5542521" y="5356588"/>
              <a:ext cx="43924" cy="4161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21">
              <a:extLst>
                <a:ext uri="{FF2B5EF4-FFF2-40B4-BE49-F238E27FC236}">
                  <a16:creationId xmlns:a16="http://schemas.microsoft.com/office/drawing/2014/main" id="{4A3866CF-4C0A-4A97-99B1-F0B2AAC8E474}"/>
                </a:ext>
              </a:extLst>
            </p:cNvPr>
            <p:cNvSpPr>
              <a:spLocks/>
            </p:cNvSpPr>
            <p:nvPr/>
          </p:nvSpPr>
          <p:spPr bwMode="auto">
            <a:xfrm>
              <a:off x="5542521" y="5356588"/>
              <a:ext cx="43924" cy="4161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22">
              <a:extLst>
                <a:ext uri="{FF2B5EF4-FFF2-40B4-BE49-F238E27FC236}">
                  <a16:creationId xmlns:a16="http://schemas.microsoft.com/office/drawing/2014/main" id="{0C8A470C-1793-4E90-BCB5-66FE45F53443}"/>
                </a:ext>
              </a:extLst>
            </p:cNvPr>
            <p:cNvSpPr>
              <a:spLocks/>
            </p:cNvSpPr>
            <p:nvPr/>
          </p:nvSpPr>
          <p:spPr bwMode="auto">
            <a:xfrm>
              <a:off x="5251241" y="5132349"/>
              <a:ext cx="46235" cy="46235"/>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323">
              <a:extLst>
                <a:ext uri="{FF2B5EF4-FFF2-40B4-BE49-F238E27FC236}">
                  <a16:creationId xmlns:a16="http://schemas.microsoft.com/office/drawing/2014/main" id="{4ABE33CE-9CA4-48CB-A467-8753A3591F23}"/>
                </a:ext>
              </a:extLst>
            </p:cNvPr>
            <p:cNvSpPr>
              <a:spLocks/>
            </p:cNvSpPr>
            <p:nvPr/>
          </p:nvSpPr>
          <p:spPr bwMode="auto">
            <a:xfrm>
              <a:off x="5251241" y="5150843"/>
              <a:ext cx="6936" cy="9247"/>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324">
              <a:extLst>
                <a:ext uri="{FF2B5EF4-FFF2-40B4-BE49-F238E27FC236}">
                  <a16:creationId xmlns:a16="http://schemas.microsoft.com/office/drawing/2014/main" id="{1CA2DB2C-F3B1-4248-9236-1DC8CAF8BD04}"/>
                </a:ext>
              </a:extLst>
            </p:cNvPr>
            <p:cNvSpPr>
              <a:spLocks/>
            </p:cNvSpPr>
            <p:nvPr/>
          </p:nvSpPr>
          <p:spPr bwMode="auto">
            <a:xfrm>
              <a:off x="5251241" y="5150843"/>
              <a:ext cx="30053" cy="27741"/>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325">
              <a:extLst>
                <a:ext uri="{FF2B5EF4-FFF2-40B4-BE49-F238E27FC236}">
                  <a16:creationId xmlns:a16="http://schemas.microsoft.com/office/drawing/2014/main" id="{6345B936-88D9-4A14-A85A-911E2F462AC9}"/>
                </a:ext>
              </a:extLst>
            </p:cNvPr>
            <p:cNvSpPr>
              <a:spLocks/>
            </p:cNvSpPr>
            <p:nvPr/>
          </p:nvSpPr>
          <p:spPr bwMode="auto">
            <a:xfrm>
              <a:off x="5281294" y="5176272"/>
              <a:ext cx="268162" cy="21036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326">
              <a:extLst>
                <a:ext uri="{FF2B5EF4-FFF2-40B4-BE49-F238E27FC236}">
                  <a16:creationId xmlns:a16="http://schemas.microsoft.com/office/drawing/2014/main" id="{5073EB0D-094D-44AF-A2EE-6CFFE91C54BE}"/>
                </a:ext>
              </a:extLst>
            </p:cNvPr>
            <p:cNvSpPr>
              <a:spLocks/>
            </p:cNvSpPr>
            <p:nvPr/>
          </p:nvSpPr>
          <p:spPr bwMode="auto">
            <a:xfrm>
              <a:off x="5281294" y="5176272"/>
              <a:ext cx="268162" cy="21036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327">
              <a:extLst>
                <a:ext uri="{FF2B5EF4-FFF2-40B4-BE49-F238E27FC236}">
                  <a16:creationId xmlns:a16="http://schemas.microsoft.com/office/drawing/2014/main" id="{0A41C595-C2E7-4652-9411-8AC242B2C39B}"/>
                </a:ext>
              </a:extLst>
            </p:cNvPr>
            <p:cNvSpPr>
              <a:spLocks/>
            </p:cNvSpPr>
            <p:nvPr/>
          </p:nvSpPr>
          <p:spPr bwMode="auto">
            <a:xfrm>
              <a:off x="5283606" y="5176272"/>
              <a:ext cx="6936" cy="6936"/>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328">
              <a:extLst>
                <a:ext uri="{FF2B5EF4-FFF2-40B4-BE49-F238E27FC236}">
                  <a16:creationId xmlns:a16="http://schemas.microsoft.com/office/drawing/2014/main" id="{A6B520BD-EF73-42E7-8FEB-FB224D544E7C}"/>
                </a:ext>
              </a:extLst>
            </p:cNvPr>
            <p:cNvSpPr>
              <a:spLocks/>
            </p:cNvSpPr>
            <p:nvPr/>
          </p:nvSpPr>
          <p:spPr bwMode="auto">
            <a:xfrm>
              <a:off x="5283606" y="5176272"/>
              <a:ext cx="6936" cy="6936"/>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329">
              <a:extLst>
                <a:ext uri="{FF2B5EF4-FFF2-40B4-BE49-F238E27FC236}">
                  <a16:creationId xmlns:a16="http://schemas.microsoft.com/office/drawing/2014/main" id="{455ADDA2-77D7-489A-B9D5-726BD484ADFD}"/>
                </a:ext>
              </a:extLst>
            </p:cNvPr>
            <p:cNvSpPr>
              <a:spLocks/>
            </p:cNvSpPr>
            <p:nvPr/>
          </p:nvSpPr>
          <p:spPr bwMode="auto">
            <a:xfrm>
              <a:off x="5542521" y="5377394"/>
              <a:ext cx="6936" cy="9247"/>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330">
              <a:extLst>
                <a:ext uri="{FF2B5EF4-FFF2-40B4-BE49-F238E27FC236}">
                  <a16:creationId xmlns:a16="http://schemas.microsoft.com/office/drawing/2014/main" id="{EE23EF75-15F5-4957-B399-4B1301FB7EE8}"/>
                </a:ext>
              </a:extLst>
            </p:cNvPr>
            <p:cNvSpPr>
              <a:spLocks/>
            </p:cNvSpPr>
            <p:nvPr/>
          </p:nvSpPr>
          <p:spPr bwMode="auto">
            <a:xfrm>
              <a:off x="5542521" y="5377394"/>
              <a:ext cx="6936" cy="9247"/>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31">
              <a:extLst>
                <a:ext uri="{FF2B5EF4-FFF2-40B4-BE49-F238E27FC236}">
                  <a16:creationId xmlns:a16="http://schemas.microsoft.com/office/drawing/2014/main" id="{4CB41428-3EF4-47F4-BC53-2E6613FE78E7}"/>
                </a:ext>
              </a:extLst>
            </p:cNvPr>
            <p:cNvSpPr>
              <a:spLocks/>
            </p:cNvSpPr>
            <p:nvPr/>
          </p:nvSpPr>
          <p:spPr bwMode="auto">
            <a:xfrm>
              <a:off x="5480104" y="5284924"/>
              <a:ext cx="41611" cy="34677"/>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332">
              <a:extLst>
                <a:ext uri="{FF2B5EF4-FFF2-40B4-BE49-F238E27FC236}">
                  <a16:creationId xmlns:a16="http://schemas.microsoft.com/office/drawing/2014/main" id="{6FE9BAF3-65FD-4608-876F-CF819A7EE802}"/>
                </a:ext>
              </a:extLst>
            </p:cNvPr>
            <p:cNvSpPr>
              <a:spLocks/>
            </p:cNvSpPr>
            <p:nvPr/>
          </p:nvSpPr>
          <p:spPr bwMode="auto">
            <a:xfrm>
              <a:off x="5480104" y="5284924"/>
              <a:ext cx="41611" cy="34677"/>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333">
              <a:extLst>
                <a:ext uri="{FF2B5EF4-FFF2-40B4-BE49-F238E27FC236}">
                  <a16:creationId xmlns:a16="http://schemas.microsoft.com/office/drawing/2014/main" id="{0DF5C69B-AC34-4690-9383-8FBEC2E88C23}"/>
                </a:ext>
              </a:extLst>
            </p:cNvPr>
            <p:cNvSpPr>
              <a:spLocks/>
            </p:cNvSpPr>
            <p:nvPr/>
          </p:nvSpPr>
          <p:spPr bwMode="auto">
            <a:xfrm>
              <a:off x="5517092" y="5317289"/>
              <a:ext cx="2312" cy="231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334">
              <a:extLst>
                <a:ext uri="{FF2B5EF4-FFF2-40B4-BE49-F238E27FC236}">
                  <a16:creationId xmlns:a16="http://schemas.microsoft.com/office/drawing/2014/main" id="{C5517D5B-362E-4753-B38C-03191551C51E}"/>
                </a:ext>
              </a:extLst>
            </p:cNvPr>
            <p:cNvSpPr>
              <a:spLocks/>
            </p:cNvSpPr>
            <p:nvPr/>
          </p:nvSpPr>
          <p:spPr bwMode="auto">
            <a:xfrm>
              <a:off x="5517092" y="5317289"/>
              <a:ext cx="2312" cy="231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335">
              <a:extLst>
                <a:ext uri="{FF2B5EF4-FFF2-40B4-BE49-F238E27FC236}">
                  <a16:creationId xmlns:a16="http://schemas.microsoft.com/office/drawing/2014/main" id="{B74604BC-1879-4C56-8D7F-D76D795F2725}"/>
                </a:ext>
              </a:extLst>
            </p:cNvPr>
            <p:cNvSpPr>
              <a:spLocks noChangeArrowheads="1"/>
            </p:cNvSpPr>
            <p:nvPr/>
          </p:nvSpPr>
          <p:spPr bwMode="auto">
            <a:xfrm>
              <a:off x="5519403" y="5314976"/>
              <a:ext cx="2312" cy="23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336">
              <a:extLst>
                <a:ext uri="{FF2B5EF4-FFF2-40B4-BE49-F238E27FC236}">
                  <a16:creationId xmlns:a16="http://schemas.microsoft.com/office/drawing/2014/main" id="{337BB7C2-F7DE-462D-9214-F46FEA7131AF}"/>
                </a:ext>
              </a:extLst>
            </p:cNvPr>
            <p:cNvSpPr>
              <a:spLocks/>
            </p:cNvSpPr>
            <p:nvPr/>
          </p:nvSpPr>
          <p:spPr bwMode="auto">
            <a:xfrm>
              <a:off x="5519403" y="5314976"/>
              <a:ext cx="0" cy="231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337">
              <a:extLst>
                <a:ext uri="{FF2B5EF4-FFF2-40B4-BE49-F238E27FC236}">
                  <a16:creationId xmlns:a16="http://schemas.microsoft.com/office/drawing/2014/main" id="{E559C911-AE63-4718-9B51-41535CA9464E}"/>
                </a:ext>
              </a:extLst>
            </p:cNvPr>
            <p:cNvSpPr>
              <a:spLocks/>
            </p:cNvSpPr>
            <p:nvPr/>
          </p:nvSpPr>
          <p:spPr bwMode="auto">
            <a:xfrm>
              <a:off x="5480104" y="5287235"/>
              <a:ext cx="39300" cy="3236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338">
              <a:extLst>
                <a:ext uri="{FF2B5EF4-FFF2-40B4-BE49-F238E27FC236}">
                  <a16:creationId xmlns:a16="http://schemas.microsoft.com/office/drawing/2014/main" id="{D1AA6507-381A-429E-A997-4C1A61078AA7}"/>
                </a:ext>
              </a:extLst>
            </p:cNvPr>
            <p:cNvSpPr>
              <a:spLocks/>
            </p:cNvSpPr>
            <p:nvPr/>
          </p:nvSpPr>
          <p:spPr bwMode="auto">
            <a:xfrm>
              <a:off x="5480104" y="5287235"/>
              <a:ext cx="39300" cy="3236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8">
              <a:extLst>
                <a:ext uri="{FF2B5EF4-FFF2-40B4-BE49-F238E27FC236}">
                  <a16:creationId xmlns:a16="http://schemas.microsoft.com/office/drawing/2014/main" id="{F616995F-4AA7-49F2-995F-D65092934517}"/>
                </a:ext>
              </a:extLst>
            </p:cNvPr>
            <p:cNvSpPr>
              <a:spLocks/>
            </p:cNvSpPr>
            <p:nvPr/>
          </p:nvSpPr>
          <p:spPr bwMode="auto">
            <a:xfrm>
              <a:off x="4405143" y="5139284"/>
              <a:ext cx="319021" cy="476219"/>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359">
              <a:extLst>
                <a:ext uri="{FF2B5EF4-FFF2-40B4-BE49-F238E27FC236}">
                  <a16:creationId xmlns:a16="http://schemas.microsoft.com/office/drawing/2014/main" id="{312527EF-A5A6-4E68-839C-3A57E7B512CA}"/>
                </a:ext>
              </a:extLst>
            </p:cNvPr>
            <p:cNvSpPr>
              <a:spLocks/>
            </p:cNvSpPr>
            <p:nvPr/>
          </p:nvSpPr>
          <p:spPr bwMode="auto">
            <a:xfrm>
              <a:off x="4398208" y="5361211"/>
              <a:ext cx="698147" cy="723576"/>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360">
              <a:extLst>
                <a:ext uri="{FF2B5EF4-FFF2-40B4-BE49-F238E27FC236}">
                  <a16:creationId xmlns:a16="http://schemas.microsoft.com/office/drawing/2014/main" id="{C5EF8AD0-957B-470B-A51D-A99C882B6908}"/>
                </a:ext>
              </a:extLst>
            </p:cNvPr>
            <p:cNvSpPr>
              <a:spLocks/>
            </p:cNvSpPr>
            <p:nvPr/>
          </p:nvSpPr>
          <p:spPr bwMode="auto">
            <a:xfrm>
              <a:off x="4437507" y="5402822"/>
              <a:ext cx="614924" cy="640353"/>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61">
              <a:extLst>
                <a:ext uri="{FF2B5EF4-FFF2-40B4-BE49-F238E27FC236}">
                  <a16:creationId xmlns:a16="http://schemas.microsoft.com/office/drawing/2014/main" id="{EEAC967E-999C-4967-BB38-205506A2792A}"/>
                </a:ext>
              </a:extLst>
            </p:cNvPr>
            <p:cNvSpPr>
              <a:spLocks/>
            </p:cNvSpPr>
            <p:nvPr/>
          </p:nvSpPr>
          <p:spPr bwMode="auto">
            <a:xfrm>
              <a:off x="4437507" y="5402822"/>
              <a:ext cx="614924" cy="640353"/>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363">
              <a:extLst>
                <a:ext uri="{FF2B5EF4-FFF2-40B4-BE49-F238E27FC236}">
                  <a16:creationId xmlns:a16="http://schemas.microsoft.com/office/drawing/2014/main" id="{8F6E3B3B-B2EB-46C0-A638-74615CFC3A15}"/>
                </a:ext>
              </a:extLst>
            </p:cNvPr>
            <p:cNvSpPr>
              <a:spLocks/>
            </p:cNvSpPr>
            <p:nvPr/>
          </p:nvSpPr>
          <p:spPr bwMode="auto">
            <a:xfrm>
              <a:off x="4731100" y="5402822"/>
              <a:ext cx="321333" cy="640353"/>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364">
              <a:extLst>
                <a:ext uri="{FF2B5EF4-FFF2-40B4-BE49-F238E27FC236}">
                  <a16:creationId xmlns:a16="http://schemas.microsoft.com/office/drawing/2014/main" id="{4ADDCF91-D617-45D1-B534-D02B8E091DDF}"/>
                </a:ext>
              </a:extLst>
            </p:cNvPr>
            <p:cNvSpPr>
              <a:spLocks/>
            </p:cNvSpPr>
            <p:nvPr/>
          </p:nvSpPr>
          <p:spPr bwMode="auto">
            <a:xfrm>
              <a:off x="4617823" y="5633997"/>
              <a:ext cx="99406" cy="78599"/>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365">
              <a:extLst>
                <a:ext uri="{FF2B5EF4-FFF2-40B4-BE49-F238E27FC236}">
                  <a16:creationId xmlns:a16="http://schemas.microsoft.com/office/drawing/2014/main" id="{611FE6E3-8264-4ECA-B83E-CDB8A79B8392}"/>
                </a:ext>
              </a:extLst>
            </p:cNvPr>
            <p:cNvSpPr>
              <a:spLocks/>
            </p:cNvSpPr>
            <p:nvPr/>
          </p:nvSpPr>
          <p:spPr bwMode="auto">
            <a:xfrm>
              <a:off x="4714917" y="5705661"/>
              <a:ext cx="147952" cy="117900"/>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366">
              <a:extLst>
                <a:ext uri="{FF2B5EF4-FFF2-40B4-BE49-F238E27FC236}">
                  <a16:creationId xmlns:a16="http://schemas.microsoft.com/office/drawing/2014/main" id="{2415AB25-BE5B-413C-B94D-7D08E1029BB5}"/>
                </a:ext>
              </a:extLst>
            </p:cNvPr>
            <p:cNvSpPr>
              <a:spLocks/>
            </p:cNvSpPr>
            <p:nvPr/>
          </p:nvSpPr>
          <p:spPr bwMode="auto">
            <a:xfrm>
              <a:off x="4597018" y="5664050"/>
              <a:ext cx="242734" cy="187252"/>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367">
              <a:extLst>
                <a:ext uri="{FF2B5EF4-FFF2-40B4-BE49-F238E27FC236}">
                  <a16:creationId xmlns:a16="http://schemas.microsoft.com/office/drawing/2014/main" id="{7554B2BE-8813-4AD6-949A-20CBF9E76284}"/>
                </a:ext>
              </a:extLst>
            </p:cNvPr>
            <p:cNvSpPr>
              <a:spLocks/>
            </p:cNvSpPr>
            <p:nvPr/>
          </p:nvSpPr>
          <p:spPr bwMode="auto">
            <a:xfrm>
              <a:off x="4576212" y="5694102"/>
              <a:ext cx="242734" cy="187252"/>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368">
              <a:extLst>
                <a:ext uri="{FF2B5EF4-FFF2-40B4-BE49-F238E27FC236}">
                  <a16:creationId xmlns:a16="http://schemas.microsoft.com/office/drawing/2014/main" id="{74BE1928-40A3-4BFE-B272-A08E6F19E2E9}"/>
                </a:ext>
              </a:extLst>
            </p:cNvPr>
            <p:cNvSpPr>
              <a:spLocks/>
            </p:cNvSpPr>
            <p:nvPr/>
          </p:nvSpPr>
          <p:spPr bwMode="auto">
            <a:xfrm>
              <a:off x="4553095" y="5721843"/>
              <a:ext cx="242734" cy="187252"/>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369">
              <a:extLst>
                <a:ext uri="{FF2B5EF4-FFF2-40B4-BE49-F238E27FC236}">
                  <a16:creationId xmlns:a16="http://schemas.microsoft.com/office/drawing/2014/main" id="{1D18581C-11FA-4F9F-9FB9-884433084AD5}"/>
                </a:ext>
              </a:extLst>
            </p:cNvPr>
            <p:cNvSpPr>
              <a:spLocks/>
            </p:cNvSpPr>
            <p:nvPr/>
          </p:nvSpPr>
          <p:spPr bwMode="auto">
            <a:xfrm>
              <a:off x="4682552" y="5823559"/>
              <a:ext cx="113276" cy="85535"/>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382">
              <a:extLst>
                <a:ext uri="{FF2B5EF4-FFF2-40B4-BE49-F238E27FC236}">
                  <a16:creationId xmlns:a16="http://schemas.microsoft.com/office/drawing/2014/main" id="{1ABCD8AD-2F52-4E8A-B44F-5D75531C5695}"/>
                </a:ext>
              </a:extLst>
            </p:cNvPr>
            <p:cNvSpPr>
              <a:spLocks/>
            </p:cNvSpPr>
            <p:nvPr/>
          </p:nvSpPr>
          <p:spPr bwMode="auto">
            <a:xfrm>
              <a:off x="4402832" y="5576204"/>
              <a:ext cx="552507" cy="404556"/>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383">
              <a:extLst>
                <a:ext uri="{FF2B5EF4-FFF2-40B4-BE49-F238E27FC236}">
                  <a16:creationId xmlns:a16="http://schemas.microsoft.com/office/drawing/2014/main" id="{46832C14-F37C-44C1-B007-7CC0408FEFD4}"/>
                </a:ext>
              </a:extLst>
            </p:cNvPr>
            <p:cNvSpPr>
              <a:spLocks/>
            </p:cNvSpPr>
            <p:nvPr/>
          </p:nvSpPr>
          <p:spPr bwMode="auto">
            <a:xfrm>
              <a:off x="4402832" y="5576204"/>
              <a:ext cx="478532" cy="404556"/>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384">
              <a:extLst>
                <a:ext uri="{FF2B5EF4-FFF2-40B4-BE49-F238E27FC236}">
                  <a16:creationId xmlns:a16="http://schemas.microsoft.com/office/drawing/2014/main" id="{27C52C09-0420-458B-9A2A-EC1F1FB46034}"/>
                </a:ext>
              </a:extLst>
            </p:cNvPr>
            <p:cNvSpPr>
              <a:spLocks/>
            </p:cNvSpPr>
            <p:nvPr/>
          </p:nvSpPr>
          <p:spPr bwMode="auto">
            <a:xfrm>
              <a:off x="5383011" y="5204013"/>
              <a:ext cx="141017" cy="113276"/>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C0B2BA59-CD48-4E46-93B5-FD2D8132E26F}"/>
                </a:ext>
              </a:extLst>
            </p:cNvPr>
            <p:cNvGrpSpPr/>
            <p:nvPr/>
          </p:nvGrpSpPr>
          <p:grpSpPr>
            <a:xfrm>
              <a:off x="5826865" y="4133712"/>
              <a:ext cx="933945" cy="277409"/>
              <a:chOff x="7072895" y="3236721"/>
              <a:chExt cx="522454" cy="277409"/>
            </a:xfrm>
          </p:grpSpPr>
          <p:sp>
            <p:nvSpPr>
              <p:cNvPr id="86" name="Rectangle 198">
                <a:extLst>
                  <a:ext uri="{FF2B5EF4-FFF2-40B4-BE49-F238E27FC236}">
                    <a16:creationId xmlns:a16="http://schemas.microsoft.com/office/drawing/2014/main" id="{FD87E6F5-C876-45A8-B092-398AED7D9A31}"/>
                  </a:ext>
                </a:extLst>
              </p:cNvPr>
              <p:cNvSpPr>
                <a:spLocks noChangeArrowheads="1"/>
              </p:cNvSpPr>
              <p:nvPr/>
            </p:nvSpPr>
            <p:spPr bwMode="auto">
              <a:xfrm>
                <a:off x="7072895" y="3236721"/>
                <a:ext cx="522454" cy="120211"/>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99">
                <a:extLst>
                  <a:ext uri="{FF2B5EF4-FFF2-40B4-BE49-F238E27FC236}">
                    <a16:creationId xmlns:a16="http://schemas.microsoft.com/office/drawing/2014/main" id="{6B41547F-F447-439C-B724-0B3275EEFC28}"/>
                  </a:ext>
                </a:extLst>
              </p:cNvPr>
              <p:cNvSpPr>
                <a:spLocks noChangeArrowheads="1"/>
              </p:cNvSpPr>
              <p:nvPr/>
            </p:nvSpPr>
            <p:spPr bwMode="auto">
              <a:xfrm>
                <a:off x="7151494" y="3393919"/>
                <a:ext cx="443855" cy="120211"/>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01">
                <a:extLst>
                  <a:ext uri="{FF2B5EF4-FFF2-40B4-BE49-F238E27FC236}">
                    <a16:creationId xmlns:a16="http://schemas.microsoft.com/office/drawing/2014/main" id="{42E112A9-CE16-4FA4-96CE-6343A7E7C1A7}"/>
                  </a:ext>
                </a:extLst>
              </p:cNvPr>
              <p:cNvSpPr>
                <a:spLocks noChangeArrowheads="1"/>
              </p:cNvSpPr>
              <p:nvPr/>
            </p:nvSpPr>
            <p:spPr bwMode="auto">
              <a:xfrm>
                <a:off x="7123753" y="3287579"/>
                <a:ext cx="418426" cy="16183"/>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02">
                <a:extLst>
                  <a:ext uri="{FF2B5EF4-FFF2-40B4-BE49-F238E27FC236}">
                    <a16:creationId xmlns:a16="http://schemas.microsoft.com/office/drawing/2014/main" id="{B24C1F3D-0C9D-4BE1-8FCB-4DFECA66564D}"/>
                  </a:ext>
                </a:extLst>
              </p:cNvPr>
              <p:cNvSpPr>
                <a:spLocks/>
              </p:cNvSpPr>
              <p:nvPr/>
            </p:nvSpPr>
            <p:spPr bwMode="auto">
              <a:xfrm>
                <a:off x="7123753" y="3287579"/>
                <a:ext cx="418426" cy="16183"/>
              </a:xfrm>
              <a:custGeom>
                <a:avLst/>
                <a:gdLst>
                  <a:gd name="T0" fmla="*/ 0 w 181"/>
                  <a:gd name="T1" fmla="*/ 7 h 7"/>
                  <a:gd name="T2" fmla="*/ 181 w 181"/>
                  <a:gd name="T3" fmla="*/ 7 h 7"/>
                  <a:gd name="T4" fmla="*/ 181 w 181"/>
                  <a:gd name="T5" fmla="*/ 0 h 7"/>
                  <a:gd name="T6" fmla="*/ 0 w 181"/>
                  <a:gd name="T7" fmla="*/ 0 h 7"/>
                </a:gdLst>
                <a:ahLst/>
                <a:cxnLst>
                  <a:cxn ang="0">
                    <a:pos x="T0" y="T1"/>
                  </a:cxn>
                  <a:cxn ang="0">
                    <a:pos x="T2" y="T3"/>
                  </a:cxn>
                  <a:cxn ang="0">
                    <a:pos x="T4" y="T5"/>
                  </a:cxn>
                  <a:cxn ang="0">
                    <a:pos x="T6" y="T7"/>
                  </a:cxn>
                </a:cxnLst>
                <a:rect l="0" t="0" r="r" b="b"/>
                <a:pathLst>
                  <a:path w="181" h="7">
                    <a:moveTo>
                      <a:pt x="0" y="7"/>
                    </a:moveTo>
                    <a:lnTo>
                      <a:pt x="181" y="7"/>
                    </a:lnTo>
                    <a:lnTo>
                      <a:pt x="1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203">
                <a:extLst>
                  <a:ext uri="{FF2B5EF4-FFF2-40B4-BE49-F238E27FC236}">
                    <a16:creationId xmlns:a16="http://schemas.microsoft.com/office/drawing/2014/main" id="{AC4D93BA-5C4B-4C0E-A46E-E9373E1DA3A9}"/>
                  </a:ext>
                </a:extLst>
              </p:cNvPr>
              <p:cNvSpPr>
                <a:spLocks noChangeArrowheads="1"/>
              </p:cNvSpPr>
              <p:nvPr/>
            </p:nvSpPr>
            <p:spPr bwMode="auto">
              <a:xfrm>
                <a:off x="7202353" y="3444777"/>
                <a:ext cx="339827" cy="18494"/>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204">
                <a:extLst>
                  <a:ext uri="{FF2B5EF4-FFF2-40B4-BE49-F238E27FC236}">
                    <a16:creationId xmlns:a16="http://schemas.microsoft.com/office/drawing/2014/main" id="{94148719-5938-46AE-8739-1004ED304364}"/>
                  </a:ext>
                </a:extLst>
              </p:cNvPr>
              <p:cNvSpPr>
                <a:spLocks/>
              </p:cNvSpPr>
              <p:nvPr/>
            </p:nvSpPr>
            <p:spPr bwMode="auto">
              <a:xfrm>
                <a:off x="7202353" y="3444777"/>
                <a:ext cx="339827" cy="18494"/>
              </a:xfrm>
              <a:custGeom>
                <a:avLst/>
                <a:gdLst>
                  <a:gd name="T0" fmla="*/ 0 w 147"/>
                  <a:gd name="T1" fmla="*/ 8 h 8"/>
                  <a:gd name="T2" fmla="*/ 147 w 147"/>
                  <a:gd name="T3" fmla="*/ 8 h 8"/>
                  <a:gd name="T4" fmla="*/ 147 w 147"/>
                  <a:gd name="T5" fmla="*/ 0 h 8"/>
                  <a:gd name="T6" fmla="*/ 0 w 147"/>
                  <a:gd name="T7" fmla="*/ 0 h 8"/>
                </a:gdLst>
                <a:ahLst/>
                <a:cxnLst>
                  <a:cxn ang="0">
                    <a:pos x="T0" y="T1"/>
                  </a:cxn>
                  <a:cxn ang="0">
                    <a:pos x="T2" y="T3"/>
                  </a:cxn>
                  <a:cxn ang="0">
                    <a:pos x="T4" y="T5"/>
                  </a:cxn>
                  <a:cxn ang="0">
                    <a:pos x="T6" y="T7"/>
                  </a:cxn>
                </a:cxnLst>
                <a:rect l="0" t="0" r="r" b="b"/>
                <a:pathLst>
                  <a:path w="147" h="8">
                    <a:moveTo>
                      <a:pt x="0" y="8"/>
                    </a:moveTo>
                    <a:lnTo>
                      <a:pt x="147" y="8"/>
                    </a:lnTo>
                    <a:lnTo>
                      <a:pt x="14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Rectangle 228">
              <a:extLst>
                <a:ext uri="{FF2B5EF4-FFF2-40B4-BE49-F238E27FC236}">
                  <a16:creationId xmlns:a16="http://schemas.microsoft.com/office/drawing/2014/main" id="{1CB240B9-0138-413A-A4AD-B0D4A63433BA}"/>
                </a:ext>
              </a:extLst>
            </p:cNvPr>
            <p:cNvSpPr>
              <a:spLocks noChangeArrowheads="1"/>
            </p:cNvSpPr>
            <p:nvPr/>
          </p:nvSpPr>
          <p:spPr bwMode="auto">
            <a:xfrm>
              <a:off x="5826866" y="4764796"/>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228">
              <a:extLst>
                <a:ext uri="{FF2B5EF4-FFF2-40B4-BE49-F238E27FC236}">
                  <a16:creationId xmlns:a16="http://schemas.microsoft.com/office/drawing/2014/main" id="{A2D2E4B7-B773-4E39-B2F3-37CA645EFCDC}"/>
                </a:ext>
              </a:extLst>
            </p:cNvPr>
            <p:cNvSpPr>
              <a:spLocks noChangeArrowheads="1"/>
            </p:cNvSpPr>
            <p:nvPr/>
          </p:nvSpPr>
          <p:spPr bwMode="auto">
            <a:xfrm>
              <a:off x="5826866" y="4641121"/>
              <a:ext cx="917763" cy="2543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651B4D4F-FD7E-4E5A-B200-201151FECC5E}"/>
              </a:ext>
            </a:extLst>
          </p:cNvPr>
          <p:cNvSpPr txBox="1"/>
          <p:nvPr/>
        </p:nvSpPr>
        <p:spPr>
          <a:xfrm>
            <a:off x="586503" y="2010462"/>
            <a:ext cx="2535518" cy="651812"/>
          </a:xfrm>
          <a:prstGeom prst="rect">
            <a:avLst/>
          </a:prstGeom>
          <a:solidFill>
            <a:schemeClr val="tx2"/>
          </a:solidFill>
          <a:ln w="6350">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Azure AD </a:t>
            </a:r>
            <a:r>
              <a:rPr kumimoji="0" lang="en-US" sz="1800" b="1" i="0" u="none" strike="noStrike" kern="1200" cap="none" spc="0" normalizeH="0" baseline="0" noProof="0" dirty="0">
                <a:ln>
                  <a:noFill/>
                </a:ln>
                <a:solidFill>
                  <a:srgbClr val="FFFFFF"/>
                </a:solidFill>
                <a:effectLst/>
                <a:uLnTx/>
                <a:uFillTx/>
                <a:latin typeface="Segoe UI"/>
                <a:ea typeface="+mn-ea"/>
                <a:cs typeface="+mn-cs"/>
              </a:rPr>
              <a:t>Security </a:t>
            </a: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Services</a:t>
            </a:r>
          </a:p>
        </p:txBody>
      </p:sp>
      <p:sp>
        <p:nvSpPr>
          <p:cNvPr id="407" name="TextBox 406">
            <a:extLst>
              <a:ext uri="{FF2B5EF4-FFF2-40B4-BE49-F238E27FC236}">
                <a16:creationId xmlns:a16="http://schemas.microsoft.com/office/drawing/2014/main" id="{85613192-0331-4ABE-A2FA-09D29CAE0336}"/>
              </a:ext>
            </a:extLst>
          </p:cNvPr>
          <p:cNvSpPr txBox="1"/>
          <p:nvPr/>
        </p:nvSpPr>
        <p:spPr>
          <a:xfrm>
            <a:off x="3415693" y="2010462"/>
            <a:ext cx="2535518" cy="648595"/>
          </a:xfrm>
          <a:prstGeom prst="rect">
            <a:avLst/>
          </a:prstGeom>
          <a:solidFill>
            <a:schemeClr val="accent4"/>
          </a:solidFill>
          <a:ln w="6350">
            <a:solidFill>
              <a:schemeClr val="accent4"/>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egoe UI Semibold"/>
                <a:ea typeface="+mn-ea"/>
                <a:cs typeface="+mn-cs"/>
              </a:rPr>
              <a:t>Reduced </a:t>
            </a:r>
            <a:r>
              <a:rPr kumimoji="0" lang="en-IN" sz="1800" b="1" i="0" u="none" strike="noStrike" kern="1200" cap="none" spc="0" normalizeH="0" baseline="0" noProof="0" dirty="0">
                <a:ln>
                  <a:noFill/>
                </a:ln>
                <a:solidFill>
                  <a:srgbClr val="FFFFFF"/>
                </a:solidFill>
                <a:effectLst/>
                <a:uLnTx/>
                <a:uFillTx/>
                <a:latin typeface="Segoe UI"/>
                <a:ea typeface="+mn-ea"/>
                <a:cs typeface="+mn-cs"/>
              </a:rPr>
              <a:t>Attack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egoe UI Semibold"/>
                <a:ea typeface="+mn-ea"/>
                <a:cs typeface="+mn-cs"/>
              </a:rPr>
              <a:t>Surface</a:t>
            </a:r>
          </a:p>
        </p:txBody>
      </p:sp>
      <p:sp>
        <p:nvSpPr>
          <p:cNvPr id="408" name="TextBox 407">
            <a:extLst>
              <a:ext uri="{FF2B5EF4-FFF2-40B4-BE49-F238E27FC236}">
                <a16:creationId xmlns:a16="http://schemas.microsoft.com/office/drawing/2014/main" id="{F67C5892-0618-4B37-9905-B2D011CC70B6}"/>
              </a:ext>
            </a:extLst>
          </p:cNvPr>
          <p:cNvSpPr txBox="1"/>
          <p:nvPr/>
        </p:nvSpPr>
        <p:spPr>
          <a:xfrm>
            <a:off x="6244883" y="2010462"/>
            <a:ext cx="2535518" cy="648595"/>
          </a:xfrm>
          <a:prstGeom prst="rect">
            <a:avLst/>
          </a:prstGeom>
          <a:solidFill>
            <a:schemeClr val="accent1"/>
          </a:solidFill>
          <a:ln w="6350">
            <a:solidFill>
              <a:schemeClr val="accent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Granular </a:t>
            </a:r>
            <a:r>
              <a:rPr kumimoji="0" lang="en-US" sz="1800" b="1" i="0" u="none" strike="noStrike" kern="1200" cap="none" spc="0" normalizeH="0" baseline="0" noProof="0" dirty="0">
                <a:ln>
                  <a:noFill/>
                </a:ln>
                <a:solidFill>
                  <a:srgbClr val="FFFFFF"/>
                </a:solidFill>
                <a:effectLst/>
                <a:uLnTx/>
                <a:uFillTx/>
                <a:latin typeface="Segoe UI"/>
                <a:ea typeface="+mn-ea"/>
                <a:cs typeface="+mn-cs"/>
              </a:rPr>
              <a:t>Access</a:t>
            </a:r>
            <a:br>
              <a:rPr kumimoji="0" lang="en-US" sz="1800" b="1"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Control</a:t>
            </a:r>
          </a:p>
        </p:txBody>
      </p:sp>
      <p:sp>
        <p:nvSpPr>
          <p:cNvPr id="219" name="TextBox 218">
            <a:extLst>
              <a:ext uri="{FF2B5EF4-FFF2-40B4-BE49-F238E27FC236}">
                <a16:creationId xmlns:a16="http://schemas.microsoft.com/office/drawing/2014/main" id="{18CFEA58-0A6A-4C10-8066-C963705467F3}"/>
              </a:ext>
            </a:extLst>
          </p:cNvPr>
          <p:cNvSpPr txBox="1"/>
          <p:nvPr/>
        </p:nvSpPr>
        <p:spPr>
          <a:xfrm>
            <a:off x="9074074"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TextBox 220">
            <a:extLst>
              <a:ext uri="{FF2B5EF4-FFF2-40B4-BE49-F238E27FC236}">
                <a16:creationId xmlns:a16="http://schemas.microsoft.com/office/drawing/2014/main" id="{4D56DD85-A721-4E9A-ACA5-85290195EE6A}"/>
              </a:ext>
            </a:extLst>
          </p:cNvPr>
          <p:cNvSpPr txBox="1"/>
          <p:nvPr/>
        </p:nvSpPr>
        <p:spPr>
          <a:xfrm>
            <a:off x="9074074" y="2010462"/>
            <a:ext cx="2535518" cy="648595"/>
          </a:xfrm>
          <a:prstGeom prst="rect">
            <a:avLst/>
          </a:prstGeom>
          <a:solidFill>
            <a:schemeClr val="accent5"/>
          </a:solidFill>
          <a:ln w="6350">
            <a:solidFill>
              <a:schemeClr val="accent5"/>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Isolated </a:t>
            </a:r>
            <a:r>
              <a:rPr kumimoji="0" lang="en-US" sz="1800" b="1" i="0" u="none" strike="noStrike" kern="1200" cap="none" spc="0" normalizeH="0" baseline="0" noProof="0" dirty="0">
                <a:ln>
                  <a:noFill/>
                </a:ln>
                <a:solidFill>
                  <a:srgbClr val="FFFFFF"/>
                </a:solidFill>
                <a:effectLst/>
                <a:uLnTx/>
                <a:uFillTx/>
                <a:latin typeface="Segoe UI"/>
                <a:ea typeface="+mn-ea"/>
                <a:cs typeface="+mn-cs"/>
              </a:rPr>
              <a:t>User</a:t>
            </a:r>
            <a:br>
              <a:rPr kumimoji="0" lang="en-US" sz="1800" b="1"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Sessions</a:t>
            </a:r>
          </a:p>
        </p:txBody>
      </p:sp>
      <p:grpSp>
        <p:nvGrpSpPr>
          <p:cNvPr id="960" name="Group 959">
            <a:extLst>
              <a:ext uri="{FF2B5EF4-FFF2-40B4-BE49-F238E27FC236}">
                <a16:creationId xmlns:a16="http://schemas.microsoft.com/office/drawing/2014/main" id="{ACC0F86C-5C1C-46A8-B548-14344C5628DE}"/>
              </a:ext>
            </a:extLst>
          </p:cNvPr>
          <p:cNvGrpSpPr/>
          <p:nvPr/>
        </p:nvGrpSpPr>
        <p:grpSpPr>
          <a:xfrm>
            <a:off x="3892504" y="2946486"/>
            <a:ext cx="1581897" cy="1455878"/>
            <a:chOff x="3893836" y="2946486"/>
            <a:chExt cx="1581897" cy="1455878"/>
          </a:xfrm>
        </p:grpSpPr>
        <p:sp>
          <p:nvSpPr>
            <p:cNvPr id="383" name="Rectangle 11">
              <a:extLst>
                <a:ext uri="{FF2B5EF4-FFF2-40B4-BE49-F238E27FC236}">
                  <a16:creationId xmlns:a16="http://schemas.microsoft.com/office/drawing/2014/main" id="{BEA4BD84-52B4-480F-8D3C-0E5016430CF0}"/>
                </a:ext>
              </a:extLst>
            </p:cNvPr>
            <p:cNvSpPr>
              <a:spLocks noChangeArrowheads="1"/>
            </p:cNvSpPr>
            <p:nvPr/>
          </p:nvSpPr>
          <p:spPr bwMode="auto">
            <a:xfrm>
              <a:off x="3893836" y="41390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13">
              <a:extLst>
                <a:ext uri="{FF2B5EF4-FFF2-40B4-BE49-F238E27FC236}">
                  <a16:creationId xmlns:a16="http://schemas.microsoft.com/office/drawing/2014/main" id="{2181701B-3E56-40A3-932F-CE16C273C3DF}"/>
                </a:ext>
              </a:extLst>
            </p:cNvPr>
            <p:cNvSpPr>
              <a:spLocks/>
            </p:cNvSpPr>
            <p:nvPr/>
          </p:nvSpPr>
          <p:spPr bwMode="auto">
            <a:xfrm>
              <a:off x="4119962" y="41390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14">
              <a:extLst>
                <a:ext uri="{FF2B5EF4-FFF2-40B4-BE49-F238E27FC236}">
                  <a16:creationId xmlns:a16="http://schemas.microsoft.com/office/drawing/2014/main" id="{36CE3664-AA0E-4255-AF2F-A78EBEACB942}"/>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15">
              <a:extLst>
                <a:ext uri="{FF2B5EF4-FFF2-40B4-BE49-F238E27FC236}">
                  <a16:creationId xmlns:a16="http://schemas.microsoft.com/office/drawing/2014/main" id="{2B4F25F2-D5DB-45A3-9CAD-060B5B653B19}"/>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16">
              <a:extLst>
                <a:ext uri="{FF2B5EF4-FFF2-40B4-BE49-F238E27FC236}">
                  <a16:creationId xmlns:a16="http://schemas.microsoft.com/office/drawing/2014/main" id="{EC88ED3A-BE6F-45E4-A7C4-D4E3F16BE286}"/>
                </a:ext>
              </a:extLst>
            </p:cNvPr>
            <p:cNvSpPr>
              <a:spLocks/>
            </p:cNvSpPr>
            <p:nvPr/>
          </p:nvSpPr>
          <p:spPr bwMode="auto">
            <a:xfrm>
              <a:off x="4424629" y="32555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17">
              <a:extLst>
                <a:ext uri="{FF2B5EF4-FFF2-40B4-BE49-F238E27FC236}">
                  <a16:creationId xmlns:a16="http://schemas.microsoft.com/office/drawing/2014/main" id="{FE8FD7E9-558C-4F3E-BAF5-A656939298AC}"/>
                </a:ext>
              </a:extLst>
            </p:cNvPr>
            <p:cNvSpPr>
              <a:spLocks/>
            </p:cNvSpPr>
            <p:nvPr/>
          </p:nvSpPr>
          <p:spPr bwMode="auto">
            <a:xfrm>
              <a:off x="4459449" y="33055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Oval 18">
              <a:extLst>
                <a:ext uri="{FF2B5EF4-FFF2-40B4-BE49-F238E27FC236}">
                  <a16:creationId xmlns:a16="http://schemas.microsoft.com/office/drawing/2014/main" id="{6327DC75-CFE9-4D51-8BCC-9F1EC45A1659}"/>
                </a:ext>
              </a:extLst>
            </p:cNvPr>
            <p:cNvSpPr>
              <a:spLocks noChangeArrowheads="1"/>
            </p:cNvSpPr>
            <p:nvPr/>
          </p:nvSpPr>
          <p:spPr bwMode="auto">
            <a:xfrm>
              <a:off x="4679244" y="33294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19">
              <a:extLst>
                <a:ext uri="{FF2B5EF4-FFF2-40B4-BE49-F238E27FC236}">
                  <a16:creationId xmlns:a16="http://schemas.microsoft.com/office/drawing/2014/main" id="{73DF9B83-3DB9-4990-BE8C-98B188C3BDE6}"/>
                </a:ext>
              </a:extLst>
            </p:cNvPr>
            <p:cNvSpPr>
              <a:spLocks/>
            </p:cNvSpPr>
            <p:nvPr/>
          </p:nvSpPr>
          <p:spPr bwMode="auto">
            <a:xfrm>
              <a:off x="4459449" y="34121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Oval 20">
              <a:extLst>
                <a:ext uri="{FF2B5EF4-FFF2-40B4-BE49-F238E27FC236}">
                  <a16:creationId xmlns:a16="http://schemas.microsoft.com/office/drawing/2014/main" id="{1311EF81-6726-4D51-BA80-24654865EEBD}"/>
                </a:ext>
              </a:extLst>
            </p:cNvPr>
            <p:cNvSpPr>
              <a:spLocks noChangeArrowheads="1"/>
            </p:cNvSpPr>
            <p:nvPr/>
          </p:nvSpPr>
          <p:spPr bwMode="auto">
            <a:xfrm>
              <a:off x="4679244" y="34361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21">
              <a:extLst>
                <a:ext uri="{FF2B5EF4-FFF2-40B4-BE49-F238E27FC236}">
                  <a16:creationId xmlns:a16="http://schemas.microsoft.com/office/drawing/2014/main" id="{38A68767-4121-4319-8EAB-8DF3E306B8C9}"/>
                </a:ext>
              </a:extLst>
            </p:cNvPr>
            <p:cNvSpPr>
              <a:spLocks/>
            </p:cNvSpPr>
            <p:nvPr/>
          </p:nvSpPr>
          <p:spPr bwMode="auto">
            <a:xfrm>
              <a:off x="4459449" y="35166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Oval 22">
              <a:extLst>
                <a:ext uri="{FF2B5EF4-FFF2-40B4-BE49-F238E27FC236}">
                  <a16:creationId xmlns:a16="http://schemas.microsoft.com/office/drawing/2014/main" id="{63D18CD3-D713-4FF9-84AD-177717BB659C}"/>
                </a:ext>
              </a:extLst>
            </p:cNvPr>
            <p:cNvSpPr>
              <a:spLocks noChangeArrowheads="1"/>
            </p:cNvSpPr>
            <p:nvPr/>
          </p:nvSpPr>
          <p:spPr bwMode="auto">
            <a:xfrm>
              <a:off x="4679244" y="35427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23">
              <a:extLst>
                <a:ext uri="{FF2B5EF4-FFF2-40B4-BE49-F238E27FC236}">
                  <a16:creationId xmlns:a16="http://schemas.microsoft.com/office/drawing/2014/main" id="{7F848DF2-F517-4534-898F-0F84F9B3C0BC}"/>
                </a:ext>
              </a:extLst>
            </p:cNvPr>
            <p:cNvSpPr>
              <a:spLocks/>
            </p:cNvSpPr>
            <p:nvPr/>
          </p:nvSpPr>
          <p:spPr bwMode="auto">
            <a:xfrm>
              <a:off x="4459449" y="36232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Oval 24">
              <a:extLst>
                <a:ext uri="{FF2B5EF4-FFF2-40B4-BE49-F238E27FC236}">
                  <a16:creationId xmlns:a16="http://schemas.microsoft.com/office/drawing/2014/main" id="{E6C5C92A-148B-45A8-A97D-7CEAA6E9E4C2}"/>
                </a:ext>
              </a:extLst>
            </p:cNvPr>
            <p:cNvSpPr>
              <a:spLocks noChangeArrowheads="1"/>
            </p:cNvSpPr>
            <p:nvPr/>
          </p:nvSpPr>
          <p:spPr bwMode="auto">
            <a:xfrm>
              <a:off x="4679244" y="36472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25">
              <a:extLst>
                <a:ext uri="{FF2B5EF4-FFF2-40B4-BE49-F238E27FC236}">
                  <a16:creationId xmlns:a16="http://schemas.microsoft.com/office/drawing/2014/main" id="{07B2EA7E-3103-49EF-8F8C-C14A47B806F4}"/>
                </a:ext>
              </a:extLst>
            </p:cNvPr>
            <p:cNvSpPr>
              <a:spLocks/>
            </p:cNvSpPr>
            <p:nvPr/>
          </p:nvSpPr>
          <p:spPr bwMode="auto">
            <a:xfrm>
              <a:off x="4459449" y="37299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Oval 26">
              <a:extLst>
                <a:ext uri="{FF2B5EF4-FFF2-40B4-BE49-F238E27FC236}">
                  <a16:creationId xmlns:a16="http://schemas.microsoft.com/office/drawing/2014/main" id="{BDD8907C-5050-486A-9408-DCA33A49E412}"/>
                </a:ext>
              </a:extLst>
            </p:cNvPr>
            <p:cNvSpPr>
              <a:spLocks noChangeArrowheads="1"/>
            </p:cNvSpPr>
            <p:nvPr/>
          </p:nvSpPr>
          <p:spPr bwMode="auto">
            <a:xfrm>
              <a:off x="4679244" y="37538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27">
              <a:extLst>
                <a:ext uri="{FF2B5EF4-FFF2-40B4-BE49-F238E27FC236}">
                  <a16:creationId xmlns:a16="http://schemas.microsoft.com/office/drawing/2014/main" id="{F4B48057-22BE-45B8-8F77-FC5014A585CE}"/>
                </a:ext>
              </a:extLst>
            </p:cNvPr>
            <p:cNvSpPr>
              <a:spLocks/>
            </p:cNvSpPr>
            <p:nvPr/>
          </p:nvSpPr>
          <p:spPr bwMode="auto">
            <a:xfrm>
              <a:off x="4459449" y="38343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Oval 28">
              <a:extLst>
                <a:ext uri="{FF2B5EF4-FFF2-40B4-BE49-F238E27FC236}">
                  <a16:creationId xmlns:a16="http://schemas.microsoft.com/office/drawing/2014/main" id="{42C4EE1F-05B9-493E-9DDC-6271B3BCD0A1}"/>
                </a:ext>
              </a:extLst>
            </p:cNvPr>
            <p:cNvSpPr>
              <a:spLocks noChangeArrowheads="1"/>
            </p:cNvSpPr>
            <p:nvPr/>
          </p:nvSpPr>
          <p:spPr bwMode="auto">
            <a:xfrm>
              <a:off x="4679244" y="38604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29">
              <a:extLst>
                <a:ext uri="{FF2B5EF4-FFF2-40B4-BE49-F238E27FC236}">
                  <a16:creationId xmlns:a16="http://schemas.microsoft.com/office/drawing/2014/main" id="{DC063A27-92DF-4B1F-AF2F-3F65FE163164}"/>
                </a:ext>
              </a:extLst>
            </p:cNvPr>
            <p:cNvSpPr>
              <a:spLocks/>
            </p:cNvSpPr>
            <p:nvPr/>
          </p:nvSpPr>
          <p:spPr bwMode="auto">
            <a:xfrm>
              <a:off x="4459449" y="39410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Oval 30">
              <a:extLst>
                <a:ext uri="{FF2B5EF4-FFF2-40B4-BE49-F238E27FC236}">
                  <a16:creationId xmlns:a16="http://schemas.microsoft.com/office/drawing/2014/main" id="{29BDC31F-91EB-48AE-B938-79A55456BD4D}"/>
                </a:ext>
              </a:extLst>
            </p:cNvPr>
            <p:cNvSpPr>
              <a:spLocks noChangeArrowheads="1"/>
            </p:cNvSpPr>
            <p:nvPr/>
          </p:nvSpPr>
          <p:spPr bwMode="auto">
            <a:xfrm>
              <a:off x="4679244" y="39649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31">
              <a:extLst>
                <a:ext uri="{FF2B5EF4-FFF2-40B4-BE49-F238E27FC236}">
                  <a16:creationId xmlns:a16="http://schemas.microsoft.com/office/drawing/2014/main" id="{CD3399C2-EC64-4DB5-9913-F2ABC1D4216F}"/>
                </a:ext>
              </a:extLst>
            </p:cNvPr>
            <p:cNvSpPr>
              <a:spLocks/>
            </p:cNvSpPr>
            <p:nvPr/>
          </p:nvSpPr>
          <p:spPr bwMode="auto">
            <a:xfrm>
              <a:off x="4459449" y="40454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Rectangle 32">
              <a:extLst>
                <a:ext uri="{FF2B5EF4-FFF2-40B4-BE49-F238E27FC236}">
                  <a16:creationId xmlns:a16="http://schemas.microsoft.com/office/drawing/2014/main" id="{354F3A67-EDED-4B8A-B844-9728FBEB9615}"/>
                </a:ext>
              </a:extLst>
            </p:cNvPr>
            <p:cNvSpPr>
              <a:spLocks noChangeArrowheads="1"/>
            </p:cNvSpPr>
            <p:nvPr/>
          </p:nvSpPr>
          <p:spPr bwMode="auto">
            <a:xfrm>
              <a:off x="4481211"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Rectangle 33">
              <a:extLst>
                <a:ext uri="{FF2B5EF4-FFF2-40B4-BE49-F238E27FC236}">
                  <a16:creationId xmlns:a16="http://schemas.microsoft.com/office/drawing/2014/main" id="{55AFAFEA-8F38-410F-9ECF-38E179262869}"/>
                </a:ext>
              </a:extLst>
            </p:cNvPr>
            <p:cNvSpPr>
              <a:spLocks noChangeArrowheads="1"/>
            </p:cNvSpPr>
            <p:nvPr/>
          </p:nvSpPr>
          <p:spPr bwMode="auto">
            <a:xfrm>
              <a:off x="4502973"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Rectangle 34">
              <a:extLst>
                <a:ext uri="{FF2B5EF4-FFF2-40B4-BE49-F238E27FC236}">
                  <a16:creationId xmlns:a16="http://schemas.microsoft.com/office/drawing/2014/main" id="{09F4826E-0556-4529-9CE7-EB81AC56468A}"/>
                </a:ext>
              </a:extLst>
            </p:cNvPr>
            <p:cNvSpPr>
              <a:spLocks noChangeArrowheads="1"/>
            </p:cNvSpPr>
            <p:nvPr/>
          </p:nvSpPr>
          <p:spPr bwMode="auto">
            <a:xfrm>
              <a:off x="4526910"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5" name="Rectangle 35">
              <a:extLst>
                <a:ext uri="{FF2B5EF4-FFF2-40B4-BE49-F238E27FC236}">
                  <a16:creationId xmlns:a16="http://schemas.microsoft.com/office/drawing/2014/main" id="{60190189-5843-4EF3-BD3A-141507CBC00F}"/>
                </a:ext>
              </a:extLst>
            </p:cNvPr>
            <p:cNvSpPr>
              <a:spLocks noChangeArrowheads="1"/>
            </p:cNvSpPr>
            <p:nvPr/>
          </p:nvSpPr>
          <p:spPr bwMode="auto">
            <a:xfrm>
              <a:off x="4548672"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Rectangle 36">
              <a:extLst>
                <a:ext uri="{FF2B5EF4-FFF2-40B4-BE49-F238E27FC236}">
                  <a16:creationId xmlns:a16="http://schemas.microsoft.com/office/drawing/2014/main" id="{4CFF7A7A-FB0C-4B24-AC6C-9AFB7B5DA20E}"/>
                </a:ext>
              </a:extLst>
            </p:cNvPr>
            <p:cNvSpPr>
              <a:spLocks noChangeArrowheads="1"/>
            </p:cNvSpPr>
            <p:nvPr/>
          </p:nvSpPr>
          <p:spPr bwMode="auto">
            <a:xfrm>
              <a:off x="4572611" y="33207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Rectangle 37">
              <a:extLst>
                <a:ext uri="{FF2B5EF4-FFF2-40B4-BE49-F238E27FC236}">
                  <a16:creationId xmlns:a16="http://schemas.microsoft.com/office/drawing/2014/main" id="{D6E7152F-3CE4-496B-B936-65DA55CC9EC6}"/>
                </a:ext>
              </a:extLst>
            </p:cNvPr>
            <p:cNvSpPr>
              <a:spLocks noChangeArrowheads="1"/>
            </p:cNvSpPr>
            <p:nvPr/>
          </p:nvSpPr>
          <p:spPr bwMode="auto">
            <a:xfrm>
              <a:off x="4481211"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Rectangle 38">
              <a:extLst>
                <a:ext uri="{FF2B5EF4-FFF2-40B4-BE49-F238E27FC236}">
                  <a16:creationId xmlns:a16="http://schemas.microsoft.com/office/drawing/2014/main" id="{D271E943-07F5-4DAE-AB66-3B93F3722E80}"/>
                </a:ext>
              </a:extLst>
            </p:cNvPr>
            <p:cNvSpPr>
              <a:spLocks noChangeArrowheads="1"/>
            </p:cNvSpPr>
            <p:nvPr/>
          </p:nvSpPr>
          <p:spPr bwMode="auto">
            <a:xfrm>
              <a:off x="4502973"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9" name="Rectangle 39">
              <a:extLst>
                <a:ext uri="{FF2B5EF4-FFF2-40B4-BE49-F238E27FC236}">
                  <a16:creationId xmlns:a16="http://schemas.microsoft.com/office/drawing/2014/main" id="{AE21E569-42FA-446D-AB79-A4BA8D3FA0A0}"/>
                </a:ext>
              </a:extLst>
            </p:cNvPr>
            <p:cNvSpPr>
              <a:spLocks noChangeArrowheads="1"/>
            </p:cNvSpPr>
            <p:nvPr/>
          </p:nvSpPr>
          <p:spPr bwMode="auto">
            <a:xfrm>
              <a:off x="4526910"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Rectangle 40">
              <a:extLst>
                <a:ext uri="{FF2B5EF4-FFF2-40B4-BE49-F238E27FC236}">
                  <a16:creationId xmlns:a16="http://schemas.microsoft.com/office/drawing/2014/main" id="{2DAA8F57-3907-4EE7-9D9B-946E708C2A00}"/>
                </a:ext>
              </a:extLst>
            </p:cNvPr>
            <p:cNvSpPr>
              <a:spLocks noChangeArrowheads="1"/>
            </p:cNvSpPr>
            <p:nvPr/>
          </p:nvSpPr>
          <p:spPr bwMode="auto">
            <a:xfrm>
              <a:off x="4548672"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Rectangle 41">
              <a:extLst>
                <a:ext uri="{FF2B5EF4-FFF2-40B4-BE49-F238E27FC236}">
                  <a16:creationId xmlns:a16="http://schemas.microsoft.com/office/drawing/2014/main" id="{9DA542A9-27E0-4B18-892F-5D841D2799C9}"/>
                </a:ext>
              </a:extLst>
            </p:cNvPr>
            <p:cNvSpPr>
              <a:spLocks noChangeArrowheads="1"/>
            </p:cNvSpPr>
            <p:nvPr/>
          </p:nvSpPr>
          <p:spPr bwMode="auto">
            <a:xfrm>
              <a:off x="4572611" y="34274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Rectangle 42">
              <a:extLst>
                <a:ext uri="{FF2B5EF4-FFF2-40B4-BE49-F238E27FC236}">
                  <a16:creationId xmlns:a16="http://schemas.microsoft.com/office/drawing/2014/main" id="{E3BF6632-6D59-4FAF-B586-9C932B9E9DE8}"/>
                </a:ext>
              </a:extLst>
            </p:cNvPr>
            <p:cNvSpPr>
              <a:spLocks noChangeArrowheads="1"/>
            </p:cNvSpPr>
            <p:nvPr/>
          </p:nvSpPr>
          <p:spPr bwMode="auto">
            <a:xfrm>
              <a:off x="4481211"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Rectangle 43">
              <a:extLst>
                <a:ext uri="{FF2B5EF4-FFF2-40B4-BE49-F238E27FC236}">
                  <a16:creationId xmlns:a16="http://schemas.microsoft.com/office/drawing/2014/main" id="{ED814B75-1F1B-4ADF-9C41-C326351E0BEC}"/>
                </a:ext>
              </a:extLst>
            </p:cNvPr>
            <p:cNvSpPr>
              <a:spLocks noChangeArrowheads="1"/>
            </p:cNvSpPr>
            <p:nvPr/>
          </p:nvSpPr>
          <p:spPr bwMode="auto">
            <a:xfrm>
              <a:off x="4502973"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Rectangle 44">
              <a:extLst>
                <a:ext uri="{FF2B5EF4-FFF2-40B4-BE49-F238E27FC236}">
                  <a16:creationId xmlns:a16="http://schemas.microsoft.com/office/drawing/2014/main" id="{3105521F-872B-4A23-8D11-90B0C0C754E0}"/>
                </a:ext>
              </a:extLst>
            </p:cNvPr>
            <p:cNvSpPr>
              <a:spLocks noChangeArrowheads="1"/>
            </p:cNvSpPr>
            <p:nvPr/>
          </p:nvSpPr>
          <p:spPr bwMode="auto">
            <a:xfrm>
              <a:off x="4526910"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Rectangle 45">
              <a:extLst>
                <a:ext uri="{FF2B5EF4-FFF2-40B4-BE49-F238E27FC236}">
                  <a16:creationId xmlns:a16="http://schemas.microsoft.com/office/drawing/2014/main" id="{948A33DB-3533-45DF-9D3C-9343A3BF9967}"/>
                </a:ext>
              </a:extLst>
            </p:cNvPr>
            <p:cNvSpPr>
              <a:spLocks noChangeArrowheads="1"/>
            </p:cNvSpPr>
            <p:nvPr/>
          </p:nvSpPr>
          <p:spPr bwMode="auto">
            <a:xfrm>
              <a:off x="4548672"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Rectangle 46">
              <a:extLst>
                <a:ext uri="{FF2B5EF4-FFF2-40B4-BE49-F238E27FC236}">
                  <a16:creationId xmlns:a16="http://schemas.microsoft.com/office/drawing/2014/main" id="{EA5B242B-E456-4546-A2F1-7D386D53E054}"/>
                </a:ext>
              </a:extLst>
            </p:cNvPr>
            <p:cNvSpPr>
              <a:spLocks noChangeArrowheads="1"/>
            </p:cNvSpPr>
            <p:nvPr/>
          </p:nvSpPr>
          <p:spPr bwMode="auto">
            <a:xfrm>
              <a:off x="4572611" y="35318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7" name="Rectangle 47">
              <a:extLst>
                <a:ext uri="{FF2B5EF4-FFF2-40B4-BE49-F238E27FC236}">
                  <a16:creationId xmlns:a16="http://schemas.microsoft.com/office/drawing/2014/main" id="{C8D36954-CEC3-4185-86DA-B275CFD1CEB5}"/>
                </a:ext>
              </a:extLst>
            </p:cNvPr>
            <p:cNvSpPr>
              <a:spLocks noChangeArrowheads="1"/>
            </p:cNvSpPr>
            <p:nvPr/>
          </p:nvSpPr>
          <p:spPr bwMode="auto">
            <a:xfrm>
              <a:off x="4481211"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Rectangle 48">
              <a:extLst>
                <a:ext uri="{FF2B5EF4-FFF2-40B4-BE49-F238E27FC236}">
                  <a16:creationId xmlns:a16="http://schemas.microsoft.com/office/drawing/2014/main" id="{9BB3E449-F26F-44CD-AF74-31BE91823BBA}"/>
                </a:ext>
              </a:extLst>
            </p:cNvPr>
            <p:cNvSpPr>
              <a:spLocks noChangeArrowheads="1"/>
            </p:cNvSpPr>
            <p:nvPr/>
          </p:nvSpPr>
          <p:spPr bwMode="auto">
            <a:xfrm>
              <a:off x="4502973"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Rectangle 49">
              <a:extLst>
                <a:ext uri="{FF2B5EF4-FFF2-40B4-BE49-F238E27FC236}">
                  <a16:creationId xmlns:a16="http://schemas.microsoft.com/office/drawing/2014/main" id="{43274992-C58D-49DC-8812-5775144A5CE0}"/>
                </a:ext>
              </a:extLst>
            </p:cNvPr>
            <p:cNvSpPr>
              <a:spLocks noChangeArrowheads="1"/>
            </p:cNvSpPr>
            <p:nvPr/>
          </p:nvSpPr>
          <p:spPr bwMode="auto">
            <a:xfrm>
              <a:off x="4526910"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Rectangle 50">
              <a:extLst>
                <a:ext uri="{FF2B5EF4-FFF2-40B4-BE49-F238E27FC236}">
                  <a16:creationId xmlns:a16="http://schemas.microsoft.com/office/drawing/2014/main" id="{D7BCE17A-6042-4A36-B7A8-74D864B41665}"/>
                </a:ext>
              </a:extLst>
            </p:cNvPr>
            <p:cNvSpPr>
              <a:spLocks noChangeArrowheads="1"/>
            </p:cNvSpPr>
            <p:nvPr/>
          </p:nvSpPr>
          <p:spPr bwMode="auto">
            <a:xfrm>
              <a:off x="4548672"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51">
              <a:extLst>
                <a:ext uri="{FF2B5EF4-FFF2-40B4-BE49-F238E27FC236}">
                  <a16:creationId xmlns:a16="http://schemas.microsoft.com/office/drawing/2014/main" id="{8BB26D62-2451-4F70-810B-B9C9C4A74E2B}"/>
                </a:ext>
              </a:extLst>
            </p:cNvPr>
            <p:cNvSpPr>
              <a:spLocks noChangeArrowheads="1"/>
            </p:cNvSpPr>
            <p:nvPr/>
          </p:nvSpPr>
          <p:spPr bwMode="auto">
            <a:xfrm>
              <a:off x="4572611" y="36385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Rectangle 52">
              <a:extLst>
                <a:ext uri="{FF2B5EF4-FFF2-40B4-BE49-F238E27FC236}">
                  <a16:creationId xmlns:a16="http://schemas.microsoft.com/office/drawing/2014/main" id="{1924E70D-52C2-492E-91EF-B662E3A3C3A7}"/>
                </a:ext>
              </a:extLst>
            </p:cNvPr>
            <p:cNvSpPr>
              <a:spLocks noChangeArrowheads="1"/>
            </p:cNvSpPr>
            <p:nvPr/>
          </p:nvSpPr>
          <p:spPr bwMode="auto">
            <a:xfrm>
              <a:off x="4481211"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Rectangle 53">
              <a:extLst>
                <a:ext uri="{FF2B5EF4-FFF2-40B4-BE49-F238E27FC236}">
                  <a16:creationId xmlns:a16="http://schemas.microsoft.com/office/drawing/2014/main" id="{E993B4D4-A099-4F7D-8DF8-B7AE94863E3B}"/>
                </a:ext>
              </a:extLst>
            </p:cNvPr>
            <p:cNvSpPr>
              <a:spLocks noChangeArrowheads="1"/>
            </p:cNvSpPr>
            <p:nvPr/>
          </p:nvSpPr>
          <p:spPr bwMode="auto">
            <a:xfrm>
              <a:off x="4502973"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Rectangle 54">
              <a:extLst>
                <a:ext uri="{FF2B5EF4-FFF2-40B4-BE49-F238E27FC236}">
                  <a16:creationId xmlns:a16="http://schemas.microsoft.com/office/drawing/2014/main" id="{CDFE18D1-5BA8-400D-BDDE-BB84F0D6D10C}"/>
                </a:ext>
              </a:extLst>
            </p:cNvPr>
            <p:cNvSpPr>
              <a:spLocks noChangeArrowheads="1"/>
            </p:cNvSpPr>
            <p:nvPr/>
          </p:nvSpPr>
          <p:spPr bwMode="auto">
            <a:xfrm>
              <a:off x="4526910"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Rectangle 55">
              <a:extLst>
                <a:ext uri="{FF2B5EF4-FFF2-40B4-BE49-F238E27FC236}">
                  <a16:creationId xmlns:a16="http://schemas.microsoft.com/office/drawing/2014/main" id="{3C244BD9-B6FE-48D1-9839-CC9D73E6FA2B}"/>
                </a:ext>
              </a:extLst>
            </p:cNvPr>
            <p:cNvSpPr>
              <a:spLocks noChangeArrowheads="1"/>
            </p:cNvSpPr>
            <p:nvPr/>
          </p:nvSpPr>
          <p:spPr bwMode="auto">
            <a:xfrm>
              <a:off x="4548672"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Rectangle 56">
              <a:extLst>
                <a:ext uri="{FF2B5EF4-FFF2-40B4-BE49-F238E27FC236}">
                  <a16:creationId xmlns:a16="http://schemas.microsoft.com/office/drawing/2014/main" id="{B0492DF5-41EC-438C-B91C-C3577E4CAF33}"/>
                </a:ext>
              </a:extLst>
            </p:cNvPr>
            <p:cNvSpPr>
              <a:spLocks noChangeArrowheads="1"/>
            </p:cNvSpPr>
            <p:nvPr/>
          </p:nvSpPr>
          <p:spPr bwMode="auto">
            <a:xfrm>
              <a:off x="4572611" y="37451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Rectangle 57">
              <a:extLst>
                <a:ext uri="{FF2B5EF4-FFF2-40B4-BE49-F238E27FC236}">
                  <a16:creationId xmlns:a16="http://schemas.microsoft.com/office/drawing/2014/main" id="{5D778B95-AEE9-413F-80EE-F87BF6754A9B}"/>
                </a:ext>
              </a:extLst>
            </p:cNvPr>
            <p:cNvSpPr>
              <a:spLocks noChangeArrowheads="1"/>
            </p:cNvSpPr>
            <p:nvPr/>
          </p:nvSpPr>
          <p:spPr bwMode="auto">
            <a:xfrm>
              <a:off x="4481211"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Rectangle 58">
              <a:extLst>
                <a:ext uri="{FF2B5EF4-FFF2-40B4-BE49-F238E27FC236}">
                  <a16:creationId xmlns:a16="http://schemas.microsoft.com/office/drawing/2014/main" id="{E37766BD-34B7-4087-8D6C-C232313370F1}"/>
                </a:ext>
              </a:extLst>
            </p:cNvPr>
            <p:cNvSpPr>
              <a:spLocks noChangeArrowheads="1"/>
            </p:cNvSpPr>
            <p:nvPr/>
          </p:nvSpPr>
          <p:spPr bwMode="auto">
            <a:xfrm>
              <a:off x="4502973"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Rectangle 59">
              <a:extLst>
                <a:ext uri="{FF2B5EF4-FFF2-40B4-BE49-F238E27FC236}">
                  <a16:creationId xmlns:a16="http://schemas.microsoft.com/office/drawing/2014/main" id="{EE812649-E0E0-4AB3-8C15-E51FF278FD13}"/>
                </a:ext>
              </a:extLst>
            </p:cNvPr>
            <p:cNvSpPr>
              <a:spLocks noChangeArrowheads="1"/>
            </p:cNvSpPr>
            <p:nvPr/>
          </p:nvSpPr>
          <p:spPr bwMode="auto">
            <a:xfrm>
              <a:off x="4526910"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Rectangle 60">
              <a:extLst>
                <a:ext uri="{FF2B5EF4-FFF2-40B4-BE49-F238E27FC236}">
                  <a16:creationId xmlns:a16="http://schemas.microsoft.com/office/drawing/2014/main" id="{E52BAC0B-26AD-47F4-8192-9B97937BF76D}"/>
                </a:ext>
              </a:extLst>
            </p:cNvPr>
            <p:cNvSpPr>
              <a:spLocks noChangeArrowheads="1"/>
            </p:cNvSpPr>
            <p:nvPr/>
          </p:nvSpPr>
          <p:spPr bwMode="auto">
            <a:xfrm>
              <a:off x="4548672"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Rectangle 61">
              <a:extLst>
                <a:ext uri="{FF2B5EF4-FFF2-40B4-BE49-F238E27FC236}">
                  <a16:creationId xmlns:a16="http://schemas.microsoft.com/office/drawing/2014/main" id="{C82CB8D0-9569-4106-BE3A-5CD350DC78AF}"/>
                </a:ext>
              </a:extLst>
            </p:cNvPr>
            <p:cNvSpPr>
              <a:spLocks noChangeArrowheads="1"/>
            </p:cNvSpPr>
            <p:nvPr/>
          </p:nvSpPr>
          <p:spPr bwMode="auto">
            <a:xfrm>
              <a:off x="4572611" y="38496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Rectangle 62">
              <a:extLst>
                <a:ext uri="{FF2B5EF4-FFF2-40B4-BE49-F238E27FC236}">
                  <a16:creationId xmlns:a16="http://schemas.microsoft.com/office/drawing/2014/main" id="{D91BF677-5EE6-4794-98E6-3BF01D63CDEA}"/>
                </a:ext>
              </a:extLst>
            </p:cNvPr>
            <p:cNvSpPr>
              <a:spLocks noChangeArrowheads="1"/>
            </p:cNvSpPr>
            <p:nvPr/>
          </p:nvSpPr>
          <p:spPr bwMode="auto">
            <a:xfrm>
              <a:off x="4481211"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Rectangle 63">
              <a:extLst>
                <a:ext uri="{FF2B5EF4-FFF2-40B4-BE49-F238E27FC236}">
                  <a16:creationId xmlns:a16="http://schemas.microsoft.com/office/drawing/2014/main" id="{7F1861D2-BB7B-4AEB-9894-964D0F2A6A0B}"/>
                </a:ext>
              </a:extLst>
            </p:cNvPr>
            <p:cNvSpPr>
              <a:spLocks noChangeArrowheads="1"/>
            </p:cNvSpPr>
            <p:nvPr/>
          </p:nvSpPr>
          <p:spPr bwMode="auto">
            <a:xfrm>
              <a:off x="4502973"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Rectangle 64">
              <a:extLst>
                <a:ext uri="{FF2B5EF4-FFF2-40B4-BE49-F238E27FC236}">
                  <a16:creationId xmlns:a16="http://schemas.microsoft.com/office/drawing/2014/main" id="{F3B32919-64F1-449B-8DA2-E23B10357E59}"/>
                </a:ext>
              </a:extLst>
            </p:cNvPr>
            <p:cNvSpPr>
              <a:spLocks noChangeArrowheads="1"/>
            </p:cNvSpPr>
            <p:nvPr/>
          </p:nvSpPr>
          <p:spPr bwMode="auto">
            <a:xfrm>
              <a:off x="4526910"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Rectangle 65">
              <a:extLst>
                <a:ext uri="{FF2B5EF4-FFF2-40B4-BE49-F238E27FC236}">
                  <a16:creationId xmlns:a16="http://schemas.microsoft.com/office/drawing/2014/main" id="{E1AA6413-B19D-4B31-9325-F42AC1D9580B}"/>
                </a:ext>
              </a:extLst>
            </p:cNvPr>
            <p:cNvSpPr>
              <a:spLocks noChangeArrowheads="1"/>
            </p:cNvSpPr>
            <p:nvPr/>
          </p:nvSpPr>
          <p:spPr bwMode="auto">
            <a:xfrm>
              <a:off x="4548672"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Rectangle 66">
              <a:extLst>
                <a:ext uri="{FF2B5EF4-FFF2-40B4-BE49-F238E27FC236}">
                  <a16:creationId xmlns:a16="http://schemas.microsoft.com/office/drawing/2014/main" id="{796AD566-4A82-4984-895A-CF27015FF2B5}"/>
                </a:ext>
              </a:extLst>
            </p:cNvPr>
            <p:cNvSpPr>
              <a:spLocks noChangeArrowheads="1"/>
            </p:cNvSpPr>
            <p:nvPr/>
          </p:nvSpPr>
          <p:spPr bwMode="auto">
            <a:xfrm>
              <a:off x="4572611" y="39562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Rectangle 67">
              <a:extLst>
                <a:ext uri="{FF2B5EF4-FFF2-40B4-BE49-F238E27FC236}">
                  <a16:creationId xmlns:a16="http://schemas.microsoft.com/office/drawing/2014/main" id="{BD4BAE47-E048-4315-AA85-361AF13C22C0}"/>
                </a:ext>
              </a:extLst>
            </p:cNvPr>
            <p:cNvSpPr>
              <a:spLocks noChangeArrowheads="1"/>
            </p:cNvSpPr>
            <p:nvPr/>
          </p:nvSpPr>
          <p:spPr bwMode="auto">
            <a:xfrm>
              <a:off x="4481211"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Rectangle 68">
              <a:extLst>
                <a:ext uri="{FF2B5EF4-FFF2-40B4-BE49-F238E27FC236}">
                  <a16:creationId xmlns:a16="http://schemas.microsoft.com/office/drawing/2014/main" id="{BCD87DDE-9E28-431B-8C16-71F54C0050AA}"/>
                </a:ext>
              </a:extLst>
            </p:cNvPr>
            <p:cNvSpPr>
              <a:spLocks noChangeArrowheads="1"/>
            </p:cNvSpPr>
            <p:nvPr/>
          </p:nvSpPr>
          <p:spPr bwMode="auto">
            <a:xfrm>
              <a:off x="4502973"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Rectangle 69">
              <a:extLst>
                <a:ext uri="{FF2B5EF4-FFF2-40B4-BE49-F238E27FC236}">
                  <a16:creationId xmlns:a16="http://schemas.microsoft.com/office/drawing/2014/main" id="{0AD2A7C1-9388-43DA-B882-A581011526D9}"/>
                </a:ext>
              </a:extLst>
            </p:cNvPr>
            <p:cNvSpPr>
              <a:spLocks noChangeArrowheads="1"/>
            </p:cNvSpPr>
            <p:nvPr/>
          </p:nvSpPr>
          <p:spPr bwMode="auto">
            <a:xfrm>
              <a:off x="4526910"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Rectangle 70">
              <a:extLst>
                <a:ext uri="{FF2B5EF4-FFF2-40B4-BE49-F238E27FC236}">
                  <a16:creationId xmlns:a16="http://schemas.microsoft.com/office/drawing/2014/main" id="{692D2AF9-87F6-4EC0-8C74-BC97FA52BA22}"/>
                </a:ext>
              </a:extLst>
            </p:cNvPr>
            <p:cNvSpPr>
              <a:spLocks noChangeArrowheads="1"/>
            </p:cNvSpPr>
            <p:nvPr/>
          </p:nvSpPr>
          <p:spPr bwMode="auto">
            <a:xfrm>
              <a:off x="4548672"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Rectangle 71">
              <a:extLst>
                <a:ext uri="{FF2B5EF4-FFF2-40B4-BE49-F238E27FC236}">
                  <a16:creationId xmlns:a16="http://schemas.microsoft.com/office/drawing/2014/main" id="{52F4B298-98DA-40BF-90DE-28D3CF56E79E}"/>
                </a:ext>
              </a:extLst>
            </p:cNvPr>
            <p:cNvSpPr>
              <a:spLocks noChangeArrowheads="1"/>
            </p:cNvSpPr>
            <p:nvPr/>
          </p:nvSpPr>
          <p:spPr bwMode="auto">
            <a:xfrm>
              <a:off x="4572611" y="40607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Oval 72">
              <a:extLst>
                <a:ext uri="{FF2B5EF4-FFF2-40B4-BE49-F238E27FC236}">
                  <a16:creationId xmlns:a16="http://schemas.microsoft.com/office/drawing/2014/main" id="{4EC337FA-40C7-4DA5-BCDB-8583CDA7520A}"/>
                </a:ext>
              </a:extLst>
            </p:cNvPr>
            <p:cNvSpPr>
              <a:spLocks noChangeArrowheads="1"/>
            </p:cNvSpPr>
            <p:nvPr/>
          </p:nvSpPr>
          <p:spPr bwMode="auto">
            <a:xfrm>
              <a:off x="4679244" y="40715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Oval 73">
              <a:extLst>
                <a:ext uri="{FF2B5EF4-FFF2-40B4-BE49-F238E27FC236}">
                  <a16:creationId xmlns:a16="http://schemas.microsoft.com/office/drawing/2014/main" id="{9200F675-B045-4625-A7E0-17C883568A40}"/>
                </a:ext>
              </a:extLst>
            </p:cNvPr>
            <p:cNvSpPr>
              <a:spLocks noChangeArrowheads="1"/>
            </p:cNvSpPr>
            <p:nvPr/>
          </p:nvSpPr>
          <p:spPr bwMode="auto">
            <a:xfrm>
              <a:off x="4722768" y="33294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Oval 74">
              <a:extLst>
                <a:ext uri="{FF2B5EF4-FFF2-40B4-BE49-F238E27FC236}">
                  <a16:creationId xmlns:a16="http://schemas.microsoft.com/office/drawing/2014/main" id="{C8C3DA06-6FE1-428B-BBDD-6D3B07D3581B}"/>
                </a:ext>
              </a:extLst>
            </p:cNvPr>
            <p:cNvSpPr>
              <a:spLocks noChangeArrowheads="1"/>
            </p:cNvSpPr>
            <p:nvPr/>
          </p:nvSpPr>
          <p:spPr bwMode="auto">
            <a:xfrm>
              <a:off x="4722768" y="34361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Oval 75">
              <a:extLst>
                <a:ext uri="{FF2B5EF4-FFF2-40B4-BE49-F238E27FC236}">
                  <a16:creationId xmlns:a16="http://schemas.microsoft.com/office/drawing/2014/main" id="{53191309-D8C6-47FC-A226-1CCA35C5B290}"/>
                </a:ext>
              </a:extLst>
            </p:cNvPr>
            <p:cNvSpPr>
              <a:spLocks noChangeArrowheads="1"/>
            </p:cNvSpPr>
            <p:nvPr/>
          </p:nvSpPr>
          <p:spPr bwMode="auto">
            <a:xfrm>
              <a:off x="4722768" y="35427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Oval 76">
              <a:extLst>
                <a:ext uri="{FF2B5EF4-FFF2-40B4-BE49-F238E27FC236}">
                  <a16:creationId xmlns:a16="http://schemas.microsoft.com/office/drawing/2014/main" id="{02F3DFAA-1D34-4CF5-8418-D358B221A99D}"/>
                </a:ext>
              </a:extLst>
            </p:cNvPr>
            <p:cNvSpPr>
              <a:spLocks noChangeArrowheads="1"/>
            </p:cNvSpPr>
            <p:nvPr/>
          </p:nvSpPr>
          <p:spPr bwMode="auto">
            <a:xfrm>
              <a:off x="4722768" y="36472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Oval 77">
              <a:extLst>
                <a:ext uri="{FF2B5EF4-FFF2-40B4-BE49-F238E27FC236}">
                  <a16:creationId xmlns:a16="http://schemas.microsoft.com/office/drawing/2014/main" id="{BEEEE175-4DD8-41C3-8D40-B705D1385B31}"/>
                </a:ext>
              </a:extLst>
            </p:cNvPr>
            <p:cNvSpPr>
              <a:spLocks noChangeArrowheads="1"/>
            </p:cNvSpPr>
            <p:nvPr/>
          </p:nvSpPr>
          <p:spPr bwMode="auto">
            <a:xfrm>
              <a:off x="4722768" y="37538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Oval 78">
              <a:extLst>
                <a:ext uri="{FF2B5EF4-FFF2-40B4-BE49-F238E27FC236}">
                  <a16:creationId xmlns:a16="http://schemas.microsoft.com/office/drawing/2014/main" id="{26D2EFD7-92C4-4002-BC3A-7A2E28525535}"/>
                </a:ext>
              </a:extLst>
            </p:cNvPr>
            <p:cNvSpPr>
              <a:spLocks noChangeArrowheads="1"/>
            </p:cNvSpPr>
            <p:nvPr/>
          </p:nvSpPr>
          <p:spPr bwMode="auto">
            <a:xfrm>
              <a:off x="4722768" y="38604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Oval 79">
              <a:extLst>
                <a:ext uri="{FF2B5EF4-FFF2-40B4-BE49-F238E27FC236}">
                  <a16:creationId xmlns:a16="http://schemas.microsoft.com/office/drawing/2014/main" id="{1A9F5F60-DC7F-4A3A-915F-F7261ACDA031}"/>
                </a:ext>
              </a:extLst>
            </p:cNvPr>
            <p:cNvSpPr>
              <a:spLocks noChangeArrowheads="1"/>
            </p:cNvSpPr>
            <p:nvPr/>
          </p:nvSpPr>
          <p:spPr bwMode="auto">
            <a:xfrm>
              <a:off x="4722768" y="39649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Oval 80">
              <a:extLst>
                <a:ext uri="{FF2B5EF4-FFF2-40B4-BE49-F238E27FC236}">
                  <a16:creationId xmlns:a16="http://schemas.microsoft.com/office/drawing/2014/main" id="{4DC70FB4-B782-40B5-A8B6-AF5324C4853E}"/>
                </a:ext>
              </a:extLst>
            </p:cNvPr>
            <p:cNvSpPr>
              <a:spLocks noChangeArrowheads="1"/>
            </p:cNvSpPr>
            <p:nvPr/>
          </p:nvSpPr>
          <p:spPr bwMode="auto">
            <a:xfrm>
              <a:off x="4722768" y="40715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1">
              <a:extLst>
                <a:ext uri="{FF2B5EF4-FFF2-40B4-BE49-F238E27FC236}">
                  <a16:creationId xmlns:a16="http://schemas.microsoft.com/office/drawing/2014/main" id="{43351BF6-04ED-4A3D-A70A-195720BEC0AA}"/>
                </a:ext>
              </a:extLst>
            </p:cNvPr>
            <p:cNvSpPr>
              <a:spLocks/>
            </p:cNvSpPr>
            <p:nvPr/>
          </p:nvSpPr>
          <p:spPr bwMode="auto">
            <a:xfrm>
              <a:off x="5005674" y="36319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2">
              <a:extLst>
                <a:ext uri="{FF2B5EF4-FFF2-40B4-BE49-F238E27FC236}">
                  <a16:creationId xmlns:a16="http://schemas.microsoft.com/office/drawing/2014/main" id="{2C858737-8DBE-4F90-9074-7AD523BAB73C}"/>
                </a:ext>
              </a:extLst>
            </p:cNvPr>
            <p:cNvSpPr>
              <a:spLocks/>
            </p:cNvSpPr>
            <p:nvPr/>
          </p:nvSpPr>
          <p:spPr bwMode="auto">
            <a:xfrm>
              <a:off x="5077489" y="36319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83">
              <a:extLst>
                <a:ext uri="{FF2B5EF4-FFF2-40B4-BE49-F238E27FC236}">
                  <a16:creationId xmlns:a16="http://schemas.microsoft.com/office/drawing/2014/main" id="{17C5B094-185C-430E-AA37-E3E6E82B4E7E}"/>
                </a:ext>
              </a:extLst>
            </p:cNvPr>
            <p:cNvSpPr>
              <a:spLocks/>
            </p:cNvSpPr>
            <p:nvPr/>
          </p:nvSpPr>
          <p:spPr bwMode="auto">
            <a:xfrm>
              <a:off x="5105779" y="36994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84">
              <a:extLst>
                <a:ext uri="{FF2B5EF4-FFF2-40B4-BE49-F238E27FC236}">
                  <a16:creationId xmlns:a16="http://schemas.microsoft.com/office/drawing/2014/main" id="{7E0E7F6F-78BA-4306-91FC-B3D80FB48FCA}"/>
                </a:ext>
              </a:extLst>
            </p:cNvPr>
            <p:cNvSpPr>
              <a:spLocks/>
            </p:cNvSpPr>
            <p:nvPr/>
          </p:nvSpPr>
          <p:spPr bwMode="auto">
            <a:xfrm>
              <a:off x="5084017" y="37103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85">
              <a:extLst>
                <a:ext uri="{FF2B5EF4-FFF2-40B4-BE49-F238E27FC236}">
                  <a16:creationId xmlns:a16="http://schemas.microsoft.com/office/drawing/2014/main" id="{23192116-6A41-4898-BDD7-70FA7CE22248}"/>
                </a:ext>
              </a:extLst>
            </p:cNvPr>
            <p:cNvSpPr>
              <a:spLocks/>
            </p:cNvSpPr>
            <p:nvPr/>
          </p:nvSpPr>
          <p:spPr bwMode="auto">
            <a:xfrm>
              <a:off x="4159133" y="36319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86">
              <a:extLst>
                <a:ext uri="{FF2B5EF4-FFF2-40B4-BE49-F238E27FC236}">
                  <a16:creationId xmlns:a16="http://schemas.microsoft.com/office/drawing/2014/main" id="{6E99FD58-4903-4D63-B306-22D3403B9CBD}"/>
                </a:ext>
              </a:extLst>
            </p:cNvPr>
            <p:cNvSpPr>
              <a:spLocks/>
            </p:cNvSpPr>
            <p:nvPr/>
          </p:nvSpPr>
          <p:spPr bwMode="auto">
            <a:xfrm>
              <a:off x="4207010" y="36319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87">
              <a:extLst>
                <a:ext uri="{FF2B5EF4-FFF2-40B4-BE49-F238E27FC236}">
                  <a16:creationId xmlns:a16="http://schemas.microsoft.com/office/drawing/2014/main" id="{DD4EDB5B-B4BC-401F-9768-E96C43660CDF}"/>
                </a:ext>
              </a:extLst>
            </p:cNvPr>
            <p:cNvSpPr>
              <a:spLocks/>
            </p:cNvSpPr>
            <p:nvPr/>
          </p:nvSpPr>
          <p:spPr bwMode="auto">
            <a:xfrm>
              <a:off x="4196128" y="36994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88">
              <a:extLst>
                <a:ext uri="{FF2B5EF4-FFF2-40B4-BE49-F238E27FC236}">
                  <a16:creationId xmlns:a16="http://schemas.microsoft.com/office/drawing/2014/main" id="{335A5F76-7746-4D71-9FB0-83DC2AEDC094}"/>
                </a:ext>
              </a:extLst>
            </p:cNvPr>
            <p:cNvSpPr>
              <a:spLocks/>
            </p:cNvSpPr>
            <p:nvPr/>
          </p:nvSpPr>
          <p:spPr bwMode="auto">
            <a:xfrm>
              <a:off x="4159133" y="37103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89">
              <a:extLst>
                <a:ext uri="{FF2B5EF4-FFF2-40B4-BE49-F238E27FC236}">
                  <a16:creationId xmlns:a16="http://schemas.microsoft.com/office/drawing/2014/main" id="{38DC3DB2-5736-4D95-BB38-DE7115552DCD}"/>
                </a:ext>
              </a:extLst>
            </p:cNvPr>
            <p:cNvSpPr>
              <a:spLocks/>
            </p:cNvSpPr>
            <p:nvPr/>
          </p:nvSpPr>
          <p:spPr bwMode="auto">
            <a:xfrm>
              <a:off x="4263591" y="36863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90">
              <a:extLst>
                <a:ext uri="{FF2B5EF4-FFF2-40B4-BE49-F238E27FC236}">
                  <a16:creationId xmlns:a16="http://schemas.microsoft.com/office/drawing/2014/main" id="{89C93A06-6EDC-4E62-83F8-17FC5CB20630}"/>
                </a:ext>
              </a:extLst>
            </p:cNvPr>
            <p:cNvSpPr>
              <a:spLocks/>
            </p:cNvSpPr>
            <p:nvPr/>
          </p:nvSpPr>
          <p:spPr bwMode="auto">
            <a:xfrm>
              <a:off x="4994794" y="36863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1">
              <a:extLst>
                <a:ext uri="{FF2B5EF4-FFF2-40B4-BE49-F238E27FC236}">
                  <a16:creationId xmlns:a16="http://schemas.microsoft.com/office/drawing/2014/main" id="{3AB3E952-C0E4-4F4D-80FE-3973EBAD7C39}"/>
                </a:ext>
              </a:extLst>
            </p:cNvPr>
            <p:cNvSpPr>
              <a:spLocks/>
            </p:cNvSpPr>
            <p:nvPr/>
          </p:nvSpPr>
          <p:spPr bwMode="auto">
            <a:xfrm>
              <a:off x="4307115" y="36994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2">
              <a:extLst>
                <a:ext uri="{FF2B5EF4-FFF2-40B4-BE49-F238E27FC236}">
                  <a16:creationId xmlns:a16="http://schemas.microsoft.com/office/drawing/2014/main" id="{E69BB2FF-8B5F-4DE9-B91F-3D9E1B09C7A8}"/>
                </a:ext>
              </a:extLst>
            </p:cNvPr>
            <p:cNvSpPr>
              <a:spLocks/>
            </p:cNvSpPr>
            <p:nvPr/>
          </p:nvSpPr>
          <p:spPr bwMode="auto">
            <a:xfrm>
              <a:off x="5005674" y="37016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93">
              <a:extLst>
                <a:ext uri="{FF2B5EF4-FFF2-40B4-BE49-F238E27FC236}">
                  <a16:creationId xmlns:a16="http://schemas.microsoft.com/office/drawing/2014/main" id="{31620D0C-6F00-46E5-8F1E-80D633E51C0B}"/>
                </a:ext>
              </a:extLst>
            </p:cNvPr>
            <p:cNvSpPr>
              <a:spLocks/>
            </p:cNvSpPr>
            <p:nvPr/>
          </p:nvSpPr>
          <p:spPr bwMode="auto">
            <a:xfrm>
              <a:off x="4281000" y="37016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94">
              <a:extLst>
                <a:ext uri="{FF2B5EF4-FFF2-40B4-BE49-F238E27FC236}">
                  <a16:creationId xmlns:a16="http://schemas.microsoft.com/office/drawing/2014/main" id="{58C097FC-5F9F-4FF1-B1F9-B55B7C147D3E}"/>
                </a:ext>
              </a:extLst>
            </p:cNvPr>
            <p:cNvSpPr>
              <a:spLocks/>
            </p:cNvSpPr>
            <p:nvPr/>
          </p:nvSpPr>
          <p:spPr bwMode="auto">
            <a:xfrm>
              <a:off x="4307115" y="37190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95">
              <a:extLst>
                <a:ext uri="{FF2B5EF4-FFF2-40B4-BE49-F238E27FC236}">
                  <a16:creationId xmlns:a16="http://schemas.microsoft.com/office/drawing/2014/main" id="{FAB23142-47D5-4858-83C5-E4FC3B8DDAE6}"/>
                </a:ext>
              </a:extLst>
            </p:cNvPr>
            <p:cNvSpPr>
              <a:spLocks/>
            </p:cNvSpPr>
            <p:nvPr/>
          </p:nvSpPr>
          <p:spPr bwMode="auto">
            <a:xfrm>
              <a:off x="5044846" y="31140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96">
              <a:extLst>
                <a:ext uri="{FF2B5EF4-FFF2-40B4-BE49-F238E27FC236}">
                  <a16:creationId xmlns:a16="http://schemas.microsoft.com/office/drawing/2014/main" id="{0DA3595B-C2C1-4CD5-AF00-50E036950891}"/>
                </a:ext>
              </a:extLst>
            </p:cNvPr>
            <p:cNvSpPr>
              <a:spLocks/>
            </p:cNvSpPr>
            <p:nvPr/>
          </p:nvSpPr>
          <p:spPr bwMode="auto">
            <a:xfrm>
              <a:off x="5249408" y="31097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Oval 97">
              <a:extLst>
                <a:ext uri="{FF2B5EF4-FFF2-40B4-BE49-F238E27FC236}">
                  <a16:creationId xmlns:a16="http://schemas.microsoft.com/office/drawing/2014/main" id="{30A2104F-BFC6-4840-8A5A-406CF2E94CC1}"/>
                </a:ext>
              </a:extLst>
            </p:cNvPr>
            <p:cNvSpPr>
              <a:spLocks noChangeArrowheads="1"/>
            </p:cNvSpPr>
            <p:nvPr/>
          </p:nvSpPr>
          <p:spPr bwMode="auto">
            <a:xfrm>
              <a:off x="5212414" y="30727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Oval 98">
              <a:extLst>
                <a:ext uri="{FF2B5EF4-FFF2-40B4-BE49-F238E27FC236}">
                  <a16:creationId xmlns:a16="http://schemas.microsoft.com/office/drawing/2014/main" id="{6189B53E-85B7-48A0-BCBF-BC405569FEDE}"/>
                </a:ext>
              </a:extLst>
            </p:cNvPr>
            <p:cNvSpPr>
              <a:spLocks noChangeArrowheads="1"/>
            </p:cNvSpPr>
            <p:nvPr/>
          </p:nvSpPr>
          <p:spPr bwMode="auto">
            <a:xfrm>
              <a:off x="5212414" y="30727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99">
              <a:extLst>
                <a:ext uri="{FF2B5EF4-FFF2-40B4-BE49-F238E27FC236}">
                  <a16:creationId xmlns:a16="http://schemas.microsoft.com/office/drawing/2014/main" id="{E7ED473F-BE6F-4524-9181-87FACA4B70E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100">
              <a:extLst>
                <a:ext uri="{FF2B5EF4-FFF2-40B4-BE49-F238E27FC236}">
                  <a16:creationId xmlns:a16="http://schemas.microsoft.com/office/drawing/2014/main" id="{F46CCB1A-CA92-42E5-AA53-4B0BF2C33167}"/>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1">
              <a:extLst>
                <a:ext uri="{FF2B5EF4-FFF2-40B4-BE49-F238E27FC236}">
                  <a16:creationId xmlns:a16="http://schemas.microsoft.com/office/drawing/2014/main" id="{CBE46088-FEC1-41C3-A350-C9BCD4ACB70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102">
              <a:extLst>
                <a:ext uri="{FF2B5EF4-FFF2-40B4-BE49-F238E27FC236}">
                  <a16:creationId xmlns:a16="http://schemas.microsoft.com/office/drawing/2014/main" id="{90B4FBC0-7188-40CD-B7D9-8EBF92D10545}"/>
                </a:ext>
              </a:extLst>
            </p:cNvPr>
            <p:cNvSpPr>
              <a:spLocks/>
            </p:cNvSpPr>
            <p:nvPr/>
          </p:nvSpPr>
          <p:spPr bwMode="auto">
            <a:xfrm>
              <a:off x="5055727" y="30857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3" name="Freeform 103">
              <a:extLst>
                <a:ext uri="{FF2B5EF4-FFF2-40B4-BE49-F238E27FC236}">
                  <a16:creationId xmlns:a16="http://schemas.microsoft.com/office/drawing/2014/main" id="{8758B87E-B6E0-4D00-839A-C010B0558497}"/>
                </a:ext>
              </a:extLst>
            </p:cNvPr>
            <p:cNvSpPr>
              <a:spLocks/>
            </p:cNvSpPr>
            <p:nvPr/>
          </p:nvSpPr>
          <p:spPr bwMode="auto">
            <a:xfrm>
              <a:off x="5068784" y="29464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Oval 104">
              <a:extLst>
                <a:ext uri="{FF2B5EF4-FFF2-40B4-BE49-F238E27FC236}">
                  <a16:creationId xmlns:a16="http://schemas.microsoft.com/office/drawing/2014/main" id="{C23C2F62-4C93-4907-B088-AC612140BD08}"/>
                </a:ext>
              </a:extLst>
            </p:cNvPr>
            <p:cNvSpPr>
              <a:spLocks noChangeArrowheads="1"/>
            </p:cNvSpPr>
            <p:nvPr/>
          </p:nvSpPr>
          <p:spPr bwMode="auto">
            <a:xfrm>
              <a:off x="5295109" y="32250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Oval 105">
              <a:extLst>
                <a:ext uri="{FF2B5EF4-FFF2-40B4-BE49-F238E27FC236}">
                  <a16:creationId xmlns:a16="http://schemas.microsoft.com/office/drawing/2014/main" id="{10D32790-2755-47B7-98F4-DC5440B4917A}"/>
                </a:ext>
              </a:extLst>
            </p:cNvPr>
            <p:cNvSpPr>
              <a:spLocks noChangeArrowheads="1"/>
            </p:cNvSpPr>
            <p:nvPr/>
          </p:nvSpPr>
          <p:spPr bwMode="auto">
            <a:xfrm>
              <a:off x="5308166" y="32380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106">
              <a:extLst>
                <a:ext uri="{FF2B5EF4-FFF2-40B4-BE49-F238E27FC236}">
                  <a16:creationId xmlns:a16="http://schemas.microsoft.com/office/drawing/2014/main" id="{B5C60326-7C2A-4689-BB15-C328CCCDB31F}"/>
                </a:ext>
              </a:extLst>
            </p:cNvPr>
            <p:cNvSpPr>
              <a:spLocks/>
            </p:cNvSpPr>
            <p:nvPr/>
          </p:nvSpPr>
          <p:spPr bwMode="auto">
            <a:xfrm>
              <a:off x="5421329" y="31945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92CB3D45-5DE9-42A8-9B83-8BA44D14476B}"/>
                </a:ext>
              </a:extLst>
            </p:cNvPr>
            <p:cNvSpPr/>
            <p:nvPr/>
          </p:nvSpPr>
          <p:spPr bwMode="auto">
            <a:xfrm>
              <a:off x="4213540" y="30430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492">
              <a:extLst>
                <a:ext uri="{FF2B5EF4-FFF2-40B4-BE49-F238E27FC236}">
                  <a16:creationId xmlns:a16="http://schemas.microsoft.com/office/drawing/2014/main" id="{D7364478-4612-4084-BD58-B287106708A4}"/>
                </a:ext>
              </a:extLst>
            </p:cNvPr>
            <p:cNvSpPr>
              <a:spLocks noChangeArrowheads="1"/>
            </p:cNvSpPr>
            <p:nvPr/>
          </p:nvSpPr>
          <p:spPr bwMode="auto">
            <a:xfrm>
              <a:off x="4317619" y="3221038"/>
              <a:ext cx="172298" cy="11276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47217720-7281-44AC-A42B-DCC3C35D2435}"/>
                </a:ext>
              </a:extLst>
            </p:cNvPr>
            <p:cNvGrpSpPr/>
            <p:nvPr/>
          </p:nvGrpSpPr>
          <p:grpSpPr>
            <a:xfrm>
              <a:off x="4354040" y="3105472"/>
              <a:ext cx="102258" cy="115566"/>
              <a:chOff x="3442122" y="3889011"/>
              <a:chExt cx="231775" cy="261938"/>
            </a:xfrm>
            <a:solidFill>
              <a:schemeClr val="tx2"/>
            </a:solidFill>
          </p:grpSpPr>
          <p:sp>
            <p:nvSpPr>
              <p:cNvPr id="368" name="Freeform 488">
                <a:extLst>
                  <a:ext uri="{FF2B5EF4-FFF2-40B4-BE49-F238E27FC236}">
                    <a16:creationId xmlns:a16="http://schemas.microsoft.com/office/drawing/2014/main" id="{E806C540-B6C9-4152-A44E-511CE2C20A62}"/>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488">
                <a:extLst>
                  <a:ext uri="{FF2B5EF4-FFF2-40B4-BE49-F238E27FC236}">
                    <a16:creationId xmlns:a16="http://schemas.microsoft.com/office/drawing/2014/main" id="{07E873D7-DAB5-460D-8DBD-F5EA1F0D3851}"/>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7" name="Rectangle 487">
              <a:extLst>
                <a:ext uri="{FF2B5EF4-FFF2-40B4-BE49-F238E27FC236}">
                  <a16:creationId xmlns:a16="http://schemas.microsoft.com/office/drawing/2014/main" id="{D562B9D5-E10D-47B4-BE87-8272F832D5F5}"/>
                </a:ext>
              </a:extLst>
            </p:cNvPr>
            <p:cNvSpPr>
              <a:spLocks noChangeArrowheads="1"/>
            </p:cNvSpPr>
            <p:nvPr/>
          </p:nvSpPr>
          <p:spPr bwMode="auto">
            <a:xfrm>
              <a:off x="4330927" y="32315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Oval 493">
              <a:extLst>
                <a:ext uri="{FF2B5EF4-FFF2-40B4-BE49-F238E27FC236}">
                  <a16:creationId xmlns:a16="http://schemas.microsoft.com/office/drawing/2014/main" id="{41B94611-D61D-4763-B84A-2597CE090D92}"/>
                </a:ext>
              </a:extLst>
            </p:cNvPr>
            <p:cNvSpPr>
              <a:spLocks noChangeArrowheads="1"/>
            </p:cNvSpPr>
            <p:nvPr/>
          </p:nvSpPr>
          <p:spPr bwMode="auto">
            <a:xfrm>
              <a:off x="4389760"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494">
              <a:extLst>
                <a:ext uri="{FF2B5EF4-FFF2-40B4-BE49-F238E27FC236}">
                  <a16:creationId xmlns:a16="http://schemas.microsoft.com/office/drawing/2014/main" id="{62D16F26-9F4C-44F6-A86F-9484CF289115}"/>
                </a:ext>
              </a:extLst>
            </p:cNvPr>
            <p:cNvSpPr>
              <a:spLocks/>
            </p:cNvSpPr>
            <p:nvPr/>
          </p:nvSpPr>
          <p:spPr bwMode="auto">
            <a:xfrm>
              <a:off x="4393262"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0" name="Group 499">
            <a:extLst>
              <a:ext uri="{FF2B5EF4-FFF2-40B4-BE49-F238E27FC236}">
                <a16:creationId xmlns:a16="http://schemas.microsoft.com/office/drawing/2014/main" id="{9C15F70F-21A7-49C7-A98D-A0A36017E756}"/>
              </a:ext>
            </a:extLst>
          </p:cNvPr>
          <p:cNvGrpSpPr/>
          <p:nvPr/>
        </p:nvGrpSpPr>
        <p:grpSpPr>
          <a:xfrm>
            <a:off x="6714335" y="3505200"/>
            <a:ext cx="1596615" cy="897164"/>
            <a:chOff x="6895390" y="3466792"/>
            <a:chExt cx="1234504" cy="693688"/>
          </a:xfrm>
        </p:grpSpPr>
        <p:sp>
          <p:nvSpPr>
            <p:cNvPr id="371" name="Freeform 21">
              <a:extLst>
                <a:ext uri="{FF2B5EF4-FFF2-40B4-BE49-F238E27FC236}">
                  <a16:creationId xmlns:a16="http://schemas.microsoft.com/office/drawing/2014/main" id="{BD8BA4D0-E693-44D8-81D0-98D1E4432304}"/>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2">
              <a:extLst>
                <a:ext uri="{FF2B5EF4-FFF2-40B4-BE49-F238E27FC236}">
                  <a16:creationId xmlns:a16="http://schemas.microsoft.com/office/drawing/2014/main" id="{34D4E381-EDFA-47D5-B823-BE207F5C36C1}"/>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3">
              <a:extLst>
                <a:ext uri="{FF2B5EF4-FFF2-40B4-BE49-F238E27FC236}">
                  <a16:creationId xmlns:a16="http://schemas.microsoft.com/office/drawing/2014/main" id="{BA3B06BA-AD62-4AA3-8857-F12AD7EAC31F}"/>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24">
              <a:extLst>
                <a:ext uri="{FF2B5EF4-FFF2-40B4-BE49-F238E27FC236}">
                  <a16:creationId xmlns:a16="http://schemas.microsoft.com/office/drawing/2014/main" id="{C0DAEDF3-7708-4056-8C0B-668356CA7578}"/>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25">
              <a:extLst>
                <a:ext uri="{FF2B5EF4-FFF2-40B4-BE49-F238E27FC236}">
                  <a16:creationId xmlns:a16="http://schemas.microsoft.com/office/drawing/2014/main" id="{E37D3E62-32D9-4C45-B7AB-09A66468D7D3}"/>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26">
              <a:extLst>
                <a:ext uri="{FF2B5EF4-FFF2-40B4-BE49-F238E27FC236}">
                  <a16:creationId xmlns:a16="http://schemas.microsoft.com/office/drawing/2014/main" id="{7D99D51E-3892-4298-9BAF-D0E8CF786A35}"/>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14DE6F30-A5DC-4054-A041-3BE984CA773A}"/>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8">
              <a:extLst>
                <a:ext uri="{FF2B5EF4-FFF2-40B4-BE49-F238E27FC236}">
                  <a16:creationId xmlns:a16="http://schemas.microsoft.com/office/drawing/2014/main" id="{F15840E4-1F42-45D1-A76A-1880748CA20C}"/>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29">
              <a:extLst>
                <a:ext uri="{FF2B5EF4-FFF2-40B4-BE49-F238E27FC236}">
                  <a16:creationId xmlns:a16="http://schemas.microsoft.com/office/drawing/2014/main" id="{F391488F-7EA4-4D70-A461-B5D53AEB2585}"/>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30">
              <a:extLst>
                <a:ext uri="{FF2B5EF4-FFF2-40B4-BE49-F238E27FC236}">
                  <a16:creationId xmlns:a16="http://schemas.microsoft.com/office/drawing/2014/main" id="{94C64B61-DDD8-459D-982B-72753731AB7D}"/>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F676A11-A26F-4906-BCA4-C5F9B054A549}"/>
              </a:ext>
            </a:extLst>
          </p:cNvPr>
          <p:cNvGrpSpPr/>
          <p:nvPr/>
        </p:nvGrpSpPr>
        <p:grpSpPr>
          <a:xfrm>
            <a:off x="1037589" y="3004744"/>
            <a:ext cx="1633347" cy="1396871"/>
            <a:chOff x="948593" y="3004744"/>
            <a:chExt cx="1633347" cy="1396871"/>
          </a:xfrm>
        </p:grpSpPr>
        <p:sp>
          <p:nvSpPr>
            <p:cNvPr id="326" name="Rectangle 9">
              <a:extLst>
                <a:ext uri="{FF2B5EF4-FFF2-40B4-BE49-F238E27FC236}">
                  <a16:creationId xmlns:a16="http://schemas.microsoft.com/office/drawing/2014/main" id="{F718B6E2-8E7E-42D7-B2C9-3D2D591AC37E}"/>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220">
              <a:extLst>
                <a:ext uri="{FF2B5EF4-FFF2-40B4-BE49-F238E27FC236}">
                  <a16:creationId xmlns:a16="http://schemas.microsoft.com/office/drawing/2014/main" id="{0E7A96EE-553C-4230-A4D6-2FCB1C3A664E}"/>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221">
              <a:extLst>
                <a:ext uri="{FF2B5EF4-FFF2-40B4-BE49-F238E27FC236}">
                  <a16:creationId xmlns:a16="http://schemas.microsoft.com/office/drawing/2014/main" id="{E1E1D025-9418-4C46-9538-459256D22A0C}"/>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Freeform 222">
              <a:extLst>
                <a:ext uri="{FF2B5EF4-FFF2-40B4-BE49-F238E27FC236}">
                  <a16:creationId xmlns:a16="http://schemas.microsoft.com/office/drawing/2014/main" id="{6A3E3435-C2F0-4AB6-9B49-57C9D88FB84B}"/>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223">
              <a:extLst>
                <a:ext uri="{FF2B5EF4-FFF2-40B4-BE49-F238E27FC236}">
                  <a16:creationId xmlns:a16="http://schemas.microsoft.com/office/drawing/2014/main" id="{86BFEDAC-D334-4D5F-B402-AB2B72FE6592}"/>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224">
              <a:extLst>
                <a:ext uri="{FF2B5EF4-FFF2-40B4-BE49-F238E27FC236}">
                  <a16:creationId xmlns:a16="http://schemas.microsoft.com/office/drawing/2014/main" id="{C4E183FF-B3BB-44D5-9E61-6A2C936804F7}"/>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225">
              <a:extLst>
                <a:ext uri="{FF2B5EF4-FFF2-40B4-BE49-F238E27FC236}">
                  <a16:creationId xmlns:a16="http://schemas.microsoft.com/office/drawing/2014/main" id="{D4791C11-F3F7-4622-84E8-F742581142A0}"/>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226">
              <a:extLst>
                <a:ext uri="{FF2B5EF4-FFF2-40B4-BE49-F238E27FC236}">
                  <a16:creationId xmlns:a16="http://schemas.microsoft.com/office/drawing/2014/main" id="{ACA88BF9-018C-47EC-BAF7-2E5DF113BE0D}"/>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227">
              <a:extLst>
                <a:ext uri="{FF2B5EF4-FFF2-40B4-BE49-F238E27FC236}">
                  <a16:creationId xmlns:a16="http://schemas.microsoft.com/office/drawing/2014/main" id="{827AB62A-7E5C-44E9-A8D9-55C704EF9DFB}"/>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228">
              <a:extLst>
                <a:ext uri="{FF2B5EF4-FFF2-40B4-BE49-F238E27FC236}">
                  <a16:creationId xmlns:a16="http://schemas.microsoft.com/office/drawing/2014/main" id="{792F3245-11F6-4782-A15B-68A6AB33D435}"/>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229">
              <a:extLst>
                <a:ext uri="{FF2B5EF4-FFF2-40B4-BE49-F238E27FC236}">
                  <a16:creationId xmlns:a16="http://schemas.microsoft.com/office/drawing/2014/main" id="{77CB584F-6203-4B0D-AD3D-263E08900AC2}"/>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230">
              <a:extLst>
                <a:ext uri="{FF2B5EF4-FFF2-40B4-BE49-F238E27FC236}">
                  <a16:creationId xmlns:a16="http://schemas.microsoft.com/office/drawing/2014/main" id="{2EC234FE-795D-462E-B42A-4FD47209BDD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231">
              <a:extLst>
                <a:ext uri="{FF2B5EF4-FFF2-40B4-BE49-F238E27FC236}">
                  <a16:creationId xmlns:a16="http://schemas.microsoft.com/office/drawing/2014/main" id="{4840A8B4-6D0A-4623-912D-6412963B06CE}"/>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232">
              <a:extLst>
                <a:ext uri="{FF2B5EF4-FFF2-40B4-BE49-F238E27FC236}">
                  <a16:creationId xmlns:a16="http://schemas.microsoft.com/office/drawing/2014/main" id="{CBFE0860-56DB-41AD-BBC5-A764825357C0}"/>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234">
              <a:extLst>
                <a:ext uri="{FF2B5EF4-FFF2-40B4-BE49-F238E27FC236}">
                  <a16:creationId xmlns:a16="http://schemas.microsoft.com/office/drawing/2014/main" id="{A2850141-C013-4D19-9DA9-4B01AC0BABBF}"/>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236">
              <a:extLst>
                <a:ext uri="{FF2B5EF4-FFF2-40B4-BE49-F238E27FC236}">
                  <a16:creationId xmlns:a16="http://schemas.microsoft.com/office/drawing/2014/main" id="{40C49151-59AA-46B7-8932-D5CFAC01EE38}"/>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237">
              <a:extLst>
                <a:ext uri="{FF2B5EF4-FFF2-40B4-BE49-F238E27FC236}">
                  <a16:creationId xmlns:a16="http://schemas.microsoft.com/office/drawing/2014/main" id="{64204C93-5403-4D54-9C76-FEF80A9CED79}"/>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238">
              <a:extLst>
                <a:ext uri="{FF2B5EF4-FFF2-40B4-BE49-F238E27FC236}">
                  <a16:creationId xmlns:a16="http://schemas.microsoft.com/office/drawing/2014/main" id="{59762782-7AAD-43AE-92BB-1B5B9845E8EC}"/>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239">
              <a:extLst>
                <a:ext uri="{FF2B5EF4-FFF2-40B4-BE49-F238E27FC236}">
                  <a16:creationId xmlns:a16="http://schemas.microsoft.com/office/drawing/2014/main" id="{43F13969-3498-4D13-8707-C3EB0FC21DF4}"/>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240">
              <a:extLst>
                <a:ext uri="{FF2B5EF4-FFF2-40B4-BE49-F238E27FC236}">
                  <a16:creationId xmlns:a16="http://schemas.microsoft.com/office/drawing/2014/main" id="{BB0861FC-A3D6-4606-8253-24BBFBDAFC41}"/>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241">
              <a:extLst>
                <a:ext uri="{FF2B5EF4-FFF2-40B4-BE49-F238E27FC236}">
                  <a16:creationId xmlns:a16="http://schemas.microsoft.com/office/drawing/2014/main" id="{5224CAC1-C0C9-4944-90CA-2D501E2678CE}"/>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242">
              <a:extLst>
                <a:ext uri="{FF2B5EF4-FFF2-40B4-BE49-F238E27FC236}">
                  <a16:creationId xmlns:a16="http://schemas.microsoft.com/office/drawing/2014/main" id="{D5D3B9C0-1112-4745-8C01-AE35A72D9FEE}"/>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243">
              <a:extLst>
                <a:ext uri="{FF2B5EF4-FFF2-40B4-BE49-F238E27FC236}">
                  <a16:creationId xmlns:a16="http://schemas.microsoft.com/office/drawing/2014/main" id="{E75FAA88-FCF9-467F-B753-9FF17FFD84F8}"/>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244">
              <a:extLst>
                <a:ext uri="{FF2B5EF4-FFF2-40B4-BE49-F238E27FC236}">
                  <a16:creationId xmlns:a16="http://schemas.microsoft.com/office/drawing/2014/main" id="{FD3EDBC9-1864-40A0-A85B-A102232F77AD}"/>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2" name="Oval 245">
              <a:extLst>
                <a:ext uri="{FF2B5EF4-FFF2-40B4-BE49-F238E27FC236}">
                  <a16:creationId xmlns:a16="http://schemas.microsoft.com/office/drawing/2014/main" id="{8ACB10E0-B4D0-4FE7-8686-FE7F15DE12E5}"/>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3" name="Oval 246">
              <a:extLst>
                <a:ext uri="{FF2B5EF4-FFF2-40B4-BE49-F238E27FC236}">
                  <a16:creationId xmlns:a16="http://schemas.microsoft.com/office/drawing/2014/main" id="{6C99DAC5-1E5A-46F2-A98E-EDED588123B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247">
              <a:extLst>
                <a:ext uri="{FF2B5EF4-FFF2-40B4-BE49-F238E27FC236}">
                  <a16:creationId xmlns:a16="http://schemas.microsoft.com/office/drawing/2014/main" id="{D031B735-1C98-4AD9-A319-2600B716652B}"/>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5" name="Freeform 248">
              <a:extLst>
                <a:ext uri="{FF2B5EF4-FFF2-40B4-BE49-F238E27FC236}">
                  <a16:creationId xmlns:a16="http://schemas.microsoft.com/office/drawing/2014/main" id="{DED0B141-05F8-426E-8733-B2A005A94C9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249">
              <a:extLst>
                <a:ext uri="{FF2B5EF4-FFF2-40B4-BE49-F238E27FC236}">
                  <a16:creationId xmlns:a16="http://schemas.microsoft.com/office/drawing/2014/main" id="{D4BED86B-4464-411C-A0E4-418F275D375A}"/>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250">
              <a:extLst>
                <a:ext uri="{FF2B5EF4-FFF2-40B4-BE49-F238E27FC236}">
                  <a16:creationId xmlns:a16="http://schemas.microsoft.com/office/drawing/2014/main" id="{FC1EA8BB-76AD-43BE-BEDE-E8359EBF5567}"/>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251">
              <a:extLst>
                <a:ext uri="{FF2B5EF4-FFF2-40B4-BE49-F238E27FC236}">
                  <a16:creationId xmlns:a16="http://schemas.microsoft.com/office/drawing/2014/main" id="{83673809-151F-4C3E-901F-8A5015585670}"/>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252">
              <a:extLst>
                <a:ext uri="{FF2B5EF4-FFF2-40B4-BE49-F238E27FC236}">
                  <a16:creationId xmlns:a16="http://schemas.microsoft.com/office/drawing/2014/main" id="{D4EF0A4A-6DC5-4DA4-B5E3-025EF072EDD3}"/>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253">
              <a:extLst>
                <a:ext uri="{FF2B5EF4-FFF2-40B4-BE49-F238E27FC236}">
                  <a16:creationId xmlns:a16="http://schemas.microsoft.com/office/drawing/2014/main" id="{58494C72-98AF-4119-BC37-3ED4EB4C6DD8}"/>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254">
              <a:extLst>
                <a:ext uri="{FF2B5EF4-FFF2-40B4-BE49-F238E27FC236}">
                  <a16:creationId xmlns:a16="http://schemas.microsoft.com/office/drawing/2014/main" id="{B89408E0-AD50-4085-9447-987208FEBB94}"/>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255">
              <a:extLst>
                <a:ext uri="{FF2B5EF4-FFF2-40B4-BE49-F238E27FC236}">
                  <a16:creationId xmlns:a16="http://schemas.microsoft.com/office/drawing/2014/main" id="{EE0D9FB6-07AF-4A6A-82DD-288464A6C99B}"/>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256">
              <a:extLst>
                <a:ext uri="{FF2B5EF4-FFF2-40B4-BE49-F238E27FC236}">
                  <a16:creationId xmlns:a16="http://schemas.microsoft.com/office/drawing/2014/main" id="{6823B5E3-C25D-4E44-A722-A040C16358BB}"/>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257">
              <a:extLst>
                <a:ext uri="{FF2B5EF4-FFF2-40B4-BE49-F238E27FC236}">
                  <a16:creationId xmlns:a16="http://schemas.microsoft.com/office/drawing/2014/main" id="{75CD4481-F7A1-4B84-95DF-FCD68CAF1145}"/>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258">
              <a:extLst>
                <a:ext uri="{FF2B5EF4-FFF2-40B4-BE49-F238E27FC236}">
                  <a16:creationId xmlns:a16="http://schemas.microsoft.com/office/drawing/2014/main" id="{ED8BAEA5-2D9F-4E8A-88CB-12776874CDC3}"/>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6" name="Freeform 259">
              <a:extLst>
                <a:ext uri="{FF2B5EF4-FFF2-40B4-BE49-F238E27FC236}">
                  <a16:creationId xmlns:a16="http://schemas.microsoft.com/office/drawing/2014/main" id="{2F9792BC-C389-4C06-A2B5-E481CF2E3E28}"/>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260">
              <a:extLst>
                <a:ext uri="{FF2B5EF4-FFF2-40B4-BE49-F238E27FC236}">
                  <a16:creationId xmlns:a16="http://schemas.microsoft.com/office/drawing/2014/main" id="{9F897542-CFDA-4FA6-A72C-7A5552D84287}"/>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261">
              <a:extLst>
                <a:ext uri="{FF2B5EF4-FFF2-40B4-BE49-F238E27FC236}">
                  <a16:creationId xmlns:a16="http://schemas.microsoft.com/office/drawing/2014/main" id="{EE6E6F4F-4CA0-468B-8E55-87865E05E544}"/>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9" name="Rectangle 262">
              <a:extLst>
                <a:ext uri="{FF2B5EF4-FFF2-40B4-BE49-F238E27FC236}">
                  <a16:creationId xmlns:a16="http://schemas.microsoft.com/office/drawing/2014/main" id="{8B6AADDF-BC3A-4253-867B-0EA2CE7C7248}"/>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263">
              <a:extLst>
                <a:ext uri="{FF2B5EF4-FFF2-40B4-BE49-F238E27FC236}">
                  <a16:creationId xmlns:a16="http://schemas.microsoft.com/office/drawing/2014/main" id="{063D3040-491A-4018-B9AB-92D96FB02405}"/>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2" name="Rectangle 198">
              <a:extLst>
                <a:ext uri="{FF2B5EF4-FFF2-40B4-BE49-F238E27FC236}">
                  <a16:creationId xmlns:a16="http://schemas.microsoft.com/office/drawing/2014/main" id="{4B752390-369C-4BDC-8101-D89793F7134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199">
              <a:extLst>
                <a:ext uri="{FF2B5EF4-FFF2-40B4-BE49-F238E27FC236}">
                  <a16:creationId xmlns:a16="http://schemas.microsoft.com/office/drawing/2014/main" id="{56DE419A-8574-4D52-A4A7-C048D74F58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200">
              <a:extLst>
                <a:ext uri="{FF2B5EF4-FFF2-40B4-BE49-F238E27FC236}">
                  <a16:creationId xmlns:a16="http://schemas.microsoft.com/office/drawing/2014/main" id="{95C015E6-968D-4E09-9010-203A0402887A}"/>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201">
              <a:extLst>
                <a:ext uri="{FF2B5EF4-FFF2-40B4-BE49-F238E27FC236}">
                  <a16:creationId xmlns:a16="http://schemas.microsoft.com/office/drawing/2014/main" id="{06559512-5FA6-4BD2-A36B-E7F743AE3D2F}"/>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Rectangle 202">
              <a:extLst>
                <a:ext uri="{FF2B5EF4-FFF2-40B4-BE49-F238E27FC236}">
                  <a16:creationId xmlns:a16="http://schemas.microsoft.com/office/drawing/2014/main" id="{6155851E-D43C-4D3C-A4C6-7AC9AF3151CF}"/>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203">
              <a:extLst>
                <a:ext uri="{FF2B5EF4-FFF2-40B4-BE49-F238E27FC236}">
                  <a16:creationId xmlns:a16="http://schemas.microsoft.com/office/drawing/2014/main" id="{F0EE266B-22C5-451D-815D-ED6E305876BA}"/>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Rectangle 204">
              <a:extLst>
                <a:ext uri="{FF2B5EF4-FFF2-40B4-BE49-F238E27FC236}">
                  <a16:creationId xmlns:a16="http://schemas.microsoft.com/office/drawing/2014/main" id="{54D10EBE-77C7-4504-8A01-73BAD96B8337}"/>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B066FA07-2B9F-491E-974B-B20E26883185}"/>
                </a:ext>
              </a:extLst>
            </p:cNvPr>
            <p:cNvGrpSpPr/>
            <p:nvPr/>
          </p:nvGrpSpPr>
          <p:grpSpPr>
            <a:xfrm>
              <a:off x="1802994" y="3484304"/>
              <a:ext cx="479075" cy="389936"/>
              <a:chOff x="1474908" y="3347824"/>
              <a:chExt cx="758708" cy="617538"/>
            </a:xfrm>
          </p:grpSpPr>
          <p:sp>
            <p:nvSpPr>
              <p:cNvPr id="652" name="Freeform 233">
                <a:extLst>
                  <a:ext uri="{FF2B5EF4-FFF2-40B4-BE49-F238E27FC236}">
                    <a16:creationId xmlns:a16="http://schemas.microsoft.com/office/drawing/2014/main" id="{B321064C-2902-402B-A0C8-13DE3D69FF76}"/>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4" name="Rectangle 235">
                <a:extLst>
                  <a:ext uri="{FF2B5EF4-FFF2-40B4-BE49-F238E27FC236}">
                    <a16:creationId xmlns:a16="http://schemas.microsoft.com/office/drawing/2014/main" id="{47D695D6-0CA4-4D7E-A6A6-03AA4CEFD706}"/>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7">
                <a:extLst>
                  <a:ext uri="{FF2B5EF4-FFF2-40B4-BE49-F238E27FC236}">
                    <a16:creationId xmlns:a16="http://schemas.microsoft.com/office/drawing/2014/main" id="{B2A8BAB0-C198-48BB-81A4-FA9C01A7CFFF}"/>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8">
                <a:extLst>
                  <a:ext uri="{FF2B5EF4-FFF2-40B4-BE49-F238E27FC236}">
                    <a16:creationId xmlns:a16="http://schemas.microsoft.com/office/drawing/2014/main" id="{38EA61C0-2007-4537-AB8B-8DAB8A5459AB}"/>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Rectangle 19">
                <a:extLst>
                  <a:ext uri="{FF2B5EF4-FFF2-40B4-BE49-F238E27FC236}">
                    <a16:creationId xmlns:a16="http://schemas.microsoft.com/office/drawing/2014/main" id="{39CA929B-4D7A-4340-9DE4-462D2C66B203}"/>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Rectangle 20">
                <a:extLst>
                  <a:ext uri="{FF2B5EF4-FFF2-40B4-BE49-F238E27FC236}">
                    <a16:creationId xmlns:a16="http://schemas.microsoft.com/office/drawing/2014/main" id="{5028C509-DE52-4C3B-9280-D31CAF54C0D8}"/>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21">
                <a:extLst>
                  <a:ext uri="{FF2B5EF4-FFF2-40B4-BE49-F238E27FC236}">
                    <a16:creationId xmlns:a16="http://schemas.microsoft.com/office/drawing/2014/main" id="{261CCF23-D0EF-45DE-B432-F279478981F2}"/>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22">
                <a:extLst>
                  <a:ext uri="{FF2B5EF4-FFF2-40B4-BE49-F238E27FC236}">
                    <a16:creationId xmlns:a16="http://schemas.microsoft.com/office/drawing/2014/main" id="{AB357C56-81CA-4AAF-A2C7-CBFF6C679C0B}"/>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23">
                <a:extLst>
                  <a:ext uri="{FF2B5EF4-FFF2-40B4-BE49-F238E27FC236}">
                    <a16:creationId xmlns:a16="http://schemas.microsoft.com/office/drawing/2014/main" id="{D5AC1F1F-B490-4531-B56A-696807ABE079}"/>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4">
                <a:extLst>
                  <a:ext uri="{FF2B5EF4-FFF2-40B4-BE49-F238E27FC236}">
                    <a16:creationId xmlns:a16="http://schemas.microsoft.com/office/drawing/2014/main" id="{ECC76FDD-45E5-4F1B-93EE-55375A3E9B43}"/>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5">
                <a:extLst>
                  <a:ext uri="{FF2B5EF4-FFF2-40B4-BE49-F238E27FC236}">
                    <a16:creationId xmlns:a16="http://schemas.microsoft.com/office/drawing/2014/main" id="{7839F4CE-AB35-4A90-9E60-CEDF483F449D}"/>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6">
                <a:extLst>
                  <a:ext uri="{FF2B5EF4-FFF2-40B4-BE49-F238E27FC236}">
                    <a16:creationId xmlns:a16="http://schemas.microsoft.com/office/drawing/2014/main" id="{9C4E1AF0-52F1-4C7F-B0D2-B34423F6DF2F}"/>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27">
                <a:extLst>
                  <a:ext uri="{FF2B5EF4-FFF2-40B4-BE49-F238E27FC236}">
                    <a16:creationId xmlns:a16="http://schemas.microsoft.com/office/drawing/2014/main" id="{EBA59A23-9919-464E-A433-15A4943008C6}"/>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28">
                <a:extLst>
                  <a:ext uri="{FF2B5EF4-FFF2-40B4-BE49-F238E27FC236}">
                    <a16:creationId xmlns:a16="http://schemas.microsoft.com/office/drawing/2014/main" id="{8BBE2BCD-3E7A-437C-957B-AC607610AA60}"/>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9">
                <a:extLst>
                  <a:ext uri="{FF2B5EF4-FFF2-40B4-BE49-F238E27FC236}">
                    <a16:creationId xmlns:a16="http://schemas.microsoft.com/office/drawing/2014/main" id="{C0A457E3-94B9-40EC-9ECC-63ECC1760C27}"/>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0">
                <a:extLst>
                  <a:ext uri="{FF2B5EF4-FFF2-40B4-BE49-F238E27FC236}">
                    <a16:creationId xmlns:a16="http://schemas.microsoft.com/office/drawing/2014/main" id="{61175D1C-3B3F-4BF7-B82D-3B0250F63863}"/>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1">
                <a:extLst>
                  <a:ext uri="{FF2B5EF4-FFF2-40B4-BE49-F238E27FC236}">
                    <a16:creationId xmlns:a16="http://schemas.microsoft.com/office/drawing/2014/main" id="{5A23221F-2F03-413D-8B5D-9A0AFE6A1436}"/>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32">
                <a:extLst>
                  <a:ext uri="{FF2B5EF4-FFF2-40B4-BE49-F238E27FC236}">
                    <a16:creationId xmlns:a16="http://schemas.microsoft.com/office/drawing/2014/main" id="{FE33B437-5540-4E56-9B58-60B1C3C54B13}"/>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3">
                <a:extLst>
                  <a:ext uri="{FF2B5EF4-FFF2-40B4-BE49-F238E27FC236}">
                    <a16:creationId xmlns:a16="http://schemas.microsoft.com/office/drawing/2014/main" id="{29C11F93-7122-4225-A7D0-C974549B270B}"/>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4">
                <a:extLst>
                  <a:ext uri="{FF2B5EF4-FFF2-40B4-BE49-F238E27FC236}">
                    <a16:creationId xmlns:a16="http://schemas.microsoft.com/office/drawing/2014/main" id="{0C15DAC1-37A0-41CA-B505-8150CB193E02}"/>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5">
                <a:extLst>
                  <a:ext uri="{FF2B5EF4-FFF2-40B4-BE49-F238E27FC236}">
                    <a16:creationId xmlns:a16="http://schemas.microsoft.com/office/drawing/2014/main" id="{790619D3-890E-415E-A002-D31990E968FD}"/>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20C12A51-7FE2-420B-934E-A272859FE1DC}"/>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37">
                <a:extLst>
                  <a:ext uri="{FF2B5EF4-FFF2-40B4-BE49-F238E27FC236}">
                    <a16:creationId xmlns:a16="http://schemas.microsoft.com/office/drawing/2014/main" id="{3DAF355B-224B-4CAC-A88F-3E20131B1F12}"/>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38">
                <a:extLst>
                  <a:ext uri="{FF2B5EF4-FFF2-40B4-BE49-F238E27FC236}">
                    <a16:creationId xmlns:a16="http://schemas.microsoft.com/office/drawing/2014/main" id="{9271633E-4E8A-43CD-8AA6-FD50095EE29F}"/>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39">
                <a:extLst>
                  <a:ext uri="{FF2B5EF4-FFF2-40B4-BE49-F238E27FC236}">
                    <a16:creationId xmlns:a16="http://schemas.microsoft.com/office/drawing/2014/main" id="{2A062B85-9CE1-4F76-B26E-D0AEECB5332E}"/>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0">
                <a:extLst>
                  <a:ext uri="{FF2B5EF4-FFF2-40B4-BE49-F238E27FC236}">
                    <a16:creationId xmlns:a16="http://schemas.microsoft.com/office/drawing/2014/main" id="{F8E737B7-5EE9-4B74-8D34-623F10D827C9}"/>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1">
                <a:extLst>
                  <a:ext uri="{FF2B5EF4-FFF2-40B4-BE49-F238E27FC236}">
                    <a16:creationId xmlns:a16="http://schemas.microsoft.com/office/drawing/2014/main" id="{59C406E6-B24A-495E-AAA2-72F07C3EEC43}"/>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2">
                <a:extLst>
                  <a:ext uri="{FF2B5EF4-FFF2-40B4-BE49-F238E27FC236}">
                    <a16:creationId xmlns:a16="http://schemas.microsoft.com/office/drawing/2014/main" id="{A46CA931-F89B-4C8D-9BB9-68C54F4979DE}"/>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3">
                <a:extLst>
                  <a:ext uri="{FF2B5EF4-FFF2-40B4-BE49-F238E27FC236}">
                    <a16:creationId xmlns:a16="http://schemas.microsoft.com/office/drawing/2014/main" id="{7BA34D96-75E2-49FC-8CAE-9345BE9CEE65}"/>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4">
                <a:extLst>
                  <a:ext uri="{FF2B5EF4-FFF2-40B4-BE49-F238E27FC236}">
                    <a16:creationId xmlns:a16="http://schemas.microsoft.com/office/drawing/2014/main" id="{E9EA3D39-D185-449F-8153-5F073C00C2D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45">
                <a:extLst>
                  <a:ext uri="{FF2B5EF4-FFF2-40B4-BE49-F238E27FC236}">
                    <a16:creationId xmlns:a16="http://schemas.microsoft.com/office/drawing/2014/main" id="{27640C54-5056-4327-B63A-D0BE91A9CB6B}"/>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46">
                <a:extLst>
                  <a:ext uri="{FF2B5EF4-FFF2-40B4-BE49-F238E27FC236}">
                    <a16:creationId xmlns:a16="http://schemas.microsoft.com/office/drawing/2014/main" id="{E8278D8D-C814-4FA0-B999-9E3487F998E9}"/>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7">
                <a:extLst>
                  <a:ext uri="{FF2B5EF4-FFF2-40B4-BE49-F238E27FC236}">
                    <a16:creationId xmlns:a16="http://schemas.microsoft.com/office/drawing/2014/main" id="{E54B4027-BA0D-4E66-BDB6-83FCE48B2389}"/>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8">
                <a:extLst>
                  <a:ext uri="{FF2B5EF4-FFF2-40B4-BE49-F238E27FC236}">
                    <a16:creationId xmlns:a16="http://schemas.microsoft.com/office/drawing/2014/main" id="{EFF8AC32-21A1-480C-ACE1-282B8B6D9636}"/>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49">
                <a:extLst>
                  <a:ext uri="{FF2B5EF4-FFF2-40B4-BE49-F238E27FC236}">
                    <a16:creationId xmlns:a16="http://schemas.microsoft.com/office/drawing/2014/main" id="{120BB4FA-FB23-4CD4-9A13-97A91E693C7E}"/>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0">
                <a:extLst>
                  <a:ext uri="{FF2B5EF4-FFF2-40B4-BE49-F238E27FC236}">
                    <a16:creationId xmlns:a16="http://schemas.microsoft.com/office/drawing/2014/main" id="{68F0893E-43F5-40C7-8C79-79A15F992AD3}"/>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51">
                <a:extLst>
                  <a:ext uri="{FF2B5EF4-FFF2-40B4-BE49-F238E27FC236}">
                    <a16:creationId xmlns:a16="http://schemas.microsoft.com/office/drawing/2014/main" id="{730B0D5C-DE13-4A52-BC92-EA18DEF65D88}"/>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CABD67EC-2740-41D2-AF2D-D6156BE47C22}"/>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53">
                <a:extLst>
                  <a:ext uri="{FF2B5EF4-FFF2-40B4-BE49-F238E27FC236}">
                    <a16:creationId xmlns:a16="http://schemas.microsoft.com/office/drawing/2014/main" id="{B73334F8-C6DA-42CB-A2F3-383B7A7C8A8E}"/>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4">
                <a:extLst>
                  <a:ext uri="{FF2B5EF4-FFF2-40B4-BE49-F238E27FC236}">
                    <a16:creationId xmlns:a16="http://schemas.microsoft.com/office/drawing/2014/main" id="{251ADD26-3FDB-403C-86D1-3BB5365A039D}"/>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5">
                <a:extLst>
                  <a:ext uri="{FF2B5EF4-FFF2-40B4-BE49-F238E27FC236}">
                    <a16:creationId xmlns:a16="http://schemas.microsoft.com/office/drawing/2014/main" id="{00117FD7-09CA-472B-859D-CF9F39DD4AC1}"/>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56">
                <a:extLst>
                  <a:ext uri="{FF2B5EF4-FFF2-40B4-BE49-F238E27FC236}">
                    <a16:creationId xmlns:a16="http://schemas.microsoft.com/office/drawing/2014/main" id="{76F40D91-EEDF-4F03-A8A2-288D2B18F73F}"/>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57">
                <a:extLst>
                  <a:ext uri="{FF2B5EF4-FFF2-40B4-BE49-F238E27FC236}">
                    <a16:creationId xmlns:a16="http://schemas.microsoft.com/office/drawing/2014/main" id="{F98CDEF4-934D-493F-B850-8439FDD33B8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58">
                <a:extLst>
                  <a:ext uri="{FF2B5EF4-FFF2-40B4-BE49-F238E27FC236}">
                    <a16:creationId xmlns:a16="http://schemas.microsoft.com/office/drawing/2014/main" id="{6F11D96C-A803-4AAB-AAC5-1FB77234CF14}"/>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59">
                <a:extLst>
                  <a:ext uri="{FF2B5EF4-FFF2-40B4-BE49-F238E27FC236}">
                    <a16:creationId xmlns:a16="http://schemas.microsoft.com/office/drawing/2014/main" id="{380D06C8-B886-4536-B497-F97AAFCFA828}"/>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60">
                <a:extLst>
                  <a:ext uri="{FF2B5EF4-FFF2-40B4-BE49-F238E27FC236}">
                    <a16:creationId xmlns:a16="http://schemas.microsoft.com/office/drawing/2014/main" id="{1EBE9487-5286-4162-8E3A-7C676AE6744C}"/>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61">
                <a:extLst>
                  <a:ext uri="{FF2B5EF4-FFF2-40B4-BE49-F238E27FC236}">
                    <a16:creationId xmlns:a16="http://schemas.microsoft.com/office/drawing/2014/main" id="{ECF9D530-5AD0-45A4-A411-2811A00CBD4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62">
                <a:extLst>
                  <a:ext uri="{FF2B5EF4-FFF2-40B4-BE49-F238E27FC236}">
                    <a16:creationId xmlns:a16="http://schemas.microsoft.com/office/drawing/2014/main" id="{90B09DFB-539A-438C-A579-0CB5466DB72D}"/>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63">
                <a:extLst>
                  <a:ext uri="{FF2B5EF4-FFF2-40B4-BE49-F238E27FC236}">
                    <a16:creationId xmlns:a16="http://schemas.microsoft.com/office/drawing/2014/main" id="{C11BAC10-B2E1-4B7F-B5FF-463B56C08612}"/>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64">
                <a:extLst>
                  <a:ext uri="{FF2B5EF4-FFF2-40B4-BE49-F238E27FC236}">
                    <a16:creationId xmlns:a16="http://schemas.microsoft.com/office/drawing/2014/main" id="{BD50C309-981B-463F-9AF0-AA34486EF34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65">
                <a:extLst>
                  <a:ext uri="{FF2B5EF4-FFF2-40B4-BE49-F238E27FC236}">
                    <a16:creationId xmlns:a16="http://schemas.microsoft.com/office/drawing/2014/main" id="{7A34DE2A-90E4-4210-B379-ECD124E79782}"/>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66">
                <a:extLst>
                  <a:ext uri="{FF2B5EF4-FFF2-40B4-BE49-F238E27FC236}">
                    <a16:creationId xmlns:a16="http://schemas.microsoft.com/office/drawing/2014/main" id="{75549C49-D0C8-49CF-8668-6B1A62876979}"/>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67">
                <a:extLst>
                  <a:ext uri="{FF2B5EF4-FFF2-40B4-BE49-F238E27FC236}">
                    <a16:creationId xmlns:a16="http://schemas.microsoft.com/office/drawing/2014/main" id="{F89A4C16-3B46-4828-8DB5-85313D72B31C}"/>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68">
                <a:extLst>
                  <a:ext uri="{FF2B5EF4-FFF2-40B4-BE49-F238E27FC236}">
                    <a16:creationId xmlns:a16="http://schemas.microsoft.com/office/drawing/2014/main" id="{4CC5B0BC-31D4-4D5B-AF27-3B0AA78AF2B7}"/>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69">
                <a:extLst>
                  <a:ext uri="{FF2B5EF4-FFF2-40B4-BE49-F238E27FC236}">
                    <a16:creationId xmlns:a16="http://schemas.microsoft.com/office/drawing/2014/main" id="{67F07879-1ECF-4864-852C-1AA12D46F56A}"/>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70">
                <a:extLst>
                  <a:ext uri="{FF2B5EF4-FFF2-40B4-BE49-F238E27FC236}">
                    <a16:creationId xmlns:a16="http://schemas.microsoft.com/office/drawing/2014/main" id="{B236EC6F-A704-439B-89BB-E63B279E55AD}"/>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71">
                <a:extLst>
                  <a:ext uri="{FF2B5EF4-FFF2-40B4-BE49-F238E27FC236}">
                    <a16:creationId xmlns:a16="http://schemas.microsoft.com/office/drawing/2014/main" id="{147A8F23-C8C1-4807-95D6-869F2005E0DF}"/>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72">
                <a:extLst>
                  <a:ext uri="{FF2B5EF4-FFF2-40B4-BE49-F238E27FC236}">
                    <a16:creationId xmlns:a16="http://schemas.microsoft.com/office/drawing/2014/main" id="{A75840CF-3669-413F-B28E-5FC6CA51DD5E}"/>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73">
                <a:extLst>
                  <a:ext uri="{FF2B5EF4-FFF2-40B4-BE49-F238E27FC236}">
                    <a16:creationId xmlns:a16="http://schemas.microsoft.com/office/drawing/2014/main" id="{0D7287F3-29A5-4FDC-8C2C-AF687C8E09FD}"/>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74">
                <a:extLst>
                  <a:ext uri="{FF2B5EF4-FFF2-40B4-BE49-F238E27FC236}">
                    <a16:creationId xmlns:a16="http://schemas.microsoft.com/office/drawing/2014/main" id="{F310E4F3-3EB9-48DE-BE1D-9EA9F54F273E}"/>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75">
                <a:extLst>
                  <a:ext uri="{FF2B5EF4-FFF2-40B4-BE49-F238E27FC236}">
                    <a16:creationId xmlns:a16="http://schemas.microsoft.com/office/drawing/2014/main" id="{B6A42C5E-1D52-4460-AC13-4D443629A900}"/>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76">
                <a:extLst>
                  <a:ext uri="{FF2B5EF4-FFF2-40B4-BE49-F238E27FC236}">
                    <a16:creationId xmlns:a16="http://schemas.microsoft.com/office/drawing/2014/main" id="{E6DE98B6-CC50-40B1-B0F6-1DAEF358FC92}"/>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77">
                <a:extLst>
                  <a:ext uri="{FF2B5EF4-FFF2-40B4-BE49-F238E27FC236}">
                    <a16:creationId xmlns:a16="http://schemas.microsoft.com/office/drawing/2014/main" id="{2B90813F-3CB5-4889-B930-47AEE7BDDD32}"/>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Rectangle 78">
                <a:extLst>
                  <a:ext uri="{FF2B5EF4-FFF2-40B4-BE49-F238E27FC236}">
                    <a16:creationId xmlns:a16="http://schemas.microsoft.com/office/drawing/2014/main" id="{28097960-4118-4324-9D15-834B4B88A468}"/>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79">
                <a:extLst>
                  <a:ext uri="{FF2B5EF4-FFF2-40B4-BE49-F238E27FC236}">
                    <a16:creationId xmlns:a16="http://schemas.microsoft.com/office/drawing/2014/main" id="{6BA3F987-3339-43F9-830C-3E4678DFFEB2}"/>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80">
                <a:extLst>
                  <a:ext uri="{FF2B5EF4-FFF2-40B4-BE49-F238E27FC236}">
                    <a16:creationId xmlns:a16="http://schemas.microsoft.com/office/drawing/2014/main" id="{F8BD59C9-623A-465E-8D3F-D58E9DFB677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81">
                <a:extLst>
                  <a:ext uri="{FF2B5EF4-FFF2-40B4-BE49-F238E27FC236}">
                    <a16:creationId xmlns:a16="http://schemas.microsoft.com/office/drawing/2014/main" id="{C0AF8389-9028-4675-B1F7-9E337EDB292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82">
                <a:extLst>
                  <a:ext uri="{FF2B5EF4-FFF2-40B4-BE49-F238E27FC236}">
                    <a16:creationId xmlns:a16="http://schemas.microsoft.com/office/drawing/2014/main" id="{35164FB1-2C70-4334-A110-4F2D8E47D695}"/>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Oval 83">
                <a:extLst>
                  <a:ext uri="{FF2B5EF4-FFF2-40B4-BE49-F238E27FC236}">
                    <a16:creationId xmlns:a16="http://schemas.microsoft.com/office/drawing/2014/main" id="{090FD661-C997-4CE2-9E6F-2545A9AE7707}"/>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85">
                <a:extLst>
                  <a:ext uri="{FF2B5EF4-FFF2-40B4-BE49-F238E27FC236}">
                    <a16:creationId xmlns:a16="http://schemas.microsoft.com/office/drawing/2014/main" id="{43B083C7-EA31-4D8A-8D40-E485E0E4E40A}"/>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86">
                <a:extLst>
                  <a:ext uri="{FF2B5EF4-FFF2-40B4-BE49-F238E27FC236}">
                    <a16:creationId xmlns:a16="http://schemas.microsoft.com/office/drawing/2014/main" id="{6AAD20A4-B9BE-4B54-9F3D-390BB7F182A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92">
                <a:extLst>
                  <a:ext uri="{FF2B5EF4-FFF2-40B4-BE49-F238E27FC236}">
                    <a16:creationId xmlns:a16="http://schemas.microsoft.com/office/drawing/2014/main" id="{80BC1CC2-1E11-4ED8-9667-D591A7EE7933}"/>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95">
                <a:extLst>
                  <a:ext uri="{FF2B5EF4-FFF2-40B4-BE49-F238E27FC236}">
                    <a16:creationId xmlns:a16="http://schemas.microsoft.com/office/drawing/2014/main" id="{83501D9C-8301-44BF-9B3B-657142785F35}"/>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03">
                <a:extLst>
                  <a:ext uri="{FF2B5EF4-FFF2-40B4-BE49-F238E27FC236}">
                    <a16:creationId xmlns:a16="http://schemas.microsoft.com/office/drawing/2014/main" id="{F79D8F26-E484-437E-86B6-709336262584}"/>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09">
                <a:extLst>
                  <a:ext uri="{FF2B5EF4-FFF2-40B4-BE49-F238E27FC236}">
                    <a16:creationId xmlns:a16="http://schemas.microsoft.com/office/drawing/2014/main" id="{100E3BE0-DB59-46A5-A61D-8BDBB7DC43E8}"/>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10">
                <a:extLst>
                  <a:ext uri="{FF2B5EF4-FFF2-40B4-BE49-F238E27FC236}">
                    <a16:creationId xmlns:a16="http://schemas.microsoft.com/office/drawing/2014/main" id="{4BE9B12E-71DC-41D0-8F09-AB78EAA31273}"/>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15">
                <a:extLst>
                  <a:ext uri="{FF2B5EF4-FFF2-40B4-BE49-F238E27FC236}">
                    <a16:creationId xmlns:a16="http://schemas.microsoft.com/office/drawing/2014/main" id="{5E9D717C-5EC4-45BA-8ED8-497F96D37EA7}"/>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99" name="Group 498">
            <a:extLst>
              <a:ext uri="{FF2B5EF4-FFF2-40B4-BE49-F238E27FC236}">
                <a16:creationId xmlns:a16="http://schemas.microsoft.com/office/drawing/2014/main" id="{BD21F928-D1F2-483A-A0A0-798D9F4F96F1}"/>
              </a:ext>
            </a:extLst>
          </p:cNvPr>
          <p:cNvGrpSpPr/>
          <p:nvPr/>
        </p:nvGrpSpPr>
        <p:grpSpPr>
          <a:xfrm>
            <a:off x="9548941" y="3103055"/>
            <a:ext cx="1585784" cy="1365734"/>
            <a:chOff x="5029857" y="3136192"/>
            <a:chExt cx="2272321" cy="1957006"/>
          </a:xfrm>
        </p:grpSpPr>
        <p:sp>
          <p:nvSpPr>
            <p:cNvPr id="501" name="Oval 19">
              <a:extLst>
                <a:ext uri="{FF2B5EF4-FFF2-40B4-BE49-F238E27FC236}">
                  <a16:creationId xmlns:a16="http://schemas.microsoft.com/office/drawing/2014/main" id="{AD486CB6-C03A-4A81-A129-48E18B2CDB56}"/>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20">
              <a:extLst>
                <a:ext uri="{FF2B5EF4-FFF2-40B4-BE49-F238E27FC236}">
                  <a16:creationId xmlns:a16="http://schemas.microsoft.com/office/drawing/2014/main" id="{A5742BD7-C9C8-43B8-ADB7-07D49023EB6C}"/>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21">
              <a:extLst>
                <a:ext uri="{FF2B5EF4-FFF2-40B4-BE49-F238E27FC236}">
                  <a16:creationId xmlns:a16="http://schemas.microsoft.com/office/drawing/2014/main" id="{2B8E5026-A2C8-4061-B9D4-3CA34D7222F7}"/>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22">
              <a:extLst>
                <a:ext uri="{FF2B5EF4-FFF2-40B4-BE49-F238E27FC236}">
                  <a16:creationId xmlns:a16="http://schemas.microsoft.com/office/drawing/2014/main" id="{5DB53051-7D85-49F2-A7A7-ADE3EAF101E1}"/>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23">
              <a:extLst>
                <a:ext uri="{FF2B5EF4-FFF2-40B4-BE49-F238E27FC236}">
                  <a16:creationId xmlns:a16="http://schemas.microsoft.com/office/drawing/2014/main" id="{AEE16211-9AE7-4ACE-B526-805EE0FBF88A}"/>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24">
              <a:extLst>
                <a:ext uri="{FF2B5EF4-FFF2-40B4-BE49-F238E27FC236}">
                  <a16:creationId xmlns:a16="http://schemas.microsoft.com/office/drawing/2014/main" id="{43C71180-A72B-4D57-8DC6-95A9986AE412}"/>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25">
              <a:extLst>
                <a:ext uri="{FF2B5EF4-FFF2-40B4-BE49-F238E27FC236}">
                  <a16:creationId xmlns:a16="http://schemas.microsoft.com/office/drawing/2014/main" id="{F1DECACD-17CE-490F-AB0D-AB86B0C54380}"/>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26">
              <a:extLst>
                <a:ext uri="{FF2B5EF4-FFF2-40B4-BE49-F238E27FC236}">
                  <a16:creationId xmlns:a16="http://schemas.microsoft.com/office/drawing/2014/main" id="{FC90033B-F37C-4BD3-8FCA-E89526DE8F06}"/>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4" name="Freeform 27">
              <a:extLst>
                <a:ext uri="{FF2B5EF4-FFF2-40B4-BE49-F238E27FC236}">
                  <a16:creationId xmlns:a16="http://schemas.microsoft.com/office/drawing/2014/main" id="{C978C218-A7BD-4ADE-995D-AEC40307FB2C}"/>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28">
              <a:extLst>
                <a:ext uri="{FF2B5EF4-FFF2-40B4-BE49-F238E27FC236}">
                  <a16:creationId xmlns:a16="http://schemas.microsoft.com/office/drawing/2014/main" id="{E6473C27-48E0-40F2-8640-FD05DC059DD1}"/>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29">
              <a:extLst>
                <a:ext uri="{FF2B5EF4-FFF2-40B4-BE49-F238E27FC236}">
                  <a16:creationId xmlns:a16="http://schemas.microsoft.com/office/drawing/2014/main" id="{4FB34703-A3E6-4958-97D8-20EAD10DE9EF}"/>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31">
              <a:extLst>
                <a:ext uri="{FF2B5EF4-FFF2-40B4-BE49-F238E27FC236}">
                  <a16:creationId xmlns:a16="http://schemas.microsoft.com/office/drawing/2014/main" id="{C1B2F627-6B3C-42BC-9571-25723F1CE42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32">
              <a:extLst>
                <a:ext uri="{FF2B5EF4-FFF2-40B4-BE49-F238E27FC236}">
                  <a16:creationId xmlns:a16="http://schemas.microsoft.com/office/drawing/2014/main" id="{A9EDE688-4033-47CE-8E75-474A0E773F8F}"/>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05" name="Group 704">
              <a:extLst>
                <a:ext uri="{FF2B5EF4-FFF2-40B4-BE49-F238E27FC236}">
                  <a16:creationId xmlns:a16="http://schemas.microsoft.com/office/drawing/2014/main" id="{22DD712F-F472-4196-B8F6-779EF4582CD9}"/>
                </a:ext>
              </a:extLst>
            </p:cNvPr>
            <p:cNvGrpSpPr/>
            <p:nvPr/>
          </p:nvGrpSpPr>
          <p:grpSpPr>
            <a:xfrm>
              <a:off x="6284813" y="4699169"/>
              <a:ext cx="352908" cy="353886"/>
              <a:chOff x="6387455" y="4764836"/>
              <a:chExt cx="248341" cy="249031"/>
            </a:xfrm>
          </p:grpSpPr>
          <p:sp>
            <p:nvSpPr>
              <p:cNvPr id="783" name="Oval 33">
                <a:extLst>
                  <a:ext uri="{FF2B5EF4-FFF2-40B4-BE49-F238E27FC236}">
                    <a16:creationId xmlns:a16="http://schemas.microsoft.com/office/drawing/2014/main" id="{C92F28AC-14FB-4ADE-9450-C8DF609D8DD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4" name="Freeform 34">
                <a:extLst>
                  <a:ext uri="{FF2B5EF4-FFF2-40B4-BE49-F238E27FC236}">
                    <a16:creationId xmlns:a16="http://schemas.microsoft.com/office/drawing/2014/main" id="{5A408D37-61E9-4BB0-A31A-13D5861C9B6C}"/>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6" name="Group 705">
              <a:extLst>
                <a:ext uri="{FF2B5EF4-FFF2-40B4-BE49-F238E27FC236}">
                  <a16:creationId xmlns:a16="http://schemas.microsoft.com/office/drawing/2014/main" id="{8CAF9CA9-0432-48A5-AADA-8654D317AD8D}"/>
                </a:ext>
              </a:extLst>
            </p:cNvPr>
            <p:cNvGrpSpPr/>
            <p:nvPr/>
          </p:nvGrpSpPr>
          <p:grpSpPr>
            <a:xfrm>
              <a:off x="6789629" y="4251392"/>
              <a:ext cx="313514" cy="285108"/>
              <a:chOff x="5135402" y="4090176"/>
              <a:chExt cx="197983" cy="180047"/>
            </a:xfrm>
          </p:grpSpPr>
          <p:sp>
            <p:nvSpPr>
              <p:cNvPr id="770" name="Rectangle 43">
                <a:extLst>
                  <a:ext uri="{FF2B5EF4-FFF2-40B4-BE49-F238E27FC236}">
                    <a16:creationId xmlns:a16="http://schemas.microsoft.com/office/drawing/2014/main" id="{412C3851-6976-4F96-BEF0-DD6142EE3A83}"/>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1" name="Rectangle 44">
                <a:extLst>
                  <a:ext uri="{FF2B5EF4-FFF2-40B4-BE49-F238E27FC236}">
                    <a16:creationId xmlns:a16="http://schemas.microsoft.com/office/drawing/2014/main" id="{7B7D2F3F-9ADB-44A7-8D31-7DF74FBD791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2" name="Rectangle 45">
                <a:extLst>
                  <a:ext uri="{FF2B5EF4-FFF2-40B4-BE49-F238E27FC236}">
                    <a16:creationId xmlns:a16="http://schemas.microsoft.com/office/drawing/2014/main" id="{C84F71ED-CB32-49C4-B698-0C220D0E2418}"/>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3" name="Rectangle 46">
                <a:extLst>
                  <a:ext uri="{FF2B5EF4-FFF2-40B4-BE49-F238E27FC236}">
                    <a16:creationId xmlns:a16="http://schemas.microsoft.com/office/drawing/2014/main" id="{9F9B0055-2BDD-4209-BE1E-A031EE5B97D5}"/>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4" name="Rectangle 47">
                <a:extLst>
                  <a:ext uri="{FF2B5EF4-FFF2-40B4-BE49-F238E27FC236}">
                    <a16:creationId xmlns:a16="http://schemas.microsoft.com/office/drawing/2014/main" id="{4D4EF748-73FE-41C3-999A-B1C74EBE6408}"/>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5" name="Rectangle 48">
                <a:extLst>
                  <a:ext uri="{FF2B5EF4-FFF2-40B4-BE49-F238E27FC236}">
                    <a16:creationId xmlns:a16="http://schemas.microsoft.com/office/drawing/2014/main" id="{3F96152F-4684-4BAC-97BC-A201F828F63F}"/>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6" name="Rectangle 49">
                <a:extLst>
                  <a:ext uri="{FF2B5EF4-FFF2-40B4-BE49-F238E27FC236}">
                    <a16:creationId xmlns:a16="http://schemas.microsoft.com/office/drawing/2014/main" id="{B83609B2-7445-4DC9-8DFA-90F8F8D30E31}"/>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7" name="Rectangle 50">
                <a:extLst>
                  <a:ext uri="{FF2B5EF4-FFF2-40B4-BE49-F238E27FC236}">
                    <a16:creationId xmlns:a16="http://schemas.microsoft.com/office/drawing/2014/main" id="{0E5242D1-0A4C-4EBC-9E8A-EC0D7283748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8" name="Rectangle 51">
                <a:extLst>
                  <a:ext uri="{FF2B5EF4-FFF2-40B4-BE49-F238E27FC236}">
                    <a16:creationId xmlns:a16="http://schemas.microsoft.com/office/drawing/2014/main" id="{AF031A58-7F4E-4508-AEC8-C3C9D3226FF6}"/>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9" name="Rectangle 52">
                <a:extLst>
                  <a:ext uri="{FF2B5EF4-FFF2-40B4-BE49-F238E27FC236}">
                    <a16:creationId xmlns:a16="http://schemas.microsoft.com/office/drawing/2014/main" id="{0EA2F2AC-2FA3-4F1F-8A6D-5ACB1B1AA4A3}"/>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0" name="Rectangle 53">
                <a:extLst>
                  <a:ext uri="{FF2B5EF4-FFF2-40B4-BE49-F238E27FC236}">
                    <a16:creationId xmlns:a16="http://schemas.microsoft.com/office/drawing/2014/main" id="{0B416B32-DB35-48FE-91D0-A3EFD955774E}"/>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1" name="Rectangle 54">
                <a:extLst>
                  <a:ext uri="{FF2B5EF4-FFF2-40B4-BE49-F238E27FC236}">
                    <a16:creationId xmlns:a16="http://schemas.microsoft.com/office/drawing/2014/main" id="{70D131AE-7C80-4322-AEB5-01FB6003FA03}"/>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2" name="Rectangle 55">
                <a:extLst>
                  <a:ext uri="{FF2B5EF4-FFF2-40B4-BE49-F238E27FC236}">
                    <a16:creationId xmlns:a16="http://schemas.microsoft.com/office/drawing/2014/main" id="{7A39FFD7-B5D4-4555-AC00-7FC7E3463DDA}"/>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7" name="Freeform 61">
              <a:extLst>
                <a:ext uri="{FF2B5EF4-FFF2-40B4-BE49-F238E27FC236}">
                  <a16:creationId xmlns:a16="http://schemas.microsoft.com/office/drawing/2014/main" id="{F8BE3FD9-3945-44F3-A4D4-4FA5777E95A2}"/>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62">
              <a:extLst>
                <a:ext uri="{FF2B5EF4-FFF2-40B4-BE49-F238E27FC236}">
                  <a16:creationId xmlns:a16="http://schemas.microsoft.com/office/drawing/2014/main" id="{38168159-FA15-411C-A378-0FF977A33CD1}"/>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63">
              <a:extLst>
                <a:ext uri="{FF2B5EF4-FFF2-40B4-BE49-F238E27FC236}">
                  <a16:creationId xmlns:a16="http://schemas.microsoft.com/office/drawing/2014/main" id="{09D421B0-4F5C-4222-8249-F1142ACA65A0}"/>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64">
              <a:extLst>
                <a:ext uri="{FF2B5EF4-FFF2-40B4-BE49-F238E27FC236}">
                  <a16:creationId xmlns:a16="http://schemas.microsoft.com/office/drawing/2014/main" id="{6C2FCD97-DDA8-4989-98BA-2210FE7CE2B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65">
              <a:extLst>
                <a:ext uri="{FF2B5EF4-FFF2-40B4-BE49-F238E27FC236}">
                  <a16:creationId xmlns:a16="http://schemas.microsoft.com/office/drawing/2014/main" id="{6FE4ED5C-692B-4E1A-A276-87E54408632C}"/>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66">
              <a:extLst>
                <a:ext uri="{FF2B5EF4-FFF2-40B4-BE49-F238E27FC236}">
                  <a16:creationId xmlns:a16="http://schemas.microsoft.com/office/drawing/2014/main" id="{4E61C4EF-7B6E-4B2E-804A-5D2546955208}"/>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67">
              <a:extLst>
                <a:ext uri="{FF2B5EF4-FFF2-40B4-BE49-F238E27FC236}">
                  <a16:creationId xmlns:a16="http://schemas.microsoft.com/office/drawing/2014/main" id="{9646CEDF-8545-4595-8256-05455009A241}"/>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68">
              <a:extLst>
                <a:ext uri="{FF2B5EF4-FFF2-40B4-BE49-F238E27FC236}">
                  <a16:creationId xmlns:a16="http://schemas.microsoft.com/office/drawing/2014/main" id="{6E257EE1-A732-4310-BCFE-D49C764A159E}"/>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72">
              <a:extLst>
                <a:ext uri="{FF2B5EF4-FFF2-40B4-BE49-F238E27FC236}">
                  <a16:creationId xmlns:a16="http://schemas.microsoft.com/office/drawing/2014/main" id="{62DD28AF-7369-4045-B59E-2A5AD94133F1}"/>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73">
              <a:extLst>
                <a:ext uri="{FF2B5EF4-FFF2-40B4-BE49-F238E27FC236}">
                  <a16:creationId xmlns:a16="http://schemas.microsoft.com/office/drawing/2014/main" id="{917788D2-98BE-482E-80AF-D6B9BA3F4F62}"/>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74">
              <a:extLst>
                <a:ext uri="{FF2B5EF4-FFF2-40B4-BE49-F238E27FC236}">
                  <a16:creationId xmlns:a16="http://schemas.microsoft.com/office/drawing/2014/main" id="{48854A3B-1F8D-4E6D-AE84-1F205F523BA3}"/>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8" name="Freeform 75">
              <a:extLst>
                <a:ext uri="{FF2B5EF4-FFF2-40B4-BE49-F238E27FC236}">
                  <a16:creationId xmlns:a16="http://schemas.microsoft.com/office/drawing/2014/main" id="{411E7CBE-6B22-4566-B019-5A81401BCF91}"/>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9" name="Freeform 76">
              <a:extLst>
                <a:ext uri="{FF2B5EF4-FFF2-40B4-BE49-F238E27FC236}">
                  <a16:creationId xmlns:a16="http://schemas.microsoft.com/office/drawing/2014/main" id="{2A59C40A-1B41-4E94-919D-39B9A5338750}"/>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0" name="Freeform 77">
              <a:extLst>
                <a:ext uri="{FF2B5EF4-FFF2-40B4-BE49-F238E27FC236}">
                  <a16:creationId xmlns:a16="http://schemas.microsoft.com/office/drawing/2014/main" id="{D2510B04-700A-4D48-BFA5-C2061EEAC634}"/>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1" name="Freeform 78">
              <a:extLst>
                <a:ext uri="{FF2B5EF4-FFF2-40B4-BE49-F238E27FC236}">
                  <a16:creationId xmlns:a16="http://schemas.microsoft.com/office/drawing/2014/main" id="{32A9CA20-B467-4B49-9296-857629643193}"/>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2" name="Freeform 79">
              <a:extLst>
                <a:ext uri="{FF2B5EF4-FFF2-40B4-BE49-F238E27FC236}">
                  <a16:creationId xmlns:a16="http://schemas.microsoft.com/office/drawing/2014/main" id="{857FC74E-B7A7-4F2F-9A7F-701CAC03DFD3}"/>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3" name="Freeform 80">
              <a:extLst>
                <a:ext uri="{FF2B5EF4-FFF2-40B4-BE49-F238E27FC236}">
                  <a16:creationId xmlns:a16="http://schemas.microsoft.com/office/drawing/2014/main" id="{6EDA12FE-CE13-4624-9AE2-6DAC400D8AAC}"/>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4" name="Freeform 81">
              <a:extLst>
                <a:ext uri="{FF2B5EF4-FFF2-40B4-BE49-F238E27FC236}">
                  <a16:creationId xmlns:a16="http://schemas.microsoft.com/office/drawing/2014/main" id="{4F431700-4A11-414F-820A-462221DC45C6}"/>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5" name="Freeform 82">
              <a:extLst>
                <a:ext uri="{FF2B5EF4-FFF2-40B4-BE49-F238E27FC236}">
                  <a16:creationId xmlns:a16="http://schemas.microsoft.com/office/drawing/2014/main" id="{7EC9A973-7E36-405E-992A-533EA644F841}"/>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83">
              <a:extLst>
                <a:ext uri="{FF2B5EF4-FFF2-40B4-BE49-F238E27FC236}">
                  <a16:creationId xmlns:a16="http://schemas.microsoft.com/office/drawing/2014/main" id="{6A6A30BB-729A-4A81-86D1-705F5128D672}"/>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84">
              <a:extLst>
                <a:ext uri="{FF2B5EF4-FFF2-40B4-BE49-F238E27FC236}">
                  <a16:creationId xmlns:a16="http://schemas.microsoft.com/office/drawing/2014/main" id="{D232B968-3A24-47D1-930F-540E713945B7}"/>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8" name="Freeform 85">
              <a:extLst>
                <a:ext uri="{FF2B5EF4-FFF2-40B4-BE49-F238E27FC236}">
                  <a16:creationId xmlns:a16="http://schemas.microsoft.com/office/drawing/2014/main" id="{A86BE023-7C53-47AA-B8AB-BC19CE1AA922}"/>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Oval 86">
              <a:extLst>
                <a:ext uri="{FF2B5EF4-FFF2-40B4-BE49-F238E27FC236}">
                  <a16:creationId xmlns:a16="http://schemas.microsoft.com/office/drawing/2014/main" id="{BA8A2761-0DAD-4032-A105-804363B0348E}"/>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87">
              <a:extLst>
                <a:ext uri="{FF2B5EF4-FFF2-40B4-BE49-F238E27FC236}">
                  <a16:creationId xmlns:a16="http://schemas.microsoft.com/office/drawing/2014/main" id="{58474C43-00C0-4B42-A945-4647CD97653B}"/>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1" name="Freeform 88">
              <a:extLst>
                <a:ext uri="{FF2B5EF4-FFF2-40B4-BE49-F238E27FC236}">
                  <a16:creationId xmlns:a16="http://schemas.microsoft.com/office/drawing/2014/main" id="{E6311610-80DA-4C69-82C9-75FA9AF24A5D}"/>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89">
              <a:extLst>
                <a:ext uri="{FF2B5EF4-FFF2-40B4-BE49-F238E27FC236}">
                  <a16:creationId xmlns:a16="http://schemas.microsoft.com/office/drawing/2014/main" id="{564C5BEF-8F44-443E-BE7B-2CCA808771E6}"/>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90">
              <a:extLst>
                <a:ext uri="{FF2B5EF4-FFF2-40B4-BE49-F238E27FC236}">
                  <a16:creationId xmlns:a16="http://schemas.microsoft.com/office/drawing/2014/main" id="{083ABBC2-E4C4-4B4C-ABA5-DA11DE9602C0}"/>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91">
              <a:extLst>
                <a:ext uri="{FF2B5EF4-FFF2-40B4-BE49-F238E27FC236}">
                  <a16:creationId xmlns:a16="http://schemas.microsoft.com/office/drawing/2014/main" id="{25C18282-353C-4A92-81AF-50894234D946}"/>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92">
              <a:extLst>
                <a:ext uri="{FF2B5EF4-FFF2-40B4-BE49-F238E27FC236}">
                  <a16:creationId xmlns:a16="http://schemas.microsoft.com/office/drawing/2014/main" id="{87953C73-197E-464D-B34D-353DC52E180D}"/>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93">
              <a:extLst>
                <a:ext uri="{FF2B5EF4-FFF2-40B4-BE49-F238E27FC236}">
                  <a16:creationId xmlns:a16="http://schemas.microsoft.com/office/drawing/2014/main" id="{A8C00A75-A1C5-4F89-90BC-4B431AE90859}"/>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94">
              <a:extLst>
                <a:ext uri="{FF2B5EF4-FFF2-40B4-BE49-F238E27FC236}">
                  <a16:creationId xmlns:a16="http://schemas.microsoft.com/office/drawing/2014/main" id="{BC2732F7-1FC3-4921-BDD4-8F40B79A9ECD}"/>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95">
              <a:extLst>
                <a:ext uri="{FF2B5EF4-FFF2-40B4-BE49-F238E27FC236}">
                  <a16:creationId xmlns:a16="http://schemas.microsoft.com/office/drawing/2014/main" id="{A55104CA-D7C2-496C-AC9F-781DD4D002D9}"/>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96">
              <a:extLst>
                <a:ext uri="{FF2B5EF4-FFF2-40B4-BE49-F238E27FC236}">
                  <a16:creationId xmlns:a16="http://schemas.microsoft.com/office/drawing/2014/main" id="{F32AD0F8-A0B3-4D38-A2C5-4591CD4E171E}"/>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97">
              <a:extLst>
                <a:ext uri="{FF2B5EF4-FFF2-40B4-BE49-F238E27FC236}">
                  <a16:creationId xmlns:a16="http://schemas.microsoft.com/office/drawing/2014/main" id="{5A65589D-3000-4D3C-8E18-14DAC6E757AF}"/>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98">
              <a:extLst>
                <a:ext uri="{FF2B5EF4-FFF2-40B4-BE49-F238E27FC236}">
                  <a16:creationId xmlns:a16="http://schemas.microsoft.com/office/drawing/2014/main" id="{3D840978-320B-4604-B32B-40B232340F2C}"/>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99">
              <a:extLst>
                <a:ext uri="{FF2B5EF4-FFF2-40B4-BE49-F238E27FC236}">
                  <a16:creationId xmlns:a16="http://schemas.microsoft.com/office/drawing/2014/main" id="{0B9250A2-3BD1-4530-9732-2F9BC05F76A9}"/>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100">
              <a:extLst>
                <a:ext uri="{FF2B5EF4-FFF2-40B4-BE49-F238E27FC236}">
                  <a16:creationId xmlns:a16="http://schemas.microsoft.com/office/drawing/2014/main" id="{D9168A67-D3A8-4593-8F1C-564182108D98}"/>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101">
              <a:extLst>
                <a:ext uri="{FF2B5EF4-FFF2-40B4-BE49-F238E27FC236}">
                  <a16:creationId xmlns:a16="http://schemas.microsoft.com/office/drawing/2014/main" id="{3E0CA278-10AF-476F-96EF-B76B373A02B7}"/>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102">
              <a:extLst>
                <a:ext uri="{FF2B5EF4-FFF2-40B4-BE49-F238E27FC236}">
                  <a16:creationId xmlns:a16="http://schemas.microsoft.com/office/drawing/2014/main" id="{AFAEAB1A-0B0B-496F-9DD6-1FCB8D1FB2E6}"/>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46" name="Group 745">
              <a:extLst>
                <a:ext uri="{FF2B5EF4-FFF2-40B4-BE49-F238E27FC236}">
                  <a16:creationId xmlns:a16="http://schemas.microsoft.com/office/drawing/2014/main" id="{E0E7A341-562D-41E5-AE79-0B25672356F6}"/>
                </a:ext>
              </a:extLst>
            </p:cNvPr>
            <p:cNvGrpSpPr/>
            <p:nvPr/>
          </p:nvGrpSpPr>
          <p:grpSpPr>
            <a:xfrm>
              <a:off x="6039097" y="3136192"/>
              <a:ext cx="298233" cy="299389"/>
              <a:chOff x="5981831" y="3136822"/>
              <a:chExt cx="177978" cy="178668"/>
            </a:xfrm>
          </p:grpSpPr>
          <p:sp>
            <p:nvSpPr>
              <p:cNvPr id="768" name="Oval 107">
                <a:extLst>
                  <a:ext uri="{FF2B5EF4-FFF2-40B4-BE49-F238E27FC236}">
                    <a16:creationId xmlns:a16="http://schemas.microsoft.com/office/drawing/2014/main" id="{C84B4DF8-A004-4ACB-A7D6-2C83BE0CAE98}"/>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9" name="Freeform 108">
                <a:extLst>
                  <a:ext uri="{FF2B5EF4-FFF2-40B4-BE49-F238E27FC236}">
                    <a16:creationId xmlns:a16="http://schemas.microsoft.com/office/drawing/2014/main" id="{3AD9AA23-58C6-47FB-9604-5E5BBBFCB7BD}"/>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47" name="Freeform 109">
              <a:extLst>
                <a:ext uri="{FF2B5EF4-FFF2-40B4-BE49-F238E27FC236}">
                  <a16:creationId xmlns:a16="http://schemas.microsoft.com/office/drawing/2014/main" id="{F7F53367-EA1A-46C4-8D79-8D6F1C4D25C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111">
              <a:extLst>
                <a:ext uri="{FF2B5EF4-FFF2-40B4-BE49-F238E27FC236}">
                  <a16:creationId xmlns:a16="http://schemas.microsoft.com/office/drawing/2014/main" id="{80309C0F-F9CB-43F0-A5FB-583DE6FDC4D3}"/>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112">
              <a:extLst>
                <a:ext uri="{FF2B5EF4-FFF2-40B4-BE49-F238E27FC236}">
                  <a16:creationId xmlns:a16="http://schemas.microsoft.com/office/drawing/2014/main" id="{28C7927C-39AC-4B81-97DA-9E4BA555E16B}"/>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113">
              <a:extLst>
                <a:ext uri="{FF2B5EF4-FFF2-40B4-BE49-F238E27FC236}">
                  <a16:creationId xmlns:a16="http://schemas.microsoft.com/office/drawing/2014/main" id="{84A06939-44F4-47AF-A772-2E2448B8B922}"/>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114">
              <a:extLst>
                <a:ext uri="{FF2B5EF4-FFF2-40B4-BE49-F238E27FC236}">
                  <a16:creationId xmlns:a16="http://schemas.microsoft.com/office/drawing/2014/main" id="{71CB9116-2A6F-4807-AA53-07F7F2931F5B}"/>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2" name="Freeform 115">
              <a:extLst>
                <a:ext uri="{FF2B5EF4-FFF2-40B4-BE49-F238E27FC236}">
                  <a16:creationId xmlns:a16="http://schemas.microsoft.com/office/drawing/2014/main" id="{70037F37-8B7D-4D64-A739-97977707093D}"/>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116">
              <a:extLst>
                <a:ext uri="{FF2B5EF4-FFF2-40B4-BE49-F238E27FC236}">
                  <a16:creationId xmlns:a16="http://schemas.microsoft.com/office/drawing/2014/main" id="{3C3BDE47-9B67-411F-9AF9-54895133F167}"/>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17">
              <a:extLst>
                <a:ext uri="{FF2B5EF4-FFF2-40B4-BE49-F238E27FC236}">
                  <a16:creationId xmlns:a16="http://schemas.microsoft.com/office/drawing/2014/main" id="{C5FB1B0E-0D2D-4C27-8ADC-795E801834EF}"/>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18">
              <a:extLst>
                <a:ext uri="{FF2B5EF4-FFF2-40B4-BE49-F238E27FC236}">
                  <a16:creationId xmlns:a16="http://schemas.microsoft.com/office/drawing/2014/main" id="{3A5B0AEA-B721-4B1C-BF75-67DA8E610E95}"/>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119">
              <a:extLst>
                <a:ext uri="{FF2B5EF4-FFF2-40B4-BE49-F238E27FC236}">
                  <a16:creationId xmlns:a16="http://schemas.microsoft.com/office/drawing/2014/main" id="{1F14D75F-B7AD-4750-B6EB-0422FAE15A2E}"/>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Freeform 120">
              <a:extLst>
                <a:ext uri="{FF2B5EF4-FFF2-40B4-BE49-F238E27FC236}">
                  <a16:creationId xmlns:a16="http://schemas.microsoft.com/office/drawing/2014/main" id="{4F2BA4EB-9047-4C39-9CF3-BAEC698EDA54}"/>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21">
              <a:extLst>
                <a:ext uri="{FF2B5EF4-FFF2-40B4-BE49-F238E27FC236}">
                  <a16:creationId xmlns:a16="http://schemas.microsoft.com/office/drawing/2014/main" id="{D1F7C685-34B3-401F-B513-A6E94DA01842}"/>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Freeform 122">
              <a:extLst>
                <a:ext uri="{FF2B5EF4-FFF2-40B4-BE49-F238E27FC236}">
                  <a16:creationId xmlns:a16="http://schemas.microsoft.com/office/drawing/2014/main" id="{5D53552D-940F-42CD-B440-00F74E340B15}"/>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Freeform 123">
              <a:extLst>
                <a:ext uri="{FF2B5EF4-FFF2-40B4-BE49-F238E27FC236}">
                  <a16:creationId xmlns:a16="http://schemas.microsoft.com/office/drawing/2014/main" id="{5460A414-8DCC-44FD-8F3B-66C4A6D0E356}"/>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24">
              <a:extLst>
                <a:ext uri="{FF2B5EF4-FFF2-40B4-BE49-F238E27FC236}">
                  <a16:creationId xmlns:a16="http://schemas.microsoft.com/office/drawing/2014/main" id="{E11E73FB-7D67-49EB-B4D4-D58A5592659C}"/>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Freeform 125">
              <a:extLst>
                <a:ext uri="{FF2B5EF4-FFF2-40B4-BE49-F238E27FC236}">
                  <a16:creationId xmlns:a16="http://schemas.microsoft.com/office/drawing/2014/main" id="{8411C346-B0D2-4897-A8B4-F50F8BCEFD01}"/>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Freeform 126">
              <a:extLst>
                <a:ext uri="{FF2B5EF4-FFF2-40B4-BE49-F238E27FC236}">
                  <a16:creationId xmlns:a16="http://schemas.microsoft.com/office/drawing/2014/main" id="{66F8ABB0-8D76-4156-B216-BB064615282E}"/>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Freeform 127">
              <a:extLst>
                <a:ext uri="{FF2B5EF4-FFF2-40B4-BE49-F238E27FC236}">
                  <a16:creationId xmlns:a16="http://schemas.microsoft.com/office/drawing/2014/main" id="{D367ED03-77BC-48D7-91C0-26EAB742942D}"/>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Freeform 128">
              <a:extLst>
                <a:ext uri="{FF2B5EF4-FFF2-40B4-BE49-F238E27FC236}">
                  <a16:creationId xmlns:a16="http://schemas.microsoft.com/office/drawing/2014/main" id="{FAE3050F-55C7-4F14-8713-86ABDF008EA3}"/>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129">
              <a:extLst>
                <a:ext uri="{FF2B5EF4-FFF2-40B4-BE49-F238E27FC236}">
                  <a16:creationId xmlns:a16="http://schemas.microsoft.com/office/drawing/2014/main" id="{2DD510E0-70A7-4CB2-8065-D0DAA578DFD4}"/>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7" name="Freeform 130">
              <a:extLst>
                <a:ext uri="{FF2B5EF4-FFF2-40B4-BE49-F238E27FC236}">
                  <a16:creationId xmlns:a16="http://schemas.microsoft.com/office/drawing/2014/main" id="{C2084772-439C-4B18-90C1-F504AFBAC7A0}"/>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821668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2"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38" name="Rectangle 337">
            <a:extLst>
              <a:ext uri="{FF2B5EF4-FFF2-40B4-BE49-F238E27FC236}">
                <a16:creationId xmlns:a16="http://schemas.microsoft.com/office/drawing/2014/main" id="{1FA58AAF-26C1-4A5B-8EBC-20CF9A2FCA36}"/>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033" name="TextBox 1032">
            <a:extLst>
              <a:ext uri="{FF2B5EF4-FFF2-40B4-BE49-F238E27FC236}">
                <a16:creationId xmlns:a16="http://schemas.microsoft.com/office/drawing/2014/main" id="{1916F066-C9FC-4DD2-8614-67C261FCDE9F}"/>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34" name="TextBox 1033">
            <a:extLst>
              <a:ext uri="{FF2B5EF4-FFF2-40B4-BE49-F238E27FC236}">
                <a16:creationId xmlns:a16="http://schemas.microsoft.com/office/drawing/2014/main" id="{FC4B14B1-BD48-4806-9DB5-AFF8BFD60934}"/>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dirty="0"/>
              <a:t>Azure AD security services are readily available</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513" name="Freeform: Shape 512">
            <a:extLst>
              <a:ext uri="{FF2B5EF4-FFF2-40B4-BE49-F238E27FC236}">
                <a16:creationId xmlns:a16="http://schemas.microsoft.com/office/drawing/2014/main" id="{0AE64DCB-4A8C-4920-B043-E0489C25C295}"/>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customers can readily utilize sophisticated Azure AD security services via built-in integration</a:t>
            </a:r>
          </a:p>
        </p:txBody>
      </p:sp>
      <p:sp>
        <p:nvSpPr>
          <p:cNvPr id="1030" name="TextBox 1029">
            <a:extLst>
              <a:ext uri="{FF2B5EF4-FFF2-40B4-BE49-F238E27FC236}">
                <a16:creationId xmlns:a16="http://schemas.microsoft.com/office/drawing/2014/main" id="{9237DEB2-CEFD-4C30-9C4E-D801A8C7A052}"/>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Enhanced security capabilities, already built in</a:t>
            </a:r>
          </a:p>
        </p:txBody>
      </p:sp>
      <p:sp>
        <p:nvSpPr>
          <p:cNvPr id="1655" name="TextBox 1654">
            <a:extLst>
              <a:ext uri="{FF2B5EF4-FFF2-40B4-BE49-F238E27FC236}">
                <a16:creationId xmlns:a16="http://schemas.microsoft.com/office/drawing/2014/main" id="{672E9532-405F-4F58-95B2-8B0D26D4CE9C}"/>
              </a:ext>
            </a:extLst>
          </p:cNvPr>
          <p:cNvSpPr txBox="1"/>
          <p:nvPr/>
        </p:nvSpPr>
        <p:spPr>
          <a:xfrm>
            <a:off x="4594884" y="2945859"/>
            <a:ext cx="3197836" cy="472272"/>
          </a:xfrm>
          <a:prstGeom prst="rect">
            <a:avLst/>
          </a:prstGeom>
          <a:solidFill>
            <a:schemeClr val="bg1">
              <a:lumMod val="85000"/>
            </a:schemeClr>
          </a:solidFill>
          <a:ln w="6350">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Azure AD Security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Easily Configured by IT</a:t>
            </a:r>
          </a:p>
        </p:txBody>
      </p:sp>
      <p:sp>
        <p:nvSpPr>
          <p:cNvPr id="1654" name="TextBox 1653">
            <a:extLst>
              <a:ext uri="{FF2B5EF4-FFF2-40B4-BE49-F238E27FC236}">
                <a16:creationId xmlns:a16="http://schemas.microsoft.com/office/drawing/2014/main" id="{031B63B5-C864-41D6-9648-18B961DC33AB}"/>
              </a:ext>
            </a:extLst>
          </p:cNvPr>
          <p:cNvSpPr txBox="1"/>
          <p:nvPr/>
        </p:nvSpPr>
        <p:spPr>
          <a:xfrm>
            <a:off x="705647" y="2945859"/>
            <a:ext cx="3197836" cy="472272"/>
          </a:xfrm>
          <a:prstGeom prst="rect">
            <a:avLst/>
          </a:prstGeom>
          <a:solidFill>
            <a:schemeClr val="bg1">
              <a:lumMod val="85000"/>
            </a:schemeClr>
          </a:solidFill>
          <a:ln w="6350">
            <a:solidFill>
              <a:schemeClr val="bg1">
                <a:lumMod val="8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Security Services</a:t>
            </a:r>
            <a:br>
              <a:rPr kumimoji="0" lang="en-US" sz="1200" b="0" i="0" u="none" strike="noStrike" kern="1200" cap="none" spc="0" normalizeH="0" baseline="0" noProof="0" dirty="0">
                <a:ln>
                  <a:noFill/>
                </a:ln>
                <a:solidFill>
                  <a:srgbClr val="002060"/>
                </a:solidFill>
                <a:effectLst/>
                <a:uLnTx/>
                <a:uFillTx/>
                <a:latin typeface="Segoe UI Semibold"/>
                <a:ea typeface="+mn-ea"/>
                <a:cs typeface="+mn-cs"/>
              </a:rPr>
            </a:br>
            <a:r>
              <a:rPr kumimoji="0" lang="en-US" sz="1200" b="0" i="0" u="none" strike="noStrike" kern="1200" cap="none" spc="0" normalizeH="0" baseline="0" noProof="0" dirty="0">
                <a:ln>
                  <a:noFill/>
                </a:ln>
                <a:solidFill>
                  <a:srgbClr val="002060"/>
                </a:solidFill>
                <a:effectLst/>
                <a:uLnTx/>
                <a:uFillTx/>
                <a:latin typeface="Segoe UI Semibold"/>
                <a:ea typeface="+mn-ea"/>
                <a:cs typeface="+mn-cs"/>
              </a:rPr>
              <a:t>Manually Deployed by IT</a:t>
            </a:r>
          </a:p>
        </p:txBody>
      </p:sp>
      <p:grpSp>
        <p:nvGrpSpPr>
          <p:cNvPr id="18" name="Group 17">
            <a:extLst>
              <a:ext uri="{FF2B5EF4-FFF2-40B4-BE49-F238E27FC236}">
                <a16:creationId xmlns:a16="http://schemas.microsoft.com/office/drawing/2014/main" id="{CD71248E-21CF-4569-B4F4-ACE330F8BF53}"/>
              </a:ext>
            </a:extLst>
          </p:cNvPr>
          <p:cNvGrpSpPr/>
          <p:nvPr/>
        </p:nvGrpSpPr>
        <p:grpSpPr>
          <a:xfrm>
            <a:off x="713487" y="4781360"/>
            <a:ext cx="2975337" cy="274320"/>
            <a:chOff x="713487" y="4696954"/>
            <a:chExt cx="2975337" cy="274320"/>
          </a:xfrm>
        </p:grpSpPr>
        <p:sp>
          <p:nvSpPr>
            <p:cNvPr id="827" name="TextBox 826">
              <a:extLst>
                <a:ext uri="{FF2B5EF4-FFF2-40B4-BE49-F238E27FC236}">
                  <a16:creationId xmlns:a16="http://schemas.microsoft.com/office/drawing/2014/main" id="{CE97F05E-2293-4C43-A6AE-1B61013FACFD}"/>
                </a:ext>
              </a:extLst>
            </p:cNvPr>
            <p:cNvSpPr txBox="1"/>
            <p:nvPr/>
          </p:nvSpPr>
          <p:spPr>
            <a:xfrm>
              <a:off x="1080845" y="4749476"/>
              <a:ext cx="2607979"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Configure NPS components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on RD Gateway</a:t>
              </a:r>
            </a:p>
          </p:txBody>
        </p:sp>
        <p:grpSp>
          <p:nvGrpSpPr>
            <p:cNvPr id="16" name="Group 15">
              <a:extLst>
                <a:ext uri="{FF2B5EF4-FFF2-40B4-BE49-F238E27FC236}">
                  <a16:creationId xmlns:a16="http://schemas.microsoft.com/office/drawing/2014/main" id="{0B06DFFB-6D7D-4A9C-B112-18BA7EED9B55}"/>
                </a:ext>
              </a:extLst>
            </p:cNvPr>
            <p:cNvGrpSpPr/>
            <p:nvPr/>
          </p:nvGrpSpPr>
          <p:grpSpPr>
            <a:xfrm>
              <a:off x="713487" y="4696954"/>
              <a:ext cx="274320" cy="274320"/>
              <a:chOff x="2501914" y="4049605"/>
              <a:chExt cx="274320" cy="274320"/>
            </a:xfrm>
          </p:grpSpPr>
          <p:sp>
            <p:nvSpPr>
              <p:cNvPr id="859" name="Oval 858">
                <a:extLst>
                  <a:ext uri="{FF2B5EF4-FFF2-40B4-BE49-F238E27FC236}">
                    <a16:creationId xmlns:a16="http://schemas.microsoft.com/office/drawing/2014/main" id="{235A26DB-FF3C-44BB-BB42-1E6AD1BCEF9E}"/>
                  </a:ext>
                </a:extLst>
              </p:cNvPr>
              <p:cNvSpPr/>
              <p:nvPr/>
            </p:nvSpPr>
            <p:spPr bwMode="auto">
              <a:xfrm>
                <a:off x="2501914" y="4049605"/>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7" name="tool" title="Icon of a skrewdriver and wrench">
                <a:extLst>
                  <a:ext uri="{FF2B5EF4-FFF2-40B4-BE49-F238E27FC236}">
                    <a16:creationId xmlns:a16="http://schemas.microsoft.com/office/drawing/2014/main" id="{DB5B385A-75B8-4BF8-8BD6-B3D71173325F}"/>
                  </a:ext>
                </a:extLst>
              </p:cNvPr>
              <p:cNvSpPr>
                <a:spLocks noChangeAspect="1" noEditPoints="1"/>
              </p:cNvSpPr>
              <p:nvPr/>
            </p:nvSpPr>
            <p:spPr bwMode="auto">
              <a:xfrm>
                <a:off x="2574159" y="4095325"/>
                <a:ext cx="129830" cy="18288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76F96425-2CED-4E0A-B201-2D5A97A0E56C}"/>
              </a:ext>
            </a:extLst>
          </p:cNvPr>
          <p:cNvGrpSpPr/>
          <p:nvPr/>
        </p:nvGrpSpPr>
        <p:grpSpPr>
          <a:xfrm>
            <a:off x="713487" y="5206498"/>
            <a:ext cx="2858558" cy="274320"/>
            <a:chOff x="713487" y="5477887"/>
            <a:chExt cx="2858558" cy="274320"/>
          </a:xfrm>
        </p:grpSpPr>
        <p:sp>
          <p:nvSpPr>
            <p:cNvPr id="819" name="TextBox 818">
              <a:extLst>
                <a:ext uri="{FF2B5EF4-FFF2-40B4-BE49-F238E27FC236}">
                  <a16:creationId xmlns:a16="http://schemas.microsoft.com/office/drawing/2014/main" id="{4E435D9B-5D21-42C7-8994-EAFA2B2DF6A2}"/>
                </a:ext>
              </a:extLst>
            </p:cNvPr>
            <p:cNvSpPr txBox="1"/>
            <p:nvPr/>
          </p:nvSpPr>
          <p:spPr>
            <a:xfrm>
              <a:off x="1080846" y="5530409"/>
              <a:ext cx="2491199"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Configure NPS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extension</a:t>
              </a:r>
            </a:p>
          </p:txBody>
        </p:sp>
        <p:grpSp>
          <p:nvGrpSpPr>
            <p:cNvPr id="17" name="Group 16">
              <a:extLst>
                <a:ext uri="{FF2B5EF4-FFF2-40B4-BE49-F238E27FC236}">
                  <a16:creationId xmlns:a16="http://schemas.microsoft.com/office/drawing/2014/main" id="{490E53CE-C56B-477C-AFF5-FA5601FEBBFB}"/>
                </a:ext>
              </a:extLst>
            </p:cNvPr>
            <p:cNvGrpSpPr/>
            <p:nvPr/>
          </p:nvGrpSpPr>
          <p:grpSpPr>
            <a:xfrm>
              <a:off x="713487" y="5477887"/>
              <a:ext cx="274320" cy="274320"/>
              <a:chOff x="2497608" y="4588472"/>
              <a:chExt cx="274320" cy="274320"/>
            </a:xfrm>
          </p:grpSpPr>
          <p:sp>
            <p:nvSpPr>
              <p:cNvPr id="860" name="Oval 859">
                <a:extLst>
                  <a:ext uri="{FF2B5EF4-FFF2-40B4-BE49-F238E27FC236}">
                    <a16:creationId xmlns:a16="http://schemas.microsoft.com/office/drawing/2014/main" id="{1D154D26-3395-41E0-9580-EFC6A329ACCB}"/>
                  </a:ext>
                </a:extLst>
              </p:cNvPr>
              <p:cNvSpPr/>
              <p:nvPr/>
            </p:nvSpPr>
            <p:spPr bwMode="auto">
              <a:xfrm>
                <a:off x="2497608" y="4588472"/>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8" name="globe_6" title="Icon of a monitor in front of a sphere made of lines">
                <a:extLst>
                  <a:ext uri="{FF2B5EF4-FFF2-40B4-BE49-F238E27FC236}">
                    <a16:creationId xmlns:a16="http://schemas.microsoft.com/office/drawing/2014/main" id="{E872F92B-6371-4BD0-A7EC-6966CF054F0A}"/>
                  </a:ext>
                </a:extLst>
              </p:cNvPr>
              <p:cNvSpPr>
                <a:spLocks noChangeAspect="1" noEditPoints="1"/>
              </p:cNvSpPr>
              <p:nvPr/>
            </p:nvSpPr>
            <p:spPr bwMode="auto">
              <a:xfrm>
                <a:off x="2543175" y="4627512"/>
                <a:ext cx="183187" cy="1962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69" name="Group 868">
            <a:extLst>
              <a:ext uri="{FF2B5EF4-FFF2-40B4-BE49-F238E27FC236}">
                <a16:creationId xmlns:a16="http://schemas.microsoft.com/office/drawing/2014/main" id="{27D21348-60CD-4557-872E-6F0DAFAA95E3}"/>
              </a:ext>
            </a:extLst>
          </p:cNvPr>
          <p:cNvGrpSpPr>
            <a:grpSpLocks noChangeAspect="1"/>
          </p:cNvGrpSpPr>
          <p:nvPr/>
        </p:nvGrpSpPr>
        <p:grpSpPr>
          <a:xfrm>
            <a:off x="10777886" y="1372927"/>
            <a:ext cx="806355" cy="914400"/>
            <a:chOff x="797126" y="3893732"/>
            <a:chExt cx="1125722" cy="1276864"/>
          </a:xfrm>
        </p:grpSpPr>
        <p:sp>
          <p:nvSpPr>
            <p:cNvPr id="870" name="Freeform 403">
              <a:extLst>
                <a:ext uri="{FF2B5EF4-FFF2-40B4-BE49-F238E27FC236}">
                  <a16:creationId xmlns:a16="http://schemas.microsoft.com/office/drawing/2014/main" id="{F9D624CB-59F8-40EF-8AA4-CF20F73087C7}"/>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872" name="Freeform: Shape 871">
              <a:extLst>
                <a:ext uri="{FF2B5EF4-FFF2-40B4-BE49-F238E27FC236}">
                  <a16:creationId xmlns:a16="http://schemas.microsoft.com/office/drawing/2014/main" id="{EB921861-F98A-4B7C-9F32-F1833B6C83DD}"/>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73" name="Group 872">
              <a:extLst>
                <a:ext uri="{FF2B5EF4-FFF2-40B4-BE49-F238E27FC236}">
                  <a16:creationId xmlns:a16="http://schemas.microsoft.com/office/drawing/2014/main" id="{7BCEF19B-09C4-486D-B1C9-E70D66BD02AF}"/>
                </a:ext>
              </a:extLst>
            </p:cNvPr>
            <p:cNvGrpSpPr/>
            <p:nvPr/>
          </p:nvGrpSpPr>
          <p:grpSpPr>
            <a:xfrm>
              <a:off x="971699" y="4043345"/>
              <a:ext cx="773592" cy="920012"/>
              <a:chOff x="993458" y="3447450"/>
              <a:chExt cx="682781" cy="812014"/>
            </a:xfrm>
          </p:grpSpPr>
          <p:grpSp>
            <p:nvGrpSpPr>
              <p:cNvPr id="874" name="Group 873">
                <a:extLst>
                  <a:ext uri="{FF2B5EF4-FFF2-40B4-BE49-F238E27FC236}">
                    <a16:creationId xmlns:a16="http://schemas.microsoft.com/office/drawing/2014/main" id="{77BF876C-63C5-4297-AC47-40430A1D88BF}"/>
                  </a:ext>
                </a:extLst>
              </p:cNvPr>
              <p:cNvGrpSpPr/>
              <p:nvPr/>
            </p:nvGrpSpPr>
            <p:grpSpPr>
              <a:xfrm>
                <a:off x="993458" y="3447450"/>
                <a:ext cx="576652" cy="812014"/>
                <a:chOff x="499414" y="1517311"/>
                <a:chExt cx="3686809" cy="5340604"/>
              </a:xfrm>
            </p:grpSpPr>
            <p:sp>
              <p:nvSpPr>
                <p:cNvPr id="974" name="Rectangle 973">
                  <a:extLst>
                    <a:ext uri="{FF2B5EF4-FFF2-40B4-BE49-F238E27FC236}">
                      <a16:creationId xmlns:a16="http://schemas.microsoft.com/office/drawing/2014/main" id="{B9FA38BC-C8DA-4522-B76A-664A8149290E}"/>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975" name="Group 974">
                  <a:extLst>
                    <a:ext uri="{FF2B5EF4-FFF2-40B4-BE49-F238E27FC236}">
                      <a16:creationId xmlns:a16="http://schemas.microsoft.com/office/drawing/2014/main" id="{1D80E3E2-524C-4DC9-9E20-3258AC5282AE}"/>
                    </a:ext>
                  </a:extLst>
                </p:cNvPr>
                <p:cNvGrpSpPr/>
                <p:nvPr/>
              </p:nvGrpSpPr>
              <p:grpSpPr>
                <a:xfrm rot="20371446">
                  <a:off x="2524661" y="2299216"/>
                  <a:ext cx="859576" cy="554927"/>
                  <a:chOff x="4775201" y="792163"/>
                  <a:chExt cx="2024063" cy="1306513"/>
                </a:xfrm>
              </p:grpSpPr>
              <p:sp>
                <p:nvSpPr>
                  <p:cNvPr id="1097" name="Freeform 354">
                    <a:extLst>
                      <a:ext uri="{FF2B5EF4-FFF2-40B4-BE49-F238E27FC236}">
                        <a16:creationId xmlns:a16="http://schemas.microsoft.com/office/drawing/2014/main" id="{A7F39F86-7DB7-48C4-A3CD-257794F1CBF8}"/>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8" name="Rectangle 1097">
                    <a:extLst>
                      <a:ext uri="{FF2B5EF4-FFF2-40B4-BE49-F238E27FC236}">
                        <a16:creationId xmlns:a16="http://schemas.microsoft.com/office/drawing/2014/main" id="{F8C47B62-50BE-4EE6-81D0-0E3F22974A03}"/>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9" name="Freeform 356">
                    <a:extLst>
                      <a:ext uri="{FF2B5EF4-FFF2-40B4-BE49-F238E27FC236}">
                        <a16:creationId xmlns:a16="http://schemas.microsoft.com/office/drawing/2014/main" id="{B4444FF5-5263-4DB7-9004-49EFC63E8200}"/>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0" name="Freeform 357">
                    <a:extLst>
                      <a:ext uri="{FF2B5EF4-FFF2-40B4-BE49-F238E27FC236}">
                        <a16:creationId xmlns:a16="http://schemas.microsoft.com/office/drawing/2014/main" id="{4581BB09-E365-4638-9E47-0291595736DA}"/>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1" name="Freeform 358">
                    <a:extLst>
                      <a:ext uri="{FF2B5EF4-FFF2-40B4-BE49-F238E27FC236}">
                        <a16:creationId xmlns:a16="http://schemas.microsoft.com/office/drawing/2014/main" id="{C4DB4934-330D-47C3-B537-9A4478EC5432}"/>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2" name="Rectangle 1101">
                    <a:extLst>
                      <a:ext uri="{FF2B5EF4-FFF2-40B4-BE49-F238E27FC236}">
                        <a16:creationId xmlns:a16="http://schemas.microsoft.com/office/drawing/2014/main" id="{737F2BA0-6BE0-4182-A540-32070EEECFD6}"/>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3" name="Freeform 360">
                    <a:extLst>
                      <a:ext uri="{FF2B5EF4-FFF2-40B4-BE49-F238E27FC236}">
                        <a16:creationId xmlns:a16="http://schemas.microsoft.com/office/drawing/2014/main" id="{5AE869FE-05E6-40FB-A476-F55C33CE8D27}"/>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4" name="Rectangle 1103">
                    <a:extLst>
                      <a:ext uri="{FF2B5EF4-FFF2-40B4-BE49-F238E27FC236}">
                        <a16:creationId xmlns:a16="http://schemas.microsoft.com/office/drawing/2014/main" id="{9A145489-D2EC-4F72-B9C7-068F2221F440}"/>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5" name="Rectangle 1104">
                    <a:extLst>
                      <a:ext uri="{FF2B5EF4-FFF2-40B4-BE49-F238E27FC236}">
                        <a16:creationId xmlns:a16="http://schemas.microsoft.com/office/drawing/2014/main" id="{F442B713-8B2D-4AD6-9D7B-70F517603B7A}"/>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6" name="Rectangle 1105">
                    <a:extLst>
                      <a:ext uri="{FF2B5EF4-FFF2-40B4-BE49-F238E27FC236}">
                        <a16:creationId xmlns:a16="http://schemas.microsoft.com/office/drawing/2014/main" id="{791D8E4C-F73C-49F0-967A-AB0DBC940B2C}"/>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7" name="Rectangle 1106">
                    <a:extLst>
                      <a:ext uri="{FF2B5EF4-FFF2-40B4-BE49-F238E27FC236}">
                        <a16:creationId xmlns:a16="http://schemas.microsoft.com/office/drawing/2014/main" id="{34AD6A8E-496F-4295-BBDA-21EA1AFBD68E}"/>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8" name="Rectangle 1107">
                    <a:extLst>
                      <a:ext uri="{FF2B5EF4-FFF2-40B4-BE49-F238E27FC236}">
                        <a16:creationId xmlns:a16="http://schemas.microsoft.com/office/drawing/2014/main" id="{AC5115DC-834D-4334-A72F-0B19BF135D3D}"/>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82" name="Group 981">
                  <a:extLst>
                    <a:ext uri="{FF2B5EF4-FFF2-40B4-BE49-F238E27FC236}">
                      <a16:creationId xmlns:a16="http://schemas.microsoft.com/office/drawing/2014/main" id="{7DF44972-0D13-4A9C-B9E1-F0AD4FC80BDA}"/>
                    </a:ext>
                  </a:extLst>
                </p:cNvPr>
                <p:cNvGrpSpPr/>
                <p:nvPr/>
              </p:nvGrpSpPr>
              <p:grpSpPr>
                <a:xfrm>
                  <a:off x="1190120" y="2235988"/>
                  <a:ext cx="983059" cy="983198"/>
                  <a:chOff x="5413781" y="5749281"/>
                  <a:chExt cx="652036" cy="652036"/>
                </a:xfrm>
              </p:grpSpPr>
              <p:sp>
                <p:nvSpPr>
                  <p:cNvPr id="1095" name="Oval 1094">
                    <a:extLst>
                      <a:ext uri="{FF2B5EF4-FFF2-40B4-BE49-F238E27FC236}">
                        <a16:creationId xmlns:a16="http://schemas.microsoft.com/office/drawing/2014/main" id="{302877D8-DA33-4447-BA1D-ADE635733073}"/>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96" name="Freeform 353">
                    <a:extLst>
                      <a:ext uri="{FF2B5EF4-FFF2-40B4-BE49-F238E27FC236}">
                        <a16:creationId xmlns:a16="http://schemas.microsoft.com/office/drawing/2014/main" id="{7BED2A51-0D87-4958-B164-354322343A63}"/>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9" name="Group 1038">
                  <a:extLst>
                    <a:ext uri="{FF2B5EF4-FFF2-40B4-BE49-F238E27FC236}">
                      <a16:creationId xmlns:a16="http://schemas.microsoft.com/office/drawing/2014/main" id="{0FFF8CA8-F720-4BD4-A030-4955041D8528}"/>
                    </a:ext>
                  </a:extLst>
                </p:cNvPr>
                <p:cNvGrpSpPr>
                  <a:grpSpLocks noChangeAspect="1"/>
                </p:cNvGrpSpPr>
                <p:nvPr/>
              </p:nvGrpSpPr>
              <p:grpSpPr bwMode="auto">
                <a:xfrm rot="1800000">
                  <a:off x="3563928" y="2295726"/>
                  <a:ext cx="622295" cy="847393"/>
                  <a:chOff x="6652" y="1661"/>
                  <a:chExt cx="260" cy="354"/>
                </a:xfrm>
              </p:grpSpPr>
              <p:sp>
                <p:nvSpPr>
                  <p:cNvPr id="1088" name="AutoShape 138">
                    <a:extLst>
                      <a:ext uri="{FF2B5EF4-FFF2-40B4-BE49-F238E27FC236}">
                        <a16:creationId xmlns:a16="http://schemas.microsoft.com/office/drawing/2014/main" id="{8B4EB83A-DDC1-4720-9AA3-2EA2135A243B}"/>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9" name="Freeform 349">
                    <a:extLst>
                      <a:ext uri="{FF2B5EF4-FFF2-40B4-BE49-F238E27FC236}">
                        <a16:creationId xmlns:a16="http://schemas.microsoft.com/office/drawing/2014/main" id="{15675C77-CEF4-4933-AA48-F02684A32343}"/>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0" name="Rectangle 1089">
                    <a:extLst>
                      <a:ext uri="{FF2B5EF4-FFF2-40B4-BE49-F238E27FC236}">
                        <a16:creationId xmlns:a16="http://schemas.microsoft.com/office/drawing/2014/main" id="{F6C8C090-32BA-400F-9142-930B83E76D1D}"/>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1" name="Freeform 351">
                    <a:extLst>
                      <a:ext uri="{FF2B5EF4-FFF2-40B4-BE49-F238E27FC236}">
                        <a16:creationId xmlns:a16="http://schemas.microsoft.com/office/drawing/2014/main" id="{B481F176-9D73-4CDC-A742-C141D817FF42}"/>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40" name="Group 1039">
                  <a:extLst>
                    <a:ext uri="{FF2B5EF4-FFF2-40B4-BE49-F238E27FC236}">
                      <a16:creationId xmlns:a16="http://schemas.microsoft.com/office/drawing/2014/main" id="{137AFB1F-99D5-463C-9494-1B415ABEC829}"/>
                    </a:ext>
                  </a:extLst>
                </p:cNvPr>
                <p:cNvGrpSpPr/>
                <p:nvPr/>
              </p:nvGrpSpPr>
              <p:grpSpPr>
                <a:xfrm flipH="1">
                  <a:off x="499414" y="3565526"/>
                  <a:ext cx="1323206" cy="3292389"/>
                  <a:chOff x="8371759" y="2973033"/>
                  <a:chExt cx="1482609" cy="3688507"/>
                </a:xfrm>
              </p:grpSpPr>
              <p:sp>
                <p:nvSpPr>
                  <p:cNvPr id="1051" name="Freeform 314">
                    <a:extLst>
                      <a:ext uri="{FF2B5EF4-FFF2-40B4-BE49-F238E27FC236}">
                        <a16:creationId xmlns:a16="http://schemas.microsoft.com/office/drawing/2014/main" id="{453B8D0B-7995-4A75-A21B-19975AA05C55}"/>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2" name="Freeform 315">
                    <a:extLst>
                      <a:ext uri="{FF2B5EF4-FFF2-40B4-BE49-F238E27FC236}">
                        <a16:creationId xmlns:a16="http://schemas.microsoft.com/office/drawing/2014/main" id="{5D8B155D-1B9C-4DA6-8A27-5B2D3F2BC8A2}"/>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3" name="Freeform 316">
                    <a:extLst>
                      <a:ext uri="{FF2B5EF4-FFF2-40B4-BE49-F238E27FC236}">
                        <a16:creationId xmlns:a16="http://schemas.microsoft.com/office/drawing/2014/main" id="{4ED16C88-853F-45C7-A1D8-3639F779278E}"/>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4" name="Rectangle 1053">
                    <a:extLst>
                      <a:ext uri="{FF2B5EF4-FFF2-40B4-BE49-F238E27FC236}">
                        <a16:creationId xmlns:a16="http://schemas.microsoft.com/office/drawing/2014/main" id="{AF1CE5CC-0A8B-49BA-A560-BD271E281850}"/>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5" name="Rectangle 1054">
                    <a:extLst>
                      <a:ext uri="{FF2B5EF4-FFF2-40B4-BE49-F238E27FC236}">
                        <a16:creationId xmlns:a16="http://schemas.microsoft.com/office/drawing/2014/main" id="{3FDACEDD-61E8-4BE2-8932-FF3958EEC56F}"/>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6" name="Rectangle 1055">
                    <a:extLst>
                      <a:ext uri="{FF2B5EF4-FFF2-40B4-BE49-F238E27FC236}">
                        <a16:creationId xmlns:a16="http://schemas.microsoft.com/office/drawing/2014/main" id="{C29C1398-FFBF-497A-8EF2-9F20714F50B3}"/>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7" name="Rectangle 1056">
                    <a:extLst>
                      <a:ext uri="{FF2B5EF4-FFF2-40B4-BE49-F238E27FC236}">
                        <a16:creationId xmlns:a16="http://schemas.microsoft.com/office/drawing/2014/main" id="{0D776E24-BCF2-4F28-935B-7097534777EF}"/>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8" name="Freeform 321">
                    <a:extLst>
                      <a:ext uri="{FF2B5EF4-FFF2-40B4-BE49-F238E27FC236}">
                        <a16:creationId xmlns:a16="http://schemas.microsoft.com/office/drawing/2014/main" id="{B871D848-16EF-43FA-A945-FD2C1BE4E899}"/>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9" name="Rectangle 1058">
                    <a:extLst>
                      <a:ext uri="{FF2B5EF4-FFF2-40B4-BE49-F238E27FC236}">
                        <a16:creationId xmlns:a16="http://schemas.microsoft.com/office/drawing/2014/main" id="{0E4DBE8F-23EC-4F49-B4C1-3220D655050B}"/>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0" name="Rectangle 1059">
                    <a:extLst>
                      <a:ext uri="{FF2B5EF4-FFF2-40B4-BE49-F238E27FC236}">
                        <a16:creationId xmlns:a16="http://schemas.microsoft.com/office/drawing/2014/main" id="{FE74C911-622B-4AB1-B4F7-77E9BFF7D7CF}"/>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1" name="Freeform 324">
                    <a:extLst>
                      <a:ext uri="{FF2B5EF4-FFF2-40B4-BE49-F238E27FC236}">
                        <a16:creationId xmlns:a16="http://schemas.microsoft.com/office/drawing/2014/main" id="{89B255C0-3EA6-4E81-9E80-C29A12C42555}"/>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2" name="Freeform 325">
                    <a:extLst>
                      <a:ext uri="{FF2B5EF4-FFF2-40B4-BE49-F238E27FC236}">
                        <a16:creationId xmlns:a16="http://schemas.microsoft.com/office/drawing/2014/main" id="{63108EA4-8FD3-42AB-8FBA-ED7D3ED5DBDD}"/>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3" name="Freeform 326">
                    <a:extLst>
                      <a:ext uri="{FF2B5EF4-FFF2-40B4-BE49-F238E27FC236}">
                        <a16:creationId xmlns:a16="http://schemas.microsoft.com/office/drawing/2014/main" id="{F6212A0F-6D3C-4769-83CD-648A42C0881E}"/>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4" name="Freeform 327">
                    <a:extLst>
                      <a:ext uri="{FF2B5EF4-FFF2-40B4-BE49-F238E27FC236}">
                        <a16:creationId xmlns:a16="http://schemas.microsoft.com/office/drawing/2014/main" id="{CC4934E5-03E4-4F91-95ED-79A1D48698D6}"/>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5" name="Freeform 328">
                    <a:extLst>
                      <a:ext uri="{FF2B5EF4-FFF2-40B4-BE49-F238E27FC236}">
                        <a16:creationId xmlns:a16="http://schemas.microsoft.com/office/drawing/2014/main" id="{FDBF09E7-A745-47CB-8A5F-CBA4EEFC6CCA}"/>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6" name="Freeform 329">
                    <a:extLst>
                      <a:ext uri="{FF2B5EF4-FFF2-40B4-BE49-F238E27FC236}">
                        <a16:creationId xmlns:a16="http://schemas.microsoft.com/office/drawing/2014/main" id="{60B596D0-F042-4C82-BD03-A9F46323E462}"/>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7" name="Freeform 330">
                    <a:extLst>
                      <a:ext uri="{FF2B5EF4-FFF2-40B4-BE49-F238E27FC236}">
                        <a16:creationId xmlns:a16="http://schemas.microsoft.com/office/drawing/2014/main" id="{A5F8491F-D11C-4207-B934-6BFE4751A093}"/>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8" name="Freeform 331">
                    <a:extLst>
                      <a:ext uri="{FF2B5EF4-FFF2-40B4-BE49-F238E27FC236}">
                        <a16:creationId xmlns:a16="http://schemas.microsoft.com/office/drawing/2014/main" id="{C185E62C-28BB-4D3E-B1EF-7D61EBA178FF}"/>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9" name="Freeform 332">
                    <a:extLst>
                      <a:ext uri="{FF2B5EF4-FFF2-40B4-BE49-F238E27FC236}">
                        <a16:creationId xmlns:a16="http://schemas.microsoft.com/office/drawing/2014/main" id="{08ACE1EB-8958-4BB4-9E9E-1DFBB4BDCA1D}"/>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0" name="Freeform 333">
                    <a:extLst>
                      <a:ext uri="{FF2B5EF4-FFF2-40B4-BE49-F238E27FC236}">
                        <a16:creationId xmlns:a16="http://schemas.microsoft.com/office/drawing/2014/main" id="{F688B1FB-12AB-4936-8B6B-EC5E9CCCB482}"/>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1" name="Freeform 334">
                    <a:extLst>
                      <a:ext uri="{FF2B5EF4-FFF2-40B4-BE49-F238E27FC236}">
                        <a16:creationId xmlns:a16="http://schemas.microsoft.com/office/drawing/2014/main" id="{0DC635BF-2666-4684-947F-34DBEF69D0D4}"/>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2" name="Freeform 335">
                    <a:extLst>
                      <a:ext uri="{FF2B5EF4-FFF2-40B4-BE49-F238E27FC236}">
                        <a16:creationId xmlns:a16="http://schemas.microsoft.com/office/drawing/2014/main" id="{CA12D09C-7C60-4AE3-AA13-BAF3F3344A16}"/>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3" name="Freeform 336">
                    <a:extLst>
                      <a:ext uri="{FF2B5EF4-FFF2-40B4-BE49-F238E27FC236}">
                        <a16:creationId xmlns:a16="http://schemas.microsoft.com/office/drawing/2014/main" id="{892708C1-837E-4643-B9A5-072982E1A7B5}"/>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4" name="Freeform 337">
                    <a:extLst>
                      <a:ext uri="{FF2B5EF4-FFF2-40B4-BE49-F238E27FC236}">
                        <a16:creationId xmlns:a16="http://schemas.microsoft.com/office/drawing/2014/main" id="{A346653A-608B-41E0-9C26-97C7C805BA6B}"/>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5" name="Freeform 338">
                    <a:extLst>
                      <a:ext uri="{FF2B5EF4-FFF2-40B4-BE49-F238E27FC236}">
                        <a16:creationId xmlns:a16="http://schemas.microsoft.com/office/drawing/2014/main" id="{44E33970-2CB3-4E27-887C-4EBF44F462DA}"/>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6" name="Freeform 339">
                    <a:extLst>
                      <a:ext uri="{FF2B5EF4-FFF2-40B4-BE49-F238E27FC236}">
                        <a16:creationId xmlns:a16="http://schemas.microsoft.com/office/drawing/2014/main" id="{E390F9B1-9D4E-478F-94B7-6AA2FC68666E}"/>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7" name="Freeform 340">
                    <a:extLst>
                      <a:ext uri="{FF2B5EF4-FFF2-40B4-BE49-F238E27FC236}">
                        <a16:creationId xmlns:a16="http://schemas.microsoft.com/office/drawing/2014/main" id="{6EB5D31C-AE8E-4C49-A319-295C7B7EABBE}"/>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8" name="Freeform 341">
                    <a:extLst>
                      <a:ext uri="{FF2B5EF4-FFF2-40B4-BE49-F238E27FC236}">
                        <a16:creationId xmlns:a16="http://schemas.microsoft.com/office/drawing/2014/main" id="{C1669F43-D608-4E44-BEAF-9ABB62AB6B4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9" name="Freeform 342">
                    <a:extLst>
                      <a:ext uri="{FF2B5EF4-FFF2-40B4-BE49-F238E27FC236}">
                        <a16:creationId xmlns:a16="http://schemas.microsoft.com/office/drawing/2014/main" id="{3861EEAF-16D5-4722-8CA0-0E06816C7554}"/>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0" name="Freeform 343">
                    <a:extLst>
                      <a:ext uri="{FF2B5EF4-FFF2-40B4-BE49-F238E27FC236}">
                        <a16:creationId xmlns:a16="http://schemas.microsoft.com/office/drawing/2014/main" id="{CEB3C9FF-2101-434F-B3B5-D3A1B6334108}"/>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1" name="Freeform 344">
                    <a:extLst>
                      <a:ext uri="{FF2B5EF4-FFF2-40B4-BE49-F238E27FC236}">
                        <a16:creationId xmlns:a16="http://schemas.microsoft.com/office/drawing/2014/main" id="{EF116FCE-CFA1-4156-8F52-A6163BFCA374}"/>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4" name="Freeform 345">
                    <a:extLst>
                      <a:ext uri="{FF2B5EF4-FFF2-40B4-BE49-F238E27FC236}">
                        <a16:creationId xmlns:a16="http://schemas.microsoft.com/office/drawing/2014/main" id="{86D08DAD-5A71-4FFF-9B42-2375D7ED904A}"/>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5" name="Freeform 346">
                    <a:extLst>
                      <a:ext uri="{FF2B5EF4-FFF2-40B4-BE49-F238E27FC236}">
                        <a16:creationId xmlns:a16="http://schemas.microsoft.com/office/drawing/2014/main" id="{9B170208-34C6-47AE-AEAB-4489C7C9EBEA}"/>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7" name="Freeform 347">
                    <a:extLst>
                      <a:ext uri="{FF2B5EF4-FFF2-40B4-BE49-F238E27FC236}">
                        <a16:creationId xmlns:a16="http://schemas.microsoft.com/office/drawing/2014/main" id="{58FD790F-72BF-4426-BE40-7F872DDE38CF}"/>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1041" name="Straight Connector 1040">
                  <a:extLst>
                    <a:ext uri="{FF2B5EF4-FFF2-40B4-BE49-F238E27FC236}">
                      <a16:creationId xmlns:a16="http://schemas.microsoft.com/office/drawing/2014/main" id="{CA471E25-D7A0-4DA5-9C21-CF8F013DF27F}"/>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1042" name="Straight Connector 1041">
                  <a:extLst>
                    <a:ext uri="{FF2B5EF4-FFF2-40B4-BE49-F238E27FC236}">
                      <a16:creationId xmlns:a16="http://schemas.microsoft.com/office/drawing/2014/main" id="{6A4C13BD-BE45-419F-B44A-8224D8F1F530}"/>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1043" name="Straight Connector 1042">
                  <a:extLst>
                    <a:ext uri="{FF2B5EF4-FFF2-40B4-BE49-F238E27FC236}">
                      <a16:creationId xmlns:a16="http://schemas.microsoft.com/office/drawing/2014/main" id="{C6421ED3-EF11-4631-9804-3670D996E332}"/>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1044" name="Straight Connector 1043">
                  <a:extLst>
                    <a:ext uri="{FF2B5EF4-FFF2-40B4-BE49-F238E27FC236}">
                      <a16:creationId xmlns:a16="http://schemas.microsoft.com/office/drawing/2014/main" id="{2980F258-07F1-43CB-8C27-F977E3C8F3A6}"/>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1045" name="Group 1044">
                  <a:extLst>
                    <a:ext uri="{FF2B5EF4-FFF2-40B4-BE49-F238E27FC236}">
                      <a16:creationId xmlns:a16="http://schemas.microsoft.com/office/drawing/2014/main" id="{836534BA-E937-4C34-BA68-C7342E92C998}"/>
                    </a:ext>
                  </a:extLst>
                </p:cNvPr>
                <p:cNvGrpSpPr/>
                <p:nvPr/>
              </p:nvGrpSpPr>
              <p:grpSpPr>
                <a:xfrm>
                  <a:off x="2022695" y="1566515"/>
                  <a:ext cx="766903" cy="767014"/>
                  <a:chOff x="9123445" y="2463609"/>
                  <a:chExt cx="652033" cy="652035"/>
                </a:xfrm>
              </p:grpSpPr>
              <p:sp>
                <p:nvSpPr>
                  <p:cNvPr id="1049" name="Oval 1048">
                    <a:extLst>
                      <a:ext uri="{FF2B5EF4-FFF2-40B4-BE49-F238E27FC236}">
                        <a16:creationId xmlns:a16="http://schemas.microsoft.com/office/drawing/2014/main" id="{F21F9002-F654-4C31-A0CF-88ABC7CB573D}"/>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50" name="Freeform 313">
                    <a:extLst>
                      <a:ext uri="{FF2B5EF4-FFF2-40B4-BE49-F238E27FC236}">
                        <a16:creationId xmlns:a16="http://schemas.microsoft.com/office/drawing/2014/main" id="{3014C092-5D10-4B2C-A069-6D431FC5A04A}"/>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46" name="Group 1045">
                  <a:extLst>
                    <a:ext uri="{FF2B5EF4-FFF2-40B4-BE49-F238E27FC236}">
                      <a16:creationId xmlns:a16="http://schemas.microsoft.com/office/drawing/2014/main" id="{735BDFBC-26F6-4238-9F33-684266A7DC9A}"/>
                    </a:ext>
                  </a:extLst>
                </p:cNvPr>
                <p:cNvGrpSpPr/>
                <p:nvPr/>
              </p:nvGrpSpPr>
              <p:grpSpPr>
                <a:xfrm>
                  <a:off x="1973388" y="1517311"/>
                  <a:ext cx="853073" cy="853194"/>
                  <a:chOff x="9123452" y="2463609"/>
                  <a:chExt cx="652035" cy="652035"/>
                </a:xfrm>
              </p:grpSpPr>
              <p:sp>
                <p:nvSpPr>
                  <p:cNvPr id="1047" name="Oval 1046">
                    <a:extLst>
                      <a:ext uri="{FF2B5EF4-FFF2-40B4-BE49-F238E27FC236}">
                        <a16:creationId xmlns:a16="http://schemas.microsoft.com/office/drawing/2014/main" id="{98CE7F1C-DA10-411B-82D5-E294CBAED0D2}"/>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48" name="Freeform 311">
                    <a:extLst>
                      <a:ext uri="{FF2B5EF4-FFF2-40B4-BE49-F238E27FC236}">
                        <a16:creationId xmlns:a16="http://schemas.microsoft.com/office/drawing/2014/main" id="{FFD93EFD-259B-4509-8989-65214E2305B0}"/>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875" name="Group 874">
                <a:extLst>
                  <a:ext uri="{FF2B5EF4-FFF2-40B4-BE49-F238E27FC236}">
                    <a16:creationId xmlns:a16="http://schemas.microsoft.com/office/drawing/2014/main" id="{7ABF2770-CDDB-4BE1-9EBF-62543F0B609E}"/>
                  </a:ext>
                </a:extLst>
              </p:cNvPr>
              <p:cNvGrpSpPr/>
              <p:nvPr/>
            </p:nvGrpSpPr>
            <p:grpSpPr>
              <a:xfrm>
                <a:off x="1226671" y="3909844"/>
                <a:ext cx="304563" cy="307388"/>
                <a:chOff x="4471988" y="3821062"/>
                <a:chExt cx="2035176" cy="2113013"/>
              </a:xfrm>
            </p:grpSpPr>
            <p:sp>
              <p:nvSpPr>
                <p:cNvPr id="920" name="Rectangle 6">
                  <a:extLst>
                    <a:ext uri="{FF2B5EF4-FFF2-40B4-BE49-F238E27FC236}">
                      <a16:creationId xmlns:a16="http://schemas.microsoft.com/office/drawing/2014/main" id="{AE5847B1-F11C-4A1E-96A2-2A58717E66C4}"/>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1" name="Freeform 7">
                  <a:extLst>
                    <a:ext uri="{FF2B5EF4-FFF2-40B4-BE49-F238E27FC236}">
                      <a16:creationId xmlns:a16="http://schemas.microsoft.com/office/drawing/2014/main" id="{E28B821C-28A5-46EF-9A63-0B6EFFFA1C07}"/>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2" name="Freeform 10">
                  <a:extLst>
                    <a:ext uri="{FF2B5EF4-FFF2-40B4-BE49-F238E27FC236}">
                      <a16:creationId xmlns:a16="http://schemas.microsoft.com/office/drawing/2014/main" id="{18CF3FBE-A72D-453C-A568-63487B13D820}"/>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3" name="Freeform 11">
                  <a:extLst>
                    <a:ext uri="{FF2B5EF4-FFF2-40B4-BE49-F238E27FC236}">
                      <a16:creationId xmlns:a16="http://schemas.microsoft.com/office/drawing/2014/main" id="{FB9EA498-4DAB-4A05-9EAD-EE21C1D0DC49}"/>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4" name="Oval 12">
                  <a:extLst>
                    <a:ext uri="{FF2B5EF4-FFF2-40B4-BE49-F238E27FC236}">
                      <a16:creationId xmlns:a16="http://schemas.microsoft.com/office/drawing/2014/main" id="{79027B21-9100-47F2-96C2-BBB70BE31198}"/>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5" name="Oval 13">
                  <a:extLst>
                    <a:ext uri="{FF2B5EF4-FFF2-40B4-BE49-F238E27FC236}">
                      <a16:creationId xmlns:a16="http://schemas.microsoft.com/office/drawing/2014/main" id="{B6D38699-014E-4390-83C6-9197BF07F7AE}"/>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6" name="Freeform 14">
                  <a:extLst>
                    <a:ext uri="{FF2B5EF4-FFF2-40B4-BE49-F238E27FC236}">
                      <a16:creationId xmlns:a16="http://schemas.microsoft.com/office/drawing/2014/main" id="{1FC4BE0D-579A-4851-87A4-FD0CBF1BF9EB}"/>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7" name="Rectangle 15">
                  <a:extLst>
                    <a:ext uri="{FF2B5EF4-FFF2-40B4-BE49-F238E27FC236}">
                      <a16:creationId xmlns:a16="http://schemas.microsoft.com/office/drawing/2014/main" id="{A55DE63C-8680-4744-B3D1-F2F945982737}"/>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8" name="Rectangle 16">
                  <a:extLst>
                    <a:ext uri="{FF2B5EF4-FFF2-40B4-BE49-F238E27FC236}">
                      <a16:creationId xmlns:a16="http://schemas.microsoft.com/office/drawing/2014/main" id="{9124BD1D-3AF5-4AD5-9A6F-80162D96CA77}"/>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29" name="Freeform 17">
                  <a:extLst>
                    <a:ext uri="{FF2B5EF4-FFF2-40B4-BE49-F238E27FC236}">
                      <a16:creationId xmlns:a16="http://schemas.microsoft.com/office/drawing/2014/main" id="{BFE89FF6-D790-4ABF-8100-AA73ABC685E1}"/>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0" name="Freeform 18">
                  <a:extLst>
                    <a:ext uri="{FF2B5EF4-FFF2-40B4-BE49-F238E27FC236}">
                      <a16:creationId xmlns:a16="http://schemas.microsoft.com/office/drawing/2014/main" id="{C4432AEE-7EF9-49B1-99EE-1A311BEF97A6}"/>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1" name="Rectangle 19">
                  <a:extLst>
                    <a:ext uri="{FF2B5EF4-FFF2-40B4-BE49-F238E27FC236}">
                      <a16:creationId xmlns:a16="http://schemas.microsoft.com/office/drawing/2014/main" id="{6C109957-B565-4131-851E-AB3E1CBF2080}"/>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2" name="Freeform 20">
                  <a:extLst>
                    <a:ext uri="{FF2B5EF4-FFF2-40B4-BE49-F238E27FC236}">
                      <a16:creationId xmlns:a16="http://schemas.microsoft.com/office/drawing/2014/main" id="{31306F76-9DC2-40EB-A944-CE6E32A3037F}"/>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3" name="Freeform 21">
                  <a:extLst>
                    <a:ext uri="{FF2B5EF4-FFF2-40B4-BE49-F238E27FC236}">
                      <a16:creationId xmlns:a16="http://schemas.microsoft.com/office/drawing/2014/main" id="{11872CDB-8BB6-4BC9-8795-0DC9A95F15BB}"/>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4" name="Freeform 22">
                  <a:extLst>
                    <a:ext uri="{FF2B5EF4-FFF2-40B4-BE49-F238E27FC236}">
                      <a16:creationId xmlns:a16="http://schemas.microsoft.com/office/drawing/2014/main" id="{A3270A8C-3B5C-4512-B6CF-72077CEF3D2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5" name="Freeform 23">
                  <a:extLst>
                    <a:ext uri="{FF2B5EF4-FFF2-40B4-BE49-F238E27FC236}">
                      <a16:creationId xmlns:a16="http://schemas.microsoft.com/office/drawing/2014/main" id="{B6EF8616-A003-4D9B-9D6E-109FE22F092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6" name="Freeform 24">
                  <a:extLst>
                    <a:ext uri="{FF2B5EF4-FFF2-40B4-BE49-F238E27FC236}">
                      <a16:creationId xmlns:a16="http://schemas.microsoft.com/office/drawing/2014/main" id="{BCA02316-F7E3-43DB-AD59-012BFA94B487}"/>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7" name="Rectangle 25">
                  <a:extLst>
                    <a:ext uri="{FF2B5EF4-FFF2-40B4-BE49-F238E27FC236}">
                      <a16:creationId xmlns:a16="http://schemas.microsoft.com/office/drawing/2014/main" id="{7BF47556-0364-4169-8462-BEE72A9536B7}"/>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8" name="Freeform 26">
                  <a:extLst>
                    <a:ext uri="{FF2B5EF4-FFF2-40B4-BE49-F238E27FC236}">
                      <a16:creationId xmlns:a16="http://schemas.microsoft.com/office/drawing/2014/main" id="{682435EB-D5C7-4A99-A0DA-FF4227ED6BE8}"/>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39" name="Freeform 27">
                  <a:extLst>
                    <a:ext uri="{FF2B5EF4-FFF2-40B4-BE49-F238E27FC236}">
                      <a16:creationId xmlns:a16="http://schemas.microsoft.com/office/drawing/2014/main" id="{1A7E0F9D-0E0C-4602-8F29-0906F69F1156}"/>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0" name="Freeform 28">
                  <a:extLst>
                    <a:ext uri="{FF2B5EF4-FFF2-40B4-BE49-F238E27FC236}">
                      <a16:creationId xmlns:a16="http://schemas.microsoft.com/office/drawing/2014/main" id="{F28973BA-7B3E-4114-A730-26471190E42F}"/>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1" name="Freeform 29">
                  <a:extLst>
                    <a:ext uri="{FF2B5EF4-FFF2-40B4-BE49-F238E27FC236}">
                      <a16:creationId xmlns:a16="http://schemas.microsoft.com/office/drawing/2014/main" id="{91D7B393-B720-49B4-BDE5-240DA0F9BF1F}"/>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2" name="Freeform 30">
                  <a:extLst>
                    <a:ext uri="{FF2B5EF4-FFF2-40B4-BE49-F238E27FC236}">
                      <a16:creationId xmlns:a16="http://schemas.microsoft.com/office/drawing/2014/main" id="{445D73E1-79A5-48E4-BA56-5BB4F8123485}"/>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3" name="Freeform 31">
                  <a:extLst>
                    <a:ext uri="{FF2B5EF4-FFF2-40B4-BE49-F238E27FC236}">
                      <a16:creationId xmlns:a16="http://schemas.microsoft.com/office/drawing/2014/main" id="{ADEDBEF6-88FC-47C8-9BDF-AFDEF992F0EC}"/>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4" name="Freeform 32">
                  <a:extLst>
                    <a:ext uri="{FF2B5EF4-FFF2-40B4-BE49-F238E27FC236}">
                      <a16:creationId xmlns:a16="http://schemas.microsoft.com/office/drawing/2014/main" id="{9452E382-F908-49C2-B381-B20086BC8281}"/>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5" name="Freeform 102">
                  <a:extLst>
                    <a:ext uri="{FF2B5EF4-FFF2-40B4-BE49-F238E27FC236}">
                      <a16:creationId xmlns:a16="http://schemas.microsoft.com/office/drawing/2014/main" id="{FC20AD39-C569-425A-B66B-69044744DEF2}"/>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6" name="Freeform 103">
                  <a:extLst>
                    <a:ext uri="{FF2B5EF4-FFF2-40B4-BE49-F238E27FC236}">
                      <a16:creationId xmlns:a16="http://schemas.microsoft.com/office/drawing/2014/main" id="{6D97C391-95D5-41AC-A0BD-95B04C62138C}"/>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7" name="Freeform 104">
                  <a:extLst>
                    <a:ext uri="{FF2B5EF4-FFF2-40B4-BE49-F238E27FC236}">
                      <a16:creationId xmlns:a16="http://schemas.microsoft.com/office/drawing/2014/main" id="{86468514-886F-4783-9CD9-66B982CDD1C0}"/>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8" name="Freeform 105">
                  <a:extLst>
                    <a:ext uri="{FF2B5EF4-FFF2-40B4-BE49-F238E27FC236}">
                      <a16:creationId xmlns:a16="http://schemas.microsoft.com/office/drawing/2014/main" id="{4DBD291B-CF02-4FE3-96A4-ABE4087156D8}"/>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49" name="Freeform 106">
                  <a:extLst>
                    <a:ext uri="{FF2B5EF4-FFF2-40B4-BE49-F238E27FC236}">
                      <a16:creationId xmlns:a16="http://schemas.microsoft.com/office/drawing/2014/main" id="{56D68AE3-E412-4C00-B666-C75E9DF62285}"/>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0" name="Freeform 107">
                  <a:extLst>
                    <a:ext uri="{FF2B5EF4-FFF2-40B4-BE49-F238E27FC236}">
                      <a16:creationId xmlns:a16="http://schemas.microsoft.com/office/drawing/2014/main" id="{EC62CFB5-DC05-411A-8402-6B29E62B05D7}"/>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1" name="Freeform 108">
                  <a:extLst>
                    <a:ext uri="{FF2B5EF4-FFF2-40B4-BE49-F238E27FC236}">
                      <a16:creationId xmlns:a16="http://schemas.microsoft.com/office/drawing/2014/main" id="{A20C64BF-3299-4F4A-874B-A73C9BD7F64E}"/>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2" name="Rectangle 951">
                  <a:extLst>
                    <a:ext uri="{FF2B5EF4-FFF2-40B4-BE49-F238E27FC236}">
                      <a16:creationId xmlns:a16="http://schemas.microsoft.com/office/drawing/2014/main" id="{5A9AAC7D-F67D-4F78-8089-7CB8E7C0EDE7}"/>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3" name="Freeform 110">
                  <a:extLst>
                    <a:ext uri="{FF2B5EF4-FFF2-40B4-BE49-F238E27FC236}">
                      <a16:creationId xmlns:a16="http://schemas.microsoft.com/office/drawing/2014/main" id="{46530C11-DF4D-4DB7-B02E-08DD60BC2287}"/>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4" name="Freeform 111">
                  <a:extLst>
                    <a:ext uri="{FF2B5EF4-FFF2-40B4-BE49-F238E27FC236}">
                      <a16:creationId xmlns:a16="http://schemas.microsoft.com/office/drawing/2014/main" id="{E6D9D449-BA66-4D75-8A13-288A8CC75296}"/>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5" name="Freeform 112">
                  <a:extLst>
                    <a:ext uri="{FF2B5EF4-FFF2-40B4-BE49-F238E27FC236}">
                      <a16:creationId xmlns:a16="http://schemas.microsoft.com/office/drawing/2014/main" id="{686EA407-745F-4C5E-BA81-7FC327BFF1C5}"/>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6" name="Freeform 113">
                  <a:extLst>
                    <a:ext uri="{FF2B5EF4-FFF2-40B4-BE49-F238E27FC236}">
                      <a16:creationId xmlns:a16="http://schemas.microsoft.com/office/drawing/2014/main" id="{5B8D1256-1C47-4DF4-9A8C-19857D806D37}"/>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7" name="Rectangle 956">
                  <a:extLst>
                    <a:ext uri="{FF2B5EF4-FFF2-40B4-BE49-F238E27FC236}">
                      <a16:creationId xmlns:a16="http://schemas.microsoft.com/office/drawing/2014/main" id="{A579AA12-DA6C-475C-9FB5-AB85F06BBE22}"/>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8" name="Freeform 115">
                  <a:extLst>
                    <a:ext uri="{FF2B5EF4-FFF2-40B4-BE49-F238E27FC236}">
                      <a16:creationId xmlns:a16="http://schemas.microsoft.com/office/drawing/2014/main" id="{36F10C38-874C-4B22-B7F5-42F6D6814894}"/>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59" name="Freeform 116">
                  <a:extLst>
                    <a:ext uri="{FF2B5EF4-FFF2-40B4-BE49-F238E27FC236}">
                      <a16:creationId xmlns:a16="http://schemas.microsoft.com/office/drawing/2014/main" id="{D28C7BD8-DF55-4C19-94B3-BBF3C99EE090}"/>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0" name="Freeform 117">
                  <a:extLst>
                    <a:ext uri="{FF2B5EF4-FFF2-40B4-BE49-F238E27FC236}">
                      <a16:creationId xmlns:a16="http://schemas.microsoft.com/office/drawing/2014/main" id="{813509F3-1E61-4C22-A64E-25939A6EF310}"/>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1" name="Freeform 118">
                  <a:extLst>
                    <a:ext uri="{FF2B5EF4-FFF2-40B4-BE49-F238E27FC236}">
                      <a16:creationId xmlns:a16="http://schemas.microsoft.com/office/drawing/2014/main" id="{86C33D4F-E6EB-4EBA-B4EB-5CBBC79B1EF0}"/>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2" name="Oval 961">
                  <a:extLst>
                    <a:ext uri="{FF2B5EF4-FFF2-40B4-BE49-F238E27FC236}">
                      <a16:creationId xmlns:a16="http://schemas.microsoft.com/office/drawing/2014/main" id="{C8E52ADC-2E62-4975-B70D-8F434A323782}"/>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3" name="Freeform 120">
                  <a:extLst>
                    <a:ext uri="{FF2B5EF4-FFF2-40B4-BE49-F238E27FC236}">
                      <a16:creationId xmlns:a16="http://schemas.microsoft.com/office/drawing/2014/main" id="{B8EB8C7B-39E0-43F9-BA5D-8C07DB3FFBEE}"/>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4" name="Freeform 121">
                  <a:extLst>
                    <a:ext uri="{FF2B5EF4-FFF2-40B4-BE49-F238E27FC236}">
                      <a16:creationId xmlns:a16="http://schemas.microsoft.com/office/drawing/2014/main" id="{62653E3D-293B-4511-A254-142E617EE0D7}"/>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5" name="Freeform 122">
                  <a:extLst>
                    <a:ext uri="{FF2B5EF4-FFF2-40B4-BE49-F238E27FC236}">
                      <a16:creationId xmlns:a16="http://schemas.microsoft.com/office/drawing/2014/main" id="{4AB36B1C-2C35-4F12-ADA3-EC8CBDAEC389}"/>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6" name="Freeform 123">
                  <a:extLst>
                    <a:ext uri="{FF2B5EF4-FFF2-40B4-BE49-F238E27FC236}">
                      <a16:creationId xmlns:a16="http://schemas.microsoft.com/office/drawing/2014/main" id="{62C4BA6D-B072-43A1-93B9-AB38B47BA391}"/>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7" name="Freeform 124">
                  <a:extLst>
                    <a:ext uri="{FF2B5EF4-FFF2-40B4-BE49-F238E27FC236}">
                      <a16:creationId xmlns:a16="http://schemas.microsoft.com/office/drawing/2014/main" id="{6C56B1B9-FD62-4028-B7F0-13EE38649A1A}"/>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8" name="Freeform 63">
                  <a:extLst>
                    <a:ext uri="{FF2B5EF4-FFF2-40B4-BE49-F238E27FC236}">
                      <a16:creationId xmlns:a16="http://schemas.microsoft.com/office/drawing/2014/main" id="{6A2FDC74-704D-478A-B9B2-9E270C6E955A}"/>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69" name="Freeform 65">
                  <a:extLst>
                    <a:ext uri="{FF2B5EF4-FFF2-40B4-BE49-F238E27FC236}">
                      <a16:creationId xmlns:a16="http://schemas.microsoft.com/office/drawing/2014/main" id="{FEC9E439-33B1-457E-8642-C3C12B95CB8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0" name="Freeform 66">
                  <a:extLst>
                    <a:ext uri="{FF2B5EF4-FFF2-40B4-BE49-F238E27FC236}">
                      <a16:creationId xmlns:a16="http://schemas.microsoft.com/office/drawing/2014/main" id="{17AA64AF-ADB3-4449-930D-6364EE4AA9CB}"/>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1" name="Freeform 67">
                  <a:extLst>
                    <a:ext uri="{FF2B5EF4-FFF2-40B4-BE49-F238E27FC236}">
                      <a16:creationId xmlns:a16="http://schemas.microsoft.com/office/drawing/2014/main" id="{34017448-4A45-4660-8EA8-C0728502C92D}"/>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2" name="Oval 68">
                  <a:extLst>
                    <a:ext uri="{FF2B5EF4-FFF2-40B4-BE49-F238E27FC236}">
                      <a16:creationId xmlns:a16="http://schemas.microsoft.com/office/drawing/2014/main" id="{B59BEF54-0B82-416E-8360-C5880CA851FE}"/>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73" name="Oval 69">
                  <a:extLst>
                    <a:ext uri="{FF2B5EF4-FFF2-40B4-BE49-F238E27FC236}">
                      <a16:creationId xmlns:a16="http://schemas.microsoft.com/office/drawing/2014/main" id="{27A23AFE-354A-42FF-AA25-6F7648C739ED}"/>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3F3F1D95-361C-49D9-BA21-2EF3DC3CB4EB}"/>
                  </a:ext>
                </a:extLst>
              </p:cNvPr>
              <p:cNvGrpSpPr/>
              <p:nvPr/>
            </p:nvGrpSpPr>
            <p:grpSpPr>
              <a:xfrm>
                <a:off x="1206839" y="3914891"/>
                <a:ext cx="469400" cy="342521"/>
                <a:chOff x="1557350" y="4606481"/>
                <a:chExt cx="3001095" cy="2252753"/>
              </a:xfrm>
            </p:grpSpPr>
            <p:sp>
              <p:nvSpPr>
                <p:cNvPr id="878" name="Rectangle 877">
                  <a:extLst>
                    <a:ext uri="{FF2B5EF4-FFF2-40B4-BE49-F238E27FC236}">
                      <a16:creationId xmlns:a16="http://schemas.microsoft.com/office/drawing/2014/main" id="{D0A4B6AF-ACB5-4630-AA3F-ABAFA1BC7758}"/>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79" name="Rectangle 878">
                  <a:extLst>
                    <a:ext uri="{FF2B5EF4-FFF2-40B4-BE49-F238E27FC236}">
                      <a16:creationId xmlns:a16="http://schemas.microsoft.com/office/drawing/2014/main" id="{398093A1-71FC-4157-992E-55F4EB2D2D93}"/>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0" name="Rectangle 879">
                  <a:extLst>
                    <a:ext uri="{FF2B5EF4-FFF2-40B4-BE49-F238E27FC236}">
                      <a16:creationId xmlns:a16="http://schemas.microsoft.com/office/drawing/2014/main" id="{B1520A2A-A7EE-4049-AB1C-65D24EB8D38E}"/>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1" name="Rectangle 880">
                  <a:extLst>
                    <a:ext uri="{FF2B5EF4-FFF2-40B4-BE49-F238E27FC236}">
                      <a16:creationId xmlns:a16="http://schemas.microsoft.com/office/drawing/2014/main" id="{E5A855E6-9B80-4600-9E6B-E42FFEF63F2C}"/>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2" name="Freeform 12">
                  <a:extLst>
                    <a:ext uri="{FF2B5EF4-FFF2-40B4-BE49-F238E27FC236}">
                      <a16:creationId xmlns:a16="http://schemas.microsoft.com/office/drawing/2014/main" id="{DF4F47F9-5302-4B13-8894-42F1CBA28C34}"/>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3" name="Rectangle 882">
                  <a:extLst>
                    <a:ext uri="{FF2B5EF4-FFF2-40B4-BE49-F238E27FC236}">
                      <a16:creationId xmlns:a16="http://schemas.microsoft.com/office/drawing/2014/main" id="{D7F9E32F-F597-4DA8-B7B8-075536A1897B}"/>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4" name="Freeform 14">
                  <a:extLst>
                    <a:ext uri="{FF2B5EF4-FFF2-40B4-BE49-F238E27FC236}">
                      <a16:creationId xmlns:a16="http://schemas.microsoft.com/office/drawing/2014/main" id="{C595F028-620C-46C5-A6C5-7A66D654C3B9}"/>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5" name="Rectangle 884">
                  <a:extLst>
                    <a:ext uri="{FF2B5EF4-FFF2-40B4-BE49-F238E27FC236}">
                      <a16:creationId xmlns:a16="http://schemas.microsoft.com/office/drawing/2014/main" id="{F8286D09-2B0B-4501-A77A-14205A7C554F}"/>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6" name="Freeform 16">
                  <a:extLst>
                    <a:ext uri="{FF2B5EF4-FFF2-40B4-BE49-F238E27FC236}">
                      <a16:creationId xmlns:a16="http://schemas.microsoft.com/office/drawing/2014/main" id="{3D9FE064-4BFD-49AF-8ABF-81FC2C44874D}"/>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7" name="Freeform 17">
                  <a:extLst>
                    <a:ext uri="{FF2B5EF4-FFF2-40B4-BE49-F238E27FC236}">
                      <a16:creationId xmlns:a16="http://schemas.microsoft.com/office/drawing/2014/main" id="{80EC107D-F43A-4A61-B9D3-AAAE7E9E0B02}"/>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8" name="Oval 887">
                  <a:extLst>
                    <a:ext uri="{FF2B5EF4-FFF2-40B4-BE49-F238E27FC236}">
                      <a16:creationId xmlns:a16="http://schemas.microsoft.com/office/drawing/2014/main" id="{81F71CE3-6ADB-492E-99A7-C26A7B479B15}"/>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89" name="Rectangle 888">
                  <a:extLst>
                    <a:ext uri="{FF2B5EF4-FFF2-40B4-BE49-F238E27FC236}">
                      <a16:creationId xmlns:a16="http://schemas.microsoft.com/office/drawing/2014/main" id="{4AB4760A-6EBF-47A6-8466-4124BB567125}"/>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0" name="Freeform 20">
                  <a:extLst>
                    <a:ext uri="{FF2B5EF4-FFF2-40B4-BE49-F238E27FC236}">
                      <a16:creationId xmlns:a16="http://schemas.microsoft.com/office/drawing/2014/main" id="{29BC7F01-01BE-4AAB-BC51-42D3F1E983B1}"/>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1" name="Freeform 21">
                  <a:extLst>
                    <a:ext uri="{FF2B5EF4-FFF2-40B4-BE49-F238E27FC236}">
                      <a16:creationId xmlns:a16="http://schemas.microsoft.com/office/drawing/2014/main" id="{B9889A4C-ADEA-4EF6-B845-93EF1605898B}"/>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892" name="Group 891">
                  <a:extLst>
                    <a:ext uri="{FF2B5EF4-FFF2-40B4-BE49-F238E27FC236}">
                      <a16:creationId xmlns:a16="http://schemas.microsoft.com/office/drawing/2014/main" id="{5C935B3D-0706-4CD7-B82B-6CA8DC596395}"/>
                    </a:ext>
                  </a:extLst>
                </p:cNvPr>
                <p:cNvGrpSpPr/>
                <p:nvPr/>
              </p:nvGrpSpPr>
              <p:grpSpPr>
                <a:xfrm>
                  <a:off x="3298176" y="4606481"/>
                  <a:ext cx="1260269" cy="2252753"/>
                  <a:chOff x="10352191" y="4087395"/>
                  <a:chExt cx="1336826" cy="2389605"/>
                </a:xfrm>
              </p:grpSpPr>
              <p:sp>
                <p:nvSpPr>
                  <p:cNvPr id="893" name="Rectangle 892">
                    <a:extLst>
                      <a:ext uri="{FF2B5EF4-FFF2-40B4-BE49-F238E27FC236}">
                        <a16:creationId xmlns:a16="http://schemas.microsoft.com/office/drawing/2014/main" id="{767C656A-27A2-4C9D-A05F-3550965E0B94}"/>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5" name="Round Same Side Corner Rectangle 52">
                    <a:extLst>
                      <a:ext uri="{FF2B5EF4-FFF2-40B4-BE49-F238E27FC236}">
                        <a16:creationId xmlns:a16="http://schemas.microsoft.com/office/drawing/2014/main" id="{F5A6E8DB-BDE2-4EC2-9EE7-4C56EA6A5831}"/>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96" name="Rectangle 895">
                    <a:extLst>
                      <a:ext uri="{FF2B5EF4-FFF2-40B4-BE49-F238E27FC236}">
                        <a16:creationId xmlns:a16="http://schemas.microsoft.com/office/drawing/2014/main" id="{AD8957D6-0F1B-496C-82DA-2687653A11E9}"/>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7" name="Freeform 54">
                    <a:extLst>
                      <a:ext uri="{FF2B5EF4-FFF2-40B4-BE49-F238E27FC236}">
                        <a16:creationId xmlns:a16="http://schemas.microsoft.com/office/drawing/2014/main" id="{062F0ECD-35B9-47CC-8841-8E499C99E4CA}"/>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8" name="Freeform 55">
                    <a:extLst>
                      <a:ext uri="{FF2B5EF4-FFF2-40B4-BE49-F238E27FC236}">
                        <a16:creationId xmlns:a16="http://schemas.microsoft.com/office/drawing/2014/main" id="{19FECB3D-30AB-423C-A088-50E195C3E2FE}"/>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899" name="Freeform 56">
                    <a:extLst>
                      <a:ext uri="{FF2B5EF4-FFF2-40B4-BE49-F238E27FC236}">
                        <a16:creationId xmlns:a16="http://schemas.microsoft.com/office/drawing/2014/main" id="{E3B92D1F-601F-4CF9-95E6-B561EEF26B5E}"/>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0" name="Freeform 57">
                    <a:extLst>
                      <a:ext uri="{FF2B5EF4-FFF2-40B4-BE49-F238E27FC236}">
                        <a16:creationId xmlns:a16="http://schemas.microsoft.com/office/drawing/2014/main" id="{0E74F3D2-9F91-4EC8-8854-3A5CA1A7FD00}"/>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1" name="Freeform 58">
                    <a:extLst>
                      <a:ext uri="{FF2B5EF4-FFF2-40B4-BE49-F238E27FC236}">
                        <a16:creationId xmlns:a16="http://schemas.microsoft.com/office/drawing/2014/main" id="{DD92BAA0-6FCA-4C84-A0E6-F33AE805DA26}"/>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2" name="Freeform 59">
                    <a:extLst>
                      <a:ext uri="{FF2B5EF4-FFF2-40B4-BE49-F238E27FC236}">
                        <a16:creationId xmlns:a16="http://schemas.microsoft.com/office/drawing/2014/main" id="{6438F5E0-DD08-494E-BAC0-3774F9031611}"/>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3" name="Freeform 60">
                    <a:extLst>
                      <a:ext uri="{FF2B5EF4-FFF2-40B4-BE49-F238E27FC236}">
                        <a16:creationId xmlns:a16="http://schemas.microsoft.com/office/drawing/2014/main" id="{0B7A3617-B013-4905-9ABA-AB4BED2F1361}"/>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4" name="Freeform 61">
                    <a:extLst>
                      <a:ext uri="{FF2B5EF4-FFF2-40B4-BE49-F238E27FC236}">
                        <a16:creationId xmlns:a16="http://schemas.microsoft.com/office/drawing/2014/main" id="{2CABAD1C-EC2A-4790-B6CB-85D8E5530414}"/>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5" name="Oval 904">
                    <a:extLst>
                      <a:ext uri="{FF2B5EF4-FFF2-40B4-BE49-F238E27FC236}">
                        <a16:creationId xmlns:a16="http://schemas.microsoft.com/office/drawing/2014/main" id="{9B07EF27-F3CF-40DA-89E9-D0BD7D476066}"/>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6" name="Freeform 63">
                    <a:extLst>
                      <a:ext uri="{FF2B5EF4-FFF2-40B4-BE49-F238E27FC236}">
                        <a16:creationId xmlns:a16="http://schemas.microsoft.com/office/drawing/2014/main" id="{5942C131-6618-4E61-A950-2FFFB88A148C}"/>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7" name="Rectangle 906">
                    <a:extLst>
                      <a:ext uri="{FF2B5EF4-FFF2-40B4-BE49-F238E27FC236}">
                        <a16:creationId xmlns:a16="http://schemas.microsoft.com/office/drawing/2014/main" id="{E09FFACA-AAB2-429F-8A87-FEBD3EB26AB4}"/>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8" name="Freeform 65">
                    <a:extLst>
                      <a:ext uri="{FF2B5EF4-FFF2-40B4-BE49-F238E27FC236}">
                        <a16:creationId xmlns:a16="http://schemas.microsoft.com/office/drawing/2014/main" id="{93E8A2CE-AC3E-4304-BA92-68A5BC71923B}"/>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09" name="Freeform 66">
                    <a:extLst>
                      <a:ext uri="{FF2B5EF4-FFF2-40B4-BE49-F238E27FC236}">
                        <a16:creationId xmlns:a16="http://schemas.microsoft.com/office/drawing/2014/main" id="{79FE1DCC-80C9-4BE9-8348-75980E1847A5}"/>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0" name="Rectangle 909">
                    <a:extLst>
                      <a:ext uri="{FF2B5EF4-FFF2-40B4-BE49-F238E27FC236}">
                        <a16:creationId xmlns:a16="http://schemas.microsoft.com/office/drawing/2014/main" id="{0B4903D7-AB79-4A27-9BD6-5C288E6C0789}"/>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1" name="Freeform 68">
                    <a:extLst>
                      <a:ext uri="{FF2B5EF4-FFF2-40B4-BE49-F238E27FC236}">
                        <a16:creationId xmlns:a16="http://schemas.microsoft.com/office/drawing/2014/main" id="{750CFDE4-1F64-4F3C-8D64-E2EA7B7896FD}"/>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2" name="Freeform 69">
                    <a:extLst>
                      <a:ext uri="{FF2B5EF4-FFF2-40B4-BE49-F238E27FC236}">
                        <a16:creationId xmlns:a16="http://schemas.microsoft.com/office/drawing/2014/main" id="{2F13BA69-B274-435E-B896-B5257F9FE74F}"/>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3" name="Freeform 70">
                    <a:extLst>
                      <a:ext uri="{FF2B5EF4-FFF2-40B4-BE49-F238E27FC236}">
                        <a16:creationId xmlns:a16="http://schemas.microsoft.com/office/drawing/2014/main" id="{A816B6CF-AE66-480A-A2C5-80E318FF9CF0}"/>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4" name="Freeform 71">
                    <a:extLst>
                      <a:ext uri="{FF2B5EF4-FFF2-40B4-BE49-F238E27FC236}">
                        <a16:creationId xmlns:a16="http://schemas.microsoft.com/office/drawing/2014/main" id="{7A33BEB8-DAA1-4F1E-8C82-E3EAE8C851A4}"/>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5" name="Freeform 72">
                    <a:extLst>
                      <a:ext uri="{FF2B5EF4-FFF2-40B4-BE49-F238E27FC236}">
                        <a16:creationId xmlns:a16="http://schemas.microsoft.com/office/drawing/2014/main" id="{BA357A53-7E41-4D3C-9028-CB9AFD99298A}"/>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6" name="Freeform 73">
                    <a:extLst>
                      <a:ext uri="{FF2B5EF4-FFF2-40B4-BE49-F238E27FC236}">
                        <a16:creationId xmlns:a16="http://schemas.microsoft.com/office/drawing/2014/main" id="{F660D509-57F2-46BC-9E87-07240CA430D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7" name="Freeform 74">
                    <a:extLst>
                      <a:ext uri="{FF2B5EF4-FFF2-40B4-BE49-F238E27FC236}">
                        <a16:creationId xmlns:a16="http://schemas.microsoft.com/office/drawing/2014/main" id="{2BEFAB0F-196F-4DD9-99B4-95491877CBC1}"/>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8" name="Rectangle 917">
                    <a:extLst>
                      <a:ext uri="{FF2B5EF4-FFF2-40B4-BE49-F238E27FC236}">
                        <a16:creationId xmlns:a16="http://schemas.microsoft.com/office/drawing/2014/main" id="{4F9C717E-3723-47B6-88E3-1C11BF46EB22}"/>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19" name="Rectangle 918">
                    <a:extLst>
                      <a:ext uri="{FF2B5EF4-FFF2-40B4-BE49-F238E27FC236}">
                        <a16:creationId xmlns:a16="http://schemas.microsoft.com/office/drawing/2014/main" id="{E686D8F7-BC55-4F89-8ACA-E7AD4E155429}"/>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877" name="Rectangle 876">
                <a:extLst>
                  <a:ext uri="{FF2B5EF4-FFF2-40B4-BE49-F238E27FC236}">
                    <a16:creationId xmlns:a16="http://schemas.microsoft.com/office/drawing/2014/main" id="{01C9E9C6-0614-4965-97DF-1D434332368E}"/>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0E2A43ED-4B49-47A5-8FE5-6BDC320C487B}"/>
              </a:ext>
            </a:extLst>
          </p:cNvPr>
          <p:cNvGrpSpPr/>
          <p:nvPr/>
        </p:nvGrpSpPr>
        <p:grpSpPr>
          <a:xfrm>
            <a:off x="713487" y="4356222"/>
            <a:ext cx="2444380" cy="274320"/>
            <a:chOff x="713487" y="4415242"/>
            <a:chExt cx="2444380" cy="274320"/>
          </a:xfrm>
        </p:grpSpPr>
        <p:sp>
          <p:nvSpPr>
            <p:cNvPr id="809" name="TextBox 808">
              <a:extLst>
                <a:ext uri="{FF2B5EF4-FFF2-40B4-BE49-F238E27FC236}">
                  <a16:creationId xmlns:a16="http://schemas.microsoft.com/office/drawing/2014/main" id="{B54D852B-4497-4942-9395-06705841758D}"/>
                </a:ext>
              </a:extLst>
            </p:cNvPr>
            <p:cNvSpPr txBox="1"/>
            <p:nvPr/>
          </p:nvSpPr>
          <p:spPr>
            <a:xfrm>
              <a:off x="1080847" y="4467764"/>
              <a:ext cx="2077020" cy="169277"/>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Install NPS extension</a:t>
              </a:r>
            </a:p>
          </p:txBody>
        </p:sp>
        <p:grpSp>
          <p:nvGrpSpPr>
            <p:cNvPr id="19" name="Group 18">
              <a:extLst>
                <a:ext uri="{FF2B5EF4-FFF2-40B4-BE49-F238E27FC236}">
                  <a16:creationId xmlns:a16="http://schemas.microsoft.com/office/drawing/2014/main" id="{E9EA4D65-1B6C-4051-A8DA-60DD319BDC1E}"/>
                </a:ext>
              </a:extLst>
            </p:cNvPr>
            <p:cNvGrpSpPr/>
            <p:nvPr/>
          </p:nvGrpSpPr>
          <p:grpSpPr>
            <a:xfrm>
              <a:off x="713487" y="4415242"/>
              <a:ext cx="274320" cy="274320"/>
              <a:chOff x="57451" y="3887971"/>
              <a:chExt cx="274320" cy="274320"/>
            </a:xfrm>
          </p:grpSpPr>
          <p:sp>
            <p:nvSpPr>
              <p:cNvPr id="1109" name="Oval 1108">
                <a:extLst>
                  <a:ext uri="{FF2B5EF4-FFF2-40B4-BE49-F238E27FC236}">
                    <a16:creationId xmlns:a16="http://schemas.microsoft.com/office/drawing/2014/main" id="{646D1848-FB2E-492B-833A-CD1D4F777EFD}"/>
                  </a:ext>
                </a:extLst>
              </p:cNvPr>
              <p:cNvSpPr/>
              <p:nvPr/>
            </p:nvSpPr>
            <p:spPr bwMode="auto">
              <a:xfrm>
                <a:off x="57451" y="3887971"/>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0" name="globe_2" title="Icon of a sphere made of lines">
                <a:extLst>
                  <a:ext uri="{FF2B5EF4-FFF2-40B4-BE49-F238E27FC236}">
                    <a16:creationId xmlns:a16="http://schemas.microsoft.com/office/drawing/2014/main" id="{0E5A0B87-36C8-4567-BAF1-4E2D84EB1BC9}"/>
                  </a:ext>
                </a:extLst>
              </p:cNvPr>
              <p:cNvSpPr>
                <a:spLocks noChangeAspect="1" noEditPoints="1"/>
              </p:cNvSpPr>
              <p:nvPr/>
            </p:nvSpPr>
            <p:spPr bwMode="auto">
              <a:xfrm>
                <a:off x="96491" y="3927011"/>
                <a:ext cx="196240" cy="1962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E9832BB0-91E8-4DCA-88B0-9B18A40F844D}"/>
              </a:ext>
            </a:extLst>
          </p:cNvPr>
          <p:cNvGrpSpPr/>
          <p:nvPr/>
        </p:nvGrpSpPr>
        <p:grpSpPr>
          <a:xfrm>
            <a:off x="6287071" y="4464701"/>
            <a:ext cx="1338959" cy="1070368"/>
            <a:chOff x="6065044" y="4105609"/>
            <a:chExt cx="1417484" cy="1133141"/>
          </a:xfrm>
        </p:grpSpPr>
        <p:sp>
          <p:nvSpPr>
            <p:cNvPr id="1151" name="Freeform 22">
              <a:extLst>
                <a:ext uri="{FF2B5EF4-FFF2-40B4-BE49-F238E27FC236}">
                  <a16:creationId xmlns:a16="http://schemas.microsoft.com/office/drawing/2014/main" id="{AAEEDFD3-4551-4883-B5A1-B5FAC0624C0A}"/>
                </a:ext>
              </a:extLst>
            </p:cNvPr>
            <p:cNvSpPr>
              <a:spLocks/>
            </p:cNvSpPr>
            <p:nvPr/>
          </p:nvSpPr>
          <p:spPr bwMode="auto">
            <a:xfrm>
              <a:off x="6065044" y="5179658"/>
              <a:ext cx="1341266" cy="59092"/>
            </a:xfrm>
            <a:prstGeom prst="roundRect">
              <a:avLst>
                <a:gd name="adj" fmla="val 50000"/>
              </a:avLst>
            </a:pr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9" name="Freeform 76">
              <a:extLst>
                <a:ext uri="{FF2B5EF4-FFF2-40B4-BE49-F238E27FC236}">
                  <a16:creationId xmlns:a16="http://schemas.microsoft.com/office/drawing/2014/main" id="{62869834-251A-4C8A-9A74-4E843056A14D}"/>
                </a:ext>
              </a:extLst>
            </p:cNvPr>
            <p:cNvSpPr>
              <a:spLocks/>
            </p:cNvSpPr>
            <p:nvPr/>
          </p:nvSpPr>
          <p:spPr bwMode="auto">
            <a:xfrm>
              <a:off x="6137476" y="4917208"/>
              <a:ext cx="62581" cy="302345"/>
            </a:xfrm>
            <a:custGeom>
              <a:avLst/>
              <a:gdLst>
                <a:gd name="T0" fmla="*/ 119 w 160"/>
                <a:gd name="T1" fmla="*/ 773 h 773"/>
                <a:gd name="T2" fmla="*/ 41 w 160"/>
                <a:gd name="T3" fmla="*/ 773 h 773"/>
                <a:gd name="T4" fmla="*/ 0 w 160"/>
                <a:gd name="T5" fmla="*/ 0 h 773"/>
                <a:gd name="T6" fmla="*/ 160 w 160"/>
                <a:gd name="T7" fmla="*/ 0 h 773"/>
                <a:gd name="T8" fmla="*/ 119 w 160"/>
                <a:gd name="T9" fmla="*/ 773 h 773"/>
              </a:gdLst>
              <a:ahLst/>
              <a:cxnLst>
                <a:cxn ang="0">
                  <a:pos x="T0" y="T1"/>
                </a:cxn>
                <a:cxn ang="0">
                  <a:pos x="T2" y="T3"/>
                </a:cxn>
                <a:cxn ang="0">
                  <a:pos x="T4" y="T5"/>
                </a:cxn>
                <a:cxn ang="0">
                  <a:pos x="T6" y="T7"/>
                </a:cxn>
                <a:cxn ang="0">
                  <a:pos x="T8" y="T9"/>
                </a:cxn>
              </a:cxnLst>
              <a:rect l="0" t="0" r="r" b="b"/>
              <a:pathLst>
                <a:path w="160" h="773">
                  <a:moveTo>
                    <a:pt x="119" y="773"/>
                  </a:moveTo>
                  <a:lnTo>
                    <a:pt x="41" y="773"/>
                  </a:lnTo>
                  <a:lnTo>
                    <a:pt x="0" y="0"/>
                  </a:lnTo>
                  <a:lnTo>
                    <a:pt x="160" y="0"/>
                  </a:lnTo>
                  <a:lnTo>
                    <a:pt x="119"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0" name="Freeform 77">
              <a:extLst>
                <a:ext uri="{FF2B5EF4-FFF2-40B4-BE49-F238E27FC236}">
                  <a16:creationId xmlns:a16="http://schemas.microsoft.com/office/drawing/2014/main" id="{33EAC371-2963-4359-ADDB-4B4B10A657F9}"/>
                </a:ext>
              </a:extLst>
            </p:cNvPr>
            <p:cNvSpPr>
              <a:spLocks/>
            </p:cNvSpPr>
            <p:nvPr/>
          </p:nvSpPr>
          <p:spPr bwMode="auto">
            <a:xfrm>
              <a:off x="6394841" y="4917208"/>
              <a:ext cx="62972"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93FAFBBA-2A56-4BFE-BFA9-5C4DC8D17488}"/>
                </a:ext>
              </a:extLst>
            </p:cNvPr>
            <p:cNvGrpSpPr/>
            <p:nvPr/>
          </p:nvGrpSpPr>
          <p:grpSpPr>
            <a:xfrm flipH="1">
              <a:off x="6360369" y="4105609"/>
              <a:ext cx="1122159" cy="1116292"/>
              <a:chOff x="6605662" y="4105609"/>
              <a:chExt cx="1122159" cy="1116292"/>
            </a:xfrm>
          </p:grpSpPr>
          <p:sp>
            <p:nvSpPr>
              <p:cNvPr id="1152" name="Freeform 23">
                <a:extLst>
                  <a:ext uri="{FF2B5EF4-FFF2-40B4-BE49-F238E27FC236}">
                    <a16:creationId xmlns:a16="http://schemas.microsoft.com/office/drawing/2014/main" id="{79D0E117-2226-47F9-988C-A347EC694A63}"/>
                  </a:ext>
                </a:extLst>
              </p:cNvPr>
              <p:cNvSpPr>
                <a:spLocks/>
              </p:cNvSpPr>
              <p:nvPr/>
            </p:nvSpPr>
            <p:spPr bwMode="auto">
              <a:xfrm>
                <a:off x="7466154" y="4434942"/>
                <a:ext cx="62581" cy="43416"/>
              </a:xfrm>
              <a:custGeom>
                <a:avLst/>
                <a:gdLst>
                  <a:gd name="T0" fmla="*/ 124 w 128"/>
                  <a:gd name="T1" fmla="*/ 36 h 89"/>
                  <a:gd name="T2" fmla="*/ 98 w 128"/>
                  <a:gd name="T3" fmla="*/ 26 h 89"/>
                  <a:gd name="T4" fmla="*/ 77 w 128"/>
                  <a:gd name="T5" fmla="*/ 34 h 89"/>
                  <a:gd name="T6" fmla="*/ 80 w 128"/>
                  <a:gd name="T7" fmla="*/ 14 h 89"/>
                  <a:gd name="T8" fmla="*/ 54 w 128"/>
                  <a:gd name="T9" fmla="*/ 4 h 89"/>
                  <a:gd name="T10" fmla="*/ 0 w 128"/>
                  <a:gd name="T11" fmla="*/ 25 h 89"/>
                  <a:gd name="T12" fmla="*/ 18 w 128"/>
                  <a:gd name="T13" fmla="*/ 67 h 89"/>
                  <a:gd name="T14" fmla="*/ 47 w 128"/>
                  <a:gd name="T15" fmla="*/ 52 h 89"/>
                  <a:gd name="T16" fmla="*/ 62 w 128"/>
                  <a:gd name="T17" fmla="*/ 89 h 89"/>
                  <a:gd name="T18" fmla="*/ 114 w 128"/>
                  <a:gd name="T19" fmla="*/ 62 h 89"/>
                  <a:gd name="T20" fmla="*/ 124 w 128"/>
                  <a:gd name="T21" fmla="*/ 3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9">
                    <a:moveTo>
                      <a:pt x="124" y="36"/>
                    </a:moveTo>
                    <a:cubicBezTo>
                      <a:pt x="120" y="26"/>
                      <a:pt x="108" y="22"/>
                      <a:pt x="98" y="26"/>
                    </a:cubicBezTo>
                    <a:cubicBezTo>
                      <a:pt x="77" y="34"/>
                      <a:pt x="77" y="34"/>
                      <a:pt x="77" y="34"/>
                    </a:cubicBezTo>
                    <a:cubicBezTo>
                      <a:pt x="81" y="28"/>
                      <a:pt x="82" y="21"/>
                      <a:pt x="80" y="14"/>
                    </a:cubicBezTo>
                    <a:cubicBezTo>
                      <a:pt x="75" y="4"/>
                      <a:pt x="64" y="0"/>
                      <a:pt x="54" y="4"/>
                    </a:cubicBezTo>
                    <a:cubicBezTo>
                      <a:pt x="0" y="25"/>
                      <a:pt x="0" y="25"/>
                      <a:pt x="0" y="25"/>
                    </a:cubicBezTo>
                    <a:cubicBezTo>
                      <a:pt x="18" y="67"/>
                      <a:pt x="18" y="67"/>
                      <a:pt x="18" y="67"/>
                    </a:cubicBezTo>
                    <a:cubicBezTo>
                      <a:pt x="47" y="52"/>
                      <a:pt x="47" y="52"/>
                      <a:pt x="47" y="52"/>
                    </a:cubicBezTo>
                    <a:cubicBezTo>
                      <a:pt x="62" y="89"/>
                      <a:pt x="62" y="89"/>
                      <a:pt x="62" y="89"/>
                    </a:cubicBezTo>
                    <a:cubicBezTo>
                      <a:pt x="114" y="62"/>
                      <a:pt x="114" y="62"/>
                      <a:pt x="114" y="62"/>
                    </a:cubicBezTo>
                    <a:cubicBezTo>
                      <a:pt x="124" y="57"/>
                      <a:pt x="128" y="46"/>
                      <a:pt x="124" y="36"/>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3" name="Freeform 24">
                <a:extLst>
                  <a:ext uri="{FF2B5EF4-FFF2-40B4-BE49-F238E27FC236}">
                    <a16:creationId xmlns:a16="http://schemas.microsoft.com/office/drawing/2014/main" id="{4AA8AD8D-E9F1-4646-A3BD-F35219618B38}"/>
                  </a:ext>
                </a:extLst>
              </p:cNvPr>
              <p:cNvSpPr>
                <a:spLocks/>
              </p:cNvSpPr>
              <p:nvPr/>
            </p:nvSpPr>
            <p:spPr bwMode="auto">
              <a:xfrm>
                <a:off x="7433689" y="4410692"/>
                <a:ext cx="41460" cy="37549"/>
              </a:xfrm>
              <a:custGeom>
                <a:avLst/>
                <a:gdLst>
                  <a:gd name="T0" fmla="*/ 67 w 85"/>
                  <a:gd name="T1" fmla="*/ 4 h 77"/>
                  <a:gd name="T2" fmla="*/ 41 w 85"/>
                  <a:gd name="T3" fmla="*/ 9 h 77"/>
                  <a:gd name="T4" fmla="*/ 0 w 85"/>
                  <a:gd name="T5" fmla="*/ 52 h 77"/>
                  <a:gd name="T6" fmla="*/ 50 w 85"/>
                  <a:gd name="T7" fmla="*/ 77 h 77"/>
                  <a:gd name="T8" fmla="*/ 77 w 85"/>
                  <a:gd name="T9" fmla="*/ 39 h 77"/>
                  <a:gd name="T10" fmla="*/ 67 w 85"/>
                  <a:gd name="T11" fmla="*/ 4 h 77"/>
                </a:gdLst>
                <a:ahLst/>
                <a:cxnLst>
                  <a:cxn ang="0">
                    <a:pos x="T0" y="T1"/>
                  </a:cxn>
                  <a:cxn ang="0">
                    <a:pos x="T2" y="T3"/>
                  </a:cxn>
                  <a:cxn ang="0">
                    <a:pos x="T4" y="T5"/>
                  </a:cxn>
                  <a:cxn ang="0">
                    <a:pos x="T6" y="T7"/>
                  </a:cxn>
                  <a:cxn ang="0">
                    <a:pos x="T8" y="T9"/>
                  </a:cxn>
                  <a:cxn ang="0">
                    <a:pos x="T10" y="T11"/>
                  </a:cxn>
                </a:cxnLst>
                <a:rect l="0" t="0" r="r" b="b"/>
                <a:pathLst>
                  <a:path w="85" h="77">
                    <a:moveTo>
                      <a:pt x="67" y="4"/>
                    </a:moveTo>
                    <a:cubicBezTo>
                      <a:pt x="58" y="0"/>
                      <a:pt x="48" y="2"/>
                      <a:pt x="41" y="9"/>
                    </a:cubicBezTo>
                    <a:cubicBezTo>
                      <a:pt x="0" y="52"/>
                      <a:pt x="0" y="52"/>
                      <a:pt x="0" y="52"/>
                    </a:cubicBezTo>
                    <a:cubicBezTo>
                      <a:pt x="50" y="77"/>
                      <a:pt x="50" y="77"/>
                      <a:pt x="50" y="77"/>
                    </a:cubicBezTo>
                    <a:cubicBezTo>
                      <a:pt x="77" y="39"/>
                      <a:pt x="77" y="39"/>
                      <a:pt x="77" y="39"/>
                    </a:cubicBezTo>
                    <a:cubicBezTo>
                      <a:pt x="85" y="27"/>
                      <a:pt x="80" y="10"/>
                      <a:pt x="67" y="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4" name="Freeform 25">
                <a:extLst>
                  <a:ext uri="{FF2B5EF4-FFF2-40B4-BE49-F238E27FC236}">
                    <a16:creationId xmlns:a16="http://schemas.microsoft.com/office/drawing/2014/main" id="{8802C820-2A2F-4576-B968-8349CBD311F1}"/>
                  </a:ext>
                </a:extLst>
              </p:cNvPr>
              <p:cNvSpPr>
                <a:spLocks/>
              </p:cNvSpPr>
              <p:nvPr/>
            </p:nvSpPr>
            <p:spPr bwMode="auto">
              <a:xfrm>
                <a:off x="7397314" y="4443156"/>
                <a:ext cx="134550" cy="98174"/>
              </a:xfrm>
              <a:custGeom>
                <a:avLst/>
                <a:gdLst>
                  <a:gd name="T0" fmla="*/ 275 w 277"/>
                  <a:gd name="T1" fmla="*/ 67 h 202"/>
                  <a:gd name="T2" fmla="*/ 272 w 277"/>
                  <a:gd name="T3" fmla="*/ 45 h 202"/>
                  <a:gd name="T4" fmla="*/ 246 w 277"/>
                  <a:gd name="T5" fmla="*/ 26 h 202"/>
                  <a:gd name="T6" fmla="*/ 206 w 277"/>
                  <a:gd name="T7" fmla="*/ 31 h 202"/>
                  <a:gd name="T8" fmla="*/ 205 w 277"/>
                  <a:gd name="T9" fmla="*/ 21 h 202"/>
                  <a:gd name="T10" fmla="*/ 179 w 277"/>
                  <a:gd name="T11" fmla="*/ 2 h 202"/>
                  <a:gd name="T12" fmla="*/ 26 w 277"/>
                  <a:gd name="T13" fmla="*/ 24 h 202"/>
                  <a:gd name="T14" fmla="*/ 0 w 277"/>
                  <a:gd name="T15" fmla="*/ 27 h 202"/>
                  <a:gd name="T16" fmla="*/ 1 w 277"/>
                  <a:gd name="T17" fmla="*/ 112 h 202"/>
                  <a:gd name="T18" fmla="*/ 78 w 277"/>
                  <a:gd name="T19" fmla="*/ 150 h 202"/>
                  <a:gd name="T20" fmla="*/ 150 w 277"/>
                  <a:gd name="T21" fmla="*/ 168 h 202"/>
                  <a:gd name="T22" fmla="*/ 262 w 277"/>
                  <a:gd name="T23" fmla="*/ 92 h 202"/>
                  <a:gd name="T24" fmla="*/ 275 w 277"/>
                  <a:gd name="T25" fmla="*/ 6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202">
                    <a:moveTo>
                      <a:pt x="275" y="67"/>
                    </a:moveTo>
                    <a:cubicBezTo>
                      <a:pt x="272" y="45"/>
                      <a:pt x="272" y="45"/>
                      <a:pt x="272" y="45"/>
                    </a:cubicBezTo>
                    <a:cubicBezTo>
                      <a:pt x="270" y="32"/>
                      <a:pt x="258" y="24"/>
                      <a:pt x="246" y="26"/>
                    </a:cubicBezTo>
                    <a:cubicBezTo>
                      <a:pt x="206" y="31"/>
                      <a:pt x="206" y="31"/>
                      <a:pt x="206" y="31"/>
                    </a:cubicBezTo>
                    <a:cubicBezTo>
                      <a:pt x="205" y="21"/>
                      <a:pt x="205" y="21"/>
                      <a:pt x="205" y="21"/>
                    </a:cubicBezTo>
                    <a:cubicBezTo>
                      <a:pt x="203" y="9"/>
                      <a:pt x="191" y="0"/>
                      <a:pt x="179" y="2"/>
                    </a:cubicBezTo>
                    <a:cubicBezTo>
                      <a:pt x="26" y="24"/>
                      <a:pt x="26" y="24"/>
                      <a:pt x="26" y="24"/>
                    </a:cubicBezTo>
                    <a:cubicBezTo>
                      <a:pt x="0" y="27"/>
                      <a:pt x="0" y="27"/>
                      <a:pt x="0" y="27"/>
                    </a:cubicBezTo>
                    <a:cubicBezTo>
                      <a:pt x="1" y="112"/>
                      <a:pt x="1" y="112"/>
                      <a:pt x="1" y="112"/>
                    </a:cubicBezTo>
                    <a:cubicBezTo>
                      <a:pt x="1" y="112"/>
                      <a:pt x="41" y="184"/>
                      <a:pt x="78" y="150"/>
                    </a:cubicBezTo>
                    <a:cubicBezTo>
                      <a:pt x="93" y="171"/>
                      <a:pt x="123" y="202"/>
                      <a:pt x="150" y="168"/>
                    </a:cubicBezTo>
                    <a:cubicBezTo>
                      <a:pt x="177" y="133"/>
                      <a:pt x="234" y="105"/>
                      <a:pt x="262" y="92"/>
                    </a:cubicBezTo>
                    <a:cubicBezTo>
                      <a:pt x="271" y="88"/>
                      <a:pt x="277" y="78"/>
                      <a:pt x="275" y="6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5" name="Freeform 26">
                <a:extLst>
                  <a:ext uri="{FF2B5EF4-FFF2-40B4-BE49-F238E27FC236}">
                    <a16:creationId xmlns:a16="http://schemas.microsoft.com/office/drawing/2014/main" id="{F337323B-6ECF-44A4-9037-ACB3B3CE95A1}"/>
                  </a:ext>
                </a:extLst>
              </p:cNvPr>
              <p:cNvSpPr>
                <a:spLocks/>
              </p:cNvSpPr>
              <p:nvPr/>
            </p:nvSpPr>
            <p:spPr bwMode="auto">
              <a:xfrm>
                <a:off x="7501746" y="5090089"/>
                <a:ext cx="226075" cy="123598"/>
              </a:xfrm>
              <a:custGeom>
                <a:avLst/>
                <a:gdLst>
                  <a:gd name="T0" fmla="*/ 17 w 464"/>
                  <a:gd name="T1" fmla="*/ 0 h 254"/>
                  <a:gd name="T2" fmla="*/ 2 w 464"/>
                  <a:gd name="T3" fmla="*/ 193 h 254"/>
                  <a:gd name="T4" fmla="*/ 59 w 464"/>
                  <a:gd name="T5" fmla="*/ 254 h 254"/>
                  <a:gd name="T6" fmla="*/ 317 w 464"/>
                  <a:gd name="T7" fmla="*/ 254 h 254"/>
                  <a:gd name="T8" fmla="*/ 439 w 464"/>
                  <a:gd name="T9" fmla="*/ 193 h 254"/>
                  <a:gd name="T10" fmla="*/ 449 w 464"/>
                  <a:gd name="T11" fmla="*/ 178 h 254"/>
                  <a:gd name="T12" fmla="*/ 443 w 464"/>
                  <a:gd name="T13" fmla="*/ 96 h 254"/>
                  <a:gd name="T14" fmla="*/ 443 w 464"/>
                  <a:gd name="T15" fmla="*/ 96 h 254"/>
                  <a:gd name="T16" fmla="*/ 428 w 464"/>
                  <a:gd name="T17" fmla="*/ 90 h 254"/>
                  <a:gd name="T18" fmla="*/ 326 w 464"/>
                  <a:gd name="T19" fmla="*/ 129 h 254"/>
                  <a:gd name="T20" fmla="*/ 279 w 464"/>
                  <a:gd name="T21" fmla="*/ 124 h 254"/>
                  <a:gd name="T22" fmla="*/ 233 w 464"/>
                  <a:gd name="T23" fmla="*/ 100 h 254"/>
                  <a:gd name="T24" fmla="*/ 196 w 464"/>
                  <a:gd name="T25" fmla="*/ 60 h 254"/>
                  <a:gd name="T26" fmla="*/ 172 w 464"/>
                  <a:gd name="T27" fmla="*/ 0 h 254"/>
                  <a:gd name="T28" fmla="*/ 17 w 464"/>
                  <a:gd name="T2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254">
                    <a:moveTo>
                      <a:pt x="17" y="0"/>
                    </a:moveTo>
                    <a:cubicBezTo>
                      <a:pt x="2" y="193"/>
                      <a:pt x="2" y="193"/>
                      <a:pt x="2" y="193"/>
                    </a:cubicBezTo>
                    <a:cubicBezTo>
                      <a:pt x="0" y="226"/>
                      <a:pt x="26" y="254"/>
                      <a:pt x="59" y="254"/>
                    </a:cubicBezTo>
                    <a:cubicBezTo>
                      <a:pt x="317" y="254"/>
                      <a:pt x="317" y="254"/>
                      <a:pt x="317" y="254"/>
                    </a:cubicBezTo>
                    <a:cubicBezTo>
                      <a:pt x="369" y="254"/>
                      <a:pt x="414" y="232"/>
                      <a:pt x="439" y="193"/>
                    </a:cubicBezTo>
                    <a:cubicBezTo>
                      <a:pt x="449" y="178"/>
                      <a:pt x="449" y="178"/>
                      <a:pt x="449" y="178"/>
                    </a:cubicBezTo>
                    <a:cubicBezTo>
                      <a:pt x="464" y="155"/>
                      <a:pt x="462" y="123"/>
                      <a:pt x="443" y="96"/>
                    </a:cubicBezTo>
                    <a:cubicBezTo>
                      <a:pt x="443" y="96"/>
                      <a:pt x="443" y="96"/>
                      <a:pt x="443" y="96"/>
                    </a:cubicBezTo>
                    <a:cubicBezTo>
                      <a:pt x="440" y="91"/>
                      <a:pt x="433" y="88"/>
                      <a:pt x="428" y="90"/>
                    </a:cubicBezTo>
                    <a:cubicBezTo>
                      <a:pt x="326" y="129"/>
                      <a:pt x="326" y="129"/>
                      <a:pt x="326" y="129"/>
                    </a:cubicBezTo>
                    <a:cubicBezTo>
                      <a:pt x="312" y="134"/>
                      <a:pt x="295" y="132"/>
                      <a:pt x="279" y="124"/>
                    </a:cubicBezTo>
                    <a:cubicBezTo>
                      <a:pt x="233" y="100"/>
                      <a:pt x="233" y="100"/>
                      <a:pt x="233" y="100"/>
                    </a:cubicBezTo>
                    <a:cubicBezTo>
                      <a:pt x="216" y="91"/>
                      <a:pt x="203" y="77"/>
                      <a:pt x="196" y="60"/>
                    </a:cubicBezTo>
                    <a:cubicBezTo>
                      <a:pt x="172" y="0"/>
                      <a:pt x="172" y="0"/>
                      <a:pt x="172" y="0"/>
                    </a:cubicBezTo>
                    <a:lnTo>
                      <a:pt x="17" y="0"/>
                    </a:ln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6" name="Freeform 27">
                <a:extLst>
                  <a:ext uri="{FF2B5EF4-FFF2-40B4-BE49-F238E27FC236}">
                    <a16:creationId xmlns:a16="http://schemas.microsoft.com/office/drawing/2014/main" id="{2C6616B0-68D4-4BE5-8480-BF3A037E5418}"/>
                  </a:ext>
                </a:extLst>
              </p:cNvPr>
              <p:cNvSpPr>
                <a:spLocks/>
              </p:cNvSpPr>
              <p:nvPr/>
            </p:nvSpPr>
            <p:spPr bwMode="auto">
              <a:xfrm>
                <a:off x="6605662" y="4234291"/>
                <a:ext cx="808471" cy="828810"/>
              </a:xfrm>
              <a:custGeom>
                <a:avLst/>
                <a:gdLst>
                  <a:gd name="T0" fmla="*/ 1557 w 1661"/>
                  <a:gd name="T1" fmla="*/ 1393 h 1705"/>
                  <a:gd name="T2" fmla="*/ 1661 w 1661"/>
                  <a:gd name="T3" fmla="*/ 919 h 1705"/>
                  <a:gd name="T4" fmla="*/ 1090 w 1661"/>
                  <a:gd name="T5" fmla="*/ 919 h 1705"/>
                  <a:gd name="T6" fmla="*/ 1009 w 1661"/>
                  <a:gd name="T7" fmla="*/ 847 h 1705"/>
                  <a:gd name="T8" fmla="*/ 992 w 1661"/>
                  <a:gd name="T9" fmla="*/ 709 h 1705"/>
                  <a:gd name="T10" fmla="*/ 1028 w 1661"/>
                  <a:gd name="T11" fmla="*/ 526 h 1705"/>
                  <a:gd name="T12" fmla="*/ 1064 w 1661"/>
                  <a:gd name="T13" fmla="*/ 341 h 1705"/>
                  <a:gd name="T14" fmla="*/ 1040 w 1661"/>
                  <a:gd name="T15" fmla="*/ 134 h 1705"/>
                  <a:gd name="T16" fmla="*/ 889 w 1661"/>
                  <a:gd name="T17" fmla="*/ 0 h 1705"/>
                  <a:gd name="T18" fmla="*/ 702 w 1661"/>
                  <a:gd name="T19" fmla="*/ 0 h 1705"/>
                  <a:gd name="T20" fmla="*/ 654 w 1661"/>
                  <a:gd name="T21" fmla="*/ 24 h 1705"/>
                  <a:gd name="T22" fmla="*/ 566 w 1661"/>
                  <a:gd name="T23" fmla="*/ 0 h 1705"/>
                  <a:gd name="T24" fmla="*/ 253 w 1661"/>
                  <a:gd name="T25" fmla="*/ 0 h 1705"/>
                  <a:gd name="T26" fmla="*/ 213 w 1661"/>
                  <a:gd name="T27" fmla="*/ 0 h 1705"/>
                  <a:gd name="T28" fmla="*/ 66 w 1661"/>
                  <a:gd name="T29" fmla="*/ 0 h 1705"/>
                  <a:gd name="T30" fmla="*/ 4 w 1661"/>
                  <a:gd name="T31" fmla="*/ 69 h 1705"/>
                  <a:gd name="T32" fmla="*/ 192 w 1661"/>
                  <a:gd name="T33" fmla="*/ 1628 h 1705"/>
                  <a:gd name="T34" fmla="*/ 279 w 1661"/>
                  <a:gd name="T35" fmla="*/ 1705 h 1705"/>
                  <a:gd name="T36" fmla="*/ 916 w 1661"/>
                  <a:gd name="T37" fmla="*/ 1705 h 1705"/>
                  <a:gd name="T38" fmla="*/ 962 w 1661"/>
                  <a:gd name="T39" fmla="*/ 1705 h 1705"/>
                  <a:gd name="T40" fmla="*/ 1599 w 1661"/>
                  <a:gd name="T41" fmla="*/ 1705 h 1705"/>
                  <a:gd name="T42" fmla="*/ 1561 w 1661"/>
                  <a:gd name="T43" fmla="*/ 1393 h 1705"/>
                  <a:gd name="T44" fmla="*/ 1557 w 1661"/>
                  <a:gd name="T45" fmla="*/ 1393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1" h="1705">
                    <a:moveTo>
                      <a:pt x="1557" y="1393"/>
                    </a:moveTo>
                    <a:cubicBezTo>
                      <a:pt x="1661" y="919"/>
                      <a:pt x="1661" y="919"/>
                      <a:pt x="1661" y="919"/>
                    </a:cubicBezTo>
                    <a:cubicBezTo>
                      <a:pt x="1090" y="919"/>
                      <a:pt x="1090" y="919"/>
                      <a:pt x="1090" y="919"/>
                    </a:cubicBezTo>
                    <a:cubicBezTo>
                      <a:pt x="1050" y="919"/>
                      <a:pt x="1014" y="887"/>
                      <a:pt x="1009" y="847"/>
                    </a:cubicBezTo>
                    <a:cubicBezTo>
                      <a:pt x="992" y="709"/>
                      <a:pt x="992" y="709"/>
                      <a:pt x="992" y="709"/>
                    </a:cubicBezTo>
                    <a:cubicBezTo>
                      <a:pt x="984" y="643"/>
                      <a:pt x="996" y="579"/>
                      <a:pt x="1028" y="526"/>
                    </a:cubicBezTo>
                    <a:cubicBezTo>
                      <a:pt x="1060" y="472"/>
                      <a:pt x="1072" y="407"/>
                      <a:pt x="1064" y="341"/>
                    </a:cubicBezTo>
                    <a:cubicBezTo>
                      <a:pt x="1040" y="134"/>
                      <a:pt x="1040" y="134"/>
                      <a:pt x="1040" y="134"/>
                    </a:cubicBezTo>
                    <a:cubicBezTo>
                      <a:pt x="1031" y="60"/>
                      <a:pt x="963" y="0"/>
                      <a:pt x="889" y="0"/>
                    </a:cubicBezTo>
                    <a:cubicBezTo>
                      <a:pt x="702" y="0"/>
                      <a:pt x="702" y="0"/>
                      <a:pt x="702" y="0"/>
                    </a:cubicBezTo>
                    <a:cubicBezTo>
                      <a:pt x="682" y="0"/>
                      <a:pt x="665" y="9"/>
                      <a:pt x="654" y="24"/>
                    </a:cubicBezTo>
                    <a:cubicBezTo>
                      <a:pt x="628" y="9"/>
                      <a:pt x="598" y="0"/>
                      <a:pt x="566" y="0"/>
                    </a:cubicBezTo>
                    <a:cubicBezTo>
                      <a:pt x="253" y="0"/>
                      <a:pt x="253" y="0"/>
                      <a:pt x="253" y="0"/>
                    </a:cubicBezTo>
                    <a:cubicBezTo>
                      <a:pt x="213" y="0"/>
                      <a:pt x="213" y="0"/>
                      <a:pt x="213" y="0"/>
                    </a:cubicBezTo>
                    <a:cubicBezTo>
                      <a:pt x="66" y="0"/>
                      <a:pt x="66" y="0"/>
                      <a:pt x="66" y="0"/>
                    </a:cubicBezTo>
                    <a:cubicBezTo>
                      <a:pt x="29" y="0"/>
                      <a:pt x="0" y="32"/>
                      <a:pt x="4" y="69"/>
                    </a:cubicBezTo>
                    <a:cubicBezTo>
                      <a:pt x="192" y="1628"/>
                      <a:pt x="192" y="1628"/>
                      <a:pt x="192" y="1628"/>
                    </a:cubicBezTo>
                    <a:cubicBezTo>
                      <a:pt x="197" y="1672"/>
                      <a:pt x="235" y="1705"/>
                      <a:pt x="279" y="1705"/>
                    </a:cubicBezTo>
                    <a:cubicBezTo>
                      <a:pt x="916" y="1705"/>
                      <a:pt x="916" y="1705"/>
                      <a:pt x="916" y="1705"/>
                    </a:cubicBezTo>
                    <a:cubicBezTo>
                      <a:pt x="962" y="1705"/>
                      <a:pt x="962" y="1705"/>
                      <a:pt x="962" y="1705"/>
                    </a:cubicBezTo>
                    <a:cubicBezTo>
                      <a:pt x="1599" y="1705"/>
                      <a:pt x="1599" y="1705"/>
                      <a:pt x="1599" y="1705"/>
                    </a:cubicBezTo>
                    <a:cubicBezTo>
                      <a:pt x="1561" y="1393"/>
                      <a:pt x="1561" y="1393"/>
                      <a:pt x="1561" y="1393"/>
                    </a:cubicBezTo>
                    <a:lnTo>
                      <a:pt x="1557" y="139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7" name="Freeform 28">
                <a:extLst>
                  <a:ext uri="{FF2B5EF4-FFF2-40B4-BE49-F238E27FC236}">
                    <a16:creationId xmlns:a16="http://schemas.microsoft.com/office/drawing/2014/main" id="{0CD4CE0F-FE66-4DB8-B5E9-537A617E996F}"/>
                  </a:ext>
                </a:extLst>
              </p:cNvPr>
              <p:cNvSpPr>
                <a:spLocks/>
              </p:cNvSpPr>
              <p:nvPr/>
            </p:nvSpPr>
            <p:spPr bwMode="auto">
              <a:xfrm>
                <a:off x="7038254" y="4234291"/>
                <a:ext cx="165058" cy="446673"/>
              </a:xfrm>
              <a:custGeom>
                <a:avLst/>
                <a:gdLst>
                  <a:gd name="T0" fmla="*/ 339 w 339"/>
                  <a:gd name="T1" fmla="*/ 919 h 919"/>
                  <a:gd name="T2" fmla="*/ 288 w 339"/>
                  <a:gd name="T3" fmla="*/ 919 h 919"/>
                  <a:gd name="T4" fmla="*/ 207 w 339"/>
                  <a:gd name="T5" fmla="*/ 847 h 919"/>
                  <a:gd name="T6" fmla="*/ 190 w 339"/>
                  <a:gd name="T7" fmla="*/ 709 h 919"/>
                  <a:gd name="T8" fmla="*/ 226 w 339"/>
                  <a:gd name="T9" fmla="*/ 526 h 919"/>
                  <a:gd name="T10" fmla="*/ 263 w 339"/>
                  <a:gd name="T11" fmla="*/ 341 h 919"/>
                  <a:gd name="T12" fmla="*/ 238 w 339"/>
                  <a:gd name="T13" fmla="*/ 134 h 919"/>
                  <a:gd name="T14" fmla="*/ 87 w 339"/>
                  <a:gd name="T15" fmla="*/ 0 h 919"/>
                  <a:gd name="T16" fmla="*/ 0 w 339"/>
                  <a:gd name="T17" fmla="*/ 0 h 919"/>
                  <a:gd name="T18" fmla="*/ 151 w 339"/>
                  <a:gd name="T19" fmla="*/ 134 h 919"/>
                  <a:gd name="T20" fmla="*/ 175 w 339"/>
                  <a:gd name="T21" fmla="*/ 341 h 919"/>
                  <a:gd name="T22" fmla="*/ 139 w 339"/>
                  <a:gd name="T23" fmla="*/ 526 h 919"/>
                  <a:gd name="T24" fmla="*/ 103 w 339"/>
                  <a:gd name="T25" fmla="*/ 709 h 919"/>
                  <a:gd name="T26" fmla="*/ 120 w 339"/>
                  <a:gd name="T27" fmla="*/ 847 h 919"/>
                  <a:gd name="T28" fmla="*/ 201 w 339"/>
                  <a:gd name="T29" fmla="*/ 919 h 919"/>
                  <a:gd name="T30" fmla="*/ 339 w 339"/>
                  <a:gd name="T31" fmla="*/ 91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9" h="919">
                    <a:moveTo>
                      <a:pt x="339" y="919"/>
                    </a:moveTo>
                    <a:cubicBezTo>
                      <a:pt x="288" y="919"/>
                      <a:pt x="288" y="919"/>
                      <a:pt x="288" y="919"/>
                    </a:cubicBezTo>
                    <a:cubicBezTo>
                      <a:pt x="248" y="919"/>
                      <a:pt x="212" y="887"/>
                      <a:pt x="207" y="847"/>
                    </a:cubicBezTo>
                    <a:cubicBezTo>
                      <a:pt x="190" y="709"/>
                      <a:pt x="190" y="709"/>
                      <a:pt x="190" y="709"/>
                    </a:cubicBezTo>
                    <a:cubicBezTo>
                      <a:pt x="183" y="643"/>
                      <a:pt x="195" y="579"/>
                      <a:pt x="226" y="526"/>
                    </a:cubicBezTo>
                    <a:cubicBezTo>
                      <a:pt x="258" y="472"/>
                      <a:pt x="271" y="407"/>
                      <a:pt x="263" y="341"/>
                    </a:cubicBezTo>
                    <a:cubicBezTo>
                      <a:pt x="238" y="134"/>
                      <a:pt x="238" y="134"/>
                      <a:pt x="238" y="134"/>
                    </a:cubicBezTo>
                    <a:cubicBezTo>
                      <a:pt x="229" y="60"/>
                      <a:pt x="162" y="0"/>
                      <a:pt x="87" y="0"/>
                    </a:cubicBezTo>
                    <a:cubicBezTo>
                      <a:pt x="0" y="0"/>
                      <a:pt x="0" y="0"/>
                      <a:pt x="0" y="0"/>
                    </a:cubicBezTo>
                    <a:cubicBezTo>
                      <a:pt x="74" y="0"/>
                      <a:pt x="142" y="60"/>
                      <a:pt x="151" y="134"/>
                    </a:cubicBezTo>
                    <a:cubicBezTo>
                      <a:pt x="175" y="341"/>
                      <a:pt x="175" y="341"/>
                      <a:pt x="175" y="341"/>
                    </a:cubicBezTo>
                    <a:cubicBezTo>
                      <a:pt x="183" y="407"/>
                      <a:pt x="171" y="472"/>
                      <a:pt x="139" y="526"/>
                    </a:cubicBezTo>
                    <a:cubicBezTo>
                      <a:pt x="107" y="579"/>
                      <a:pt x="95" y="643"/>
                      <a:pt x="103" y="709"/>
                    </a:cubicBezTo>
                    <a:cubicBezTo>
                      <a:pt x="120" y="847"/>
                      <a:pt x="120" y="847"/>
                      <a:pt x="120" y="847"/>
                    </a:cubicBezTo>
                    <a:cubicBezTo>
                      <a:pt x="125" y="887"/>
                      <a:pt x="161" y="919"/>
                      <a:pt x="201" y="919"/>
                    </a:cubicBezTo>
                    <a:cubicBezTo>
                      <a:pt x="339" y="919"/>
                      <a:pt x="339" y="919"/>
                      <a:pt x="339" y="91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8" name="Freeform 29">
                <a:extLst>
                  <a:ext uri="{FF2B5EF4-FFF2-40B4-BE49-F238E27FC236}">
                    <a16:creationId xmlns:a16="http://schemas.microsoft.com/office/drawing/2014/main" id="{0FDF1C02-3FA2-4449-B259-3E5CD3C666F6}"/>
                  </a:ext>
                </a:extLst>
              </p:cNvPr>
              <p:cNvSpPr>
                <a:spLocks/>
              </p:cNvSpPr>
              <p:nvPr/>
            </p:nvSpPr>
            <p:spPr bwMode="auto">
              <a:xfrm>
                <a:off x="6728868" y="4234291"/>
                <a:ext cx="140026" cy="446673"/>
              </a:xfrm>
              <a:custGeom>
                <a:avLst/>
                <a:gdLst>
                  <a:gd name="T0" fmla="*/ 150 w 288"/>
                  <a:gd name="T1" fmla="*/ 134 h 919"/>
                  <a:gd name="T2" fmla="*/ 175 w 288"/>
                  <a:gd name="T3" fmla="*/ 341 h 919"/>
                  <a:gd name="T4" fmla="*/ 138 w 288"/>
                  <a:gd name="T5" fmla="*/ 526 h 919"/>
                  <a:gd name="T6" fmla="*/ 103 w 288"/>
                  <a:gd name="T7" fmla="*/ 709 h 919"/>
                  <a:gd name="T8" fmla="*/ 119 w 288"/>
                  <a:gd name="T9" fmla="*/ 847 h 919"/>
                  <a:gd name="T10" fmla="*/ 200 w 288"/>
                  <a:gd name="T11" fmla="*/ 919 h 919"/>
                  <a:gd name="T12" fmla="*/ 288 w 288"/>
                  <a:gd name="T13" fmla="*/ 919 h 919"/>
                  <a:gd name="T14" fmla="*/ 207 w 288"/>
                  <a:gd name="T15" fmla="*/ 847 h 919"/>
                  <a:gd name="T16" fmla="*/ 190 w 288"/>
                  <a:gd name="T17" fmla="*/ 709 h 919"/>
                  <a:gd name="T18" fmla="*/ 226 w 288"/>
                  <a:gd name="T19" fmla="*/ 526 h 919"/>
                  <a:gd name="T20" fmla="*/ 262 w 288"/>
                  <a:gd name="T21" fmla="*/ 341 h 919"/>
                  <a:gd name="T22" fmla="*/ 237 w 288"/>
                  <a:gd name="T23" fmla="*/ 134 h 919"/>
                  <a:gd name="T24" fmla="*/ 87 w 288"/>
                  <a:gd name="T25" fmla="*/ 0 h 919"/>
                  <a:gd name="T26" fmla="*/ 0 w 288"/>
                  <a:gd name="T27" fmla="*/ 0 h 919"/>
                  <a:gd name="T28" fmla="*/ 150 w 288"/>
                  <a:gd name="T29" fmla="*/ 134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919">
                    <a:moveTo>
                      <a:pt x="150" y="134"/>
                    </a:moveTo>
                    <a:cubicBezTo>
                      <a:pt x="175" y="341"/>
                      <a:pt x="175" y="341"/>
                      <a:pt x="175" y="341"/>
                    </a:cubicBezTo>
                    <a:cubicBezTo>
                      <a:pt x="183" y="407"/>
                      <a:pt x="170" y="472"/>
                      <a:pt x="138" y="526"/>
                    </a:cubicBezTo>
                    <a:cubicBezTo>
                      <a:pt x="107" y="579"/>
                      <a:pt x="95" y="643"/>
                      <a:pt x="103" y="709"/>
                    </a:cubicBezTo>
                    <a:cubicBezTo>
                      <a:pt x="119" y="847"/>
                      <a:pt x="119" y="847"/>
                      <a:pt x="119" y="847"/>
                    </a:cubicBezTo>
                    <a:cubicBezTo>
                      <a:pt x="124" y="887"/>
                      <a:pt x="160" y="919"/>
                      <a:pt x="200" y="919"/>
                    </a:cubicBezTo>
                    <a:cubicBezTo>
                      <a:pt x="288" y="919"/>
                      <a:pt x="288" y="919"/>
                      <a:pt x="288" y="919"/>
                    </a:cubicBezTo>
                    <a:cubicBezTo>
                      <a:pt x="248" y="919"/>
                      <a:pt x="211" y="887"/>
                      <a:pt x="207" y="847"/>
                    </a:cubicBezTo>
                    <a:cubicBezTo>
                      <a:pt x="190" y="709"/>
                      <a:pt x="190" y="709"/>
                      <a:pt x="190" y="709"/>
                    </a:cubicBezTo>
                    <a:cubicBezTo>
                      <a:pt x="182" y="643"/>
                      <a:pt x="194" y="579"/>
                      <a:pt x="226" y="526"/>
                    </a:cubicBezTo>
                    <a:cubicBezTo>
                      <a:pt x="257" y="472"/>
                      <a:pt x="270" y="407"/>
                      <a:pt x="262" y="341"/>
                    </a:cubicBezTo>
                    <a:cubicBezTo>
                      <a:pt x="237" y="134"/>
                      <a:pt x="237" y="134"/>
                      <a:pt x="237" y="134"/>
                    </a:cubicBezTo>
                    <a:cubicBezTo>
                      <a:pt x="229" y="60"/>
                      <a:pt x="161" y="0"/>
                      <a:pt x="87" y="0"/>
                    </a:cubicBezTo>
                    <a:cubicBezTo>
                      <a:pt x="0" y="0"/>
                      <a:pt x="0" y="0"/>
                      <a:pt x="0" y="0"/>
                    </a:cubicBezTo>
                    <a:cubicBezTo>
                      <a:pt x="74" y="0"/>
                      <a:pt x="141" y="60"/>
                      <a:pt x="150" y="13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9" name="Freeform 30">
                <a:extLst>
                  <a:ext uri="{FF2B5EF4-FFF2-40B4-BE49-F238E27FC236}">
                    <a16:creationId xmlns:a16="http://schemas.microsoft.com/office/drawing/2014/main" id="{678159CF-C13E-475B-9D81-7969281A7754}"/>
                  </a:ext>
                </a:extLst>
              </p:cNvPr>
              <p:cNvSpPr>
                <a:spLocks/>
              </p:cNvSpPr>
              <p:nvPr/>
            </p:nvSpPr>
            <p:spPr bwMode="auto">
              <a:xfrm>
                <a:off x="6917786" y="4358672"/>
                <a:ext cx="512384" cy="407169"/>
              </a:xfrm>
              <a:custGeom>
                <a:avLst/>
                <a:gdLst>
                  <a:gd name="T0" fmla="*/ 940 w 1053"/>
                  <a:gd name="T1" fmla="*/ 372 h 838"/>
                  <a:gd name="T2" fmla="*/ 844 w 1053"/>
                  <a:gd name="T3" fmla="*/ 378 h 838"/>
                  <a:gd name="T4" fmla="*/ 743 w 1053"/>
                  <a:gd name="T5" fmla="*/ 207 h 838"/>
                  <a:gd name="T6" fmla="*/ 680 w 1053"/>
                  <a:gd name="T7" fmla="*/ 31 h 838"/>
                  <a:gd name="T8" fmla="*/ 651 w 1053"/>
                  <a:gd name="T9" fmla="*/ 0 h 838"/>
                  <a:gd name="T10" fmla="*/ 425 w 1053"/>
                  <a:gd name="T11" fmla="*/ 0 h 838"/>
                  <a:gd name="T12" fmla="*/ 1 w 1053"/>
                  <a:gd name="T13" fmla="*/ 602 h 838"/>
                  <a:gd name="T14" fmla="*/ 2 w 1053"/>
                  <a:gd name="T15" fmla="*/ 729 h 838"/>
                  <a:gd name="T16" fmla="*/ 165 w 1053"/>
                  <a:gd name="T17" fmla="*/ 838 h 838"/>
                  <a:gd name="T18" fmla="*/ 670 w 1053"/>
                  <a:gd name="T19" fmla="*/ 838 h 838"/>
                  <a:gd name="T20" fmla="*/ 631 w 1053"/>
                  <a:gd name="T21" fmla="*/ 683 h 838"/>
                  <a:gd name="T22" fmla="*/ 639 w 1053"/>
                  <a:gd name="T23" fmla="*/ 444 h 838"/>
                  <a:gd name="T24" fmla="*/ 834 w 1053"/>
                  <a:gd name="T25" fmla="*/ 663 h 838"/>
                  <a:gd name="T26" fmla="*/ 971 w 1053"/>
                  <a:gd name="T27" fmla="*/ 663 h 838"/>
                  <a:gd name="T28" fmla="*/ 1053 w 1053"/>
                  <a:gd name="T29" fmla="*/ 402 h 838"/>
                  <a:gd name="T30" fmla="*/ 940 w 1053"/>
                  <a:gd name="T31" fmla="*/ 372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3" h="838">
                    <a:moveTo>
                      <a:pt x="940" y="372"/>
                    </a:moveTo>
                    <a:cubicBezTo>
                      <a:pt x="844" y="378"/>
                      <a:pt x="844" y="378"/>
                      <a:pt x="844" y="378"/>
                    </a:cubicBezTo>
                    <a:cubicBezTo>
                      <a:pt x="743" y="207"/>
                      <a:pt x="743" y="207"/>
                      <a:pt x="743" y="207"/>
                    </a:cubicBezTo>
                    <a:cubicBezTo>
                      <a:pt x="748" y="144"/>
                      <a:pt x="727" y="80"/>
                      <a:pt x="680" y="31"/>
                    </a:cubicBezTo>
                    <a:cubicBezTo>
                      <a:pt x="651" y="0"/>
                      <a:pt x="651" y="0"/>
                      <a:pt x="651" y="0"/>
                    </a:cubicBezTo>
                    <a:cubicBezTo>
                      <a:pt x="425" y="0"/>
                      <a:pt x="425" y="0"/>
                      <a:pt x="425" y="0"/>
                    </a:cubicBezTo>
                    <a:cubicBezTo>
                      <a:pt x="93" y="119"/>
                      <a:pt x="0" y="501"/>
                      <a:pt x="1" y="602"/>
                    </a:cubicBezTo>
                    <a:cubicBezTo>
                      <a:pt x="2" y="729"/>
                      <a:pt x="2" y="729"/>
                      <a:pt x="2" y="729"/>
                    </a:cubicBezTo>
                    <a:cubicBezTo>
                      <a:pt x="165" y="838"/>
                      <a:pt x="165" y="838"/>
                      <a:pt x="165" y="838"/>
                    </a:cubicBezTo>
                    <a:cubicBezTo>
                      <a:pt x="670" y="838"/>
                      <a:pt x="670" y="838"/>
                      <a:pt x="670" y="838"/>
                    </a:cubicBezTo>
                    <a:cubicBezTo>
                      <a:pt x="631" y="683"/>
                      <a:pt x="631" y="683"/>
                      <a:pt x="631" y="683"/>
                    </a:cubicBezTo>
                    <a:cubicBezTo>
                      <a:pt x="610" y="604"/>
                      <a:pt x="614" y="521"/>
                      <a:pt x="639" y="444"/>
                    </a:cubicBezTo>
                    <a:cubicBezTo>
                      <a:pt x="834" y="663"/>
                      <a:pt x="834" y="663"/>
                      <a:pt x="834" y="663"/>
                    </a:cubicBezTo>
                    <a:cubicBezTo>
                      <a:pt x="971" y="663"/>
                      <a:pt x="971" y="663"/>
                      <a:pt x="971" y="663"/>
                    </a:cubicBezTo>
                    <a:cubicBezTo>
                      <a:pt x="1053" y="402"/>
                      <a:pt x="1053" y="402"/>
                      <a:pt x="1053" y="402"/>
                    </a:cubicBezTo>
                    <a:lnTo>
                      <a:pt x="940" y="372"/>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0" name="Freeform 31">
                <a:extLst>
                  <a:ext uri="{FF2B5EF4-FFF2-40B4-BE49-F238E27FC236}">
                    <a16:creationId xmlns:a16="http://schemas.microsoft.com/office/drawing/2014/main" id="{8520897C-6738-4BB0-8BE6-64D34C46999E}"/>
                  </a:ext>
                </a:extLst>
              </p:cNvPr>
              <p:cNvSpPr>
                <a:spLocks/>
              </p:cNvSpPr>
              <p:nvPr/>
            </p:nvSpPr>
            <p:spPr bwMode="auto">
              <a:xfrm>
                <a:off x="6962375" y="4917208"/>
                <a:ext cx="328160" cy="57888"/>
              </a:xfrm>
              <a:custGeom>
                <a:avLst/>
                <a:gdLst>
                  <a:gd name="T0" fmla="*/ 0 w 674"/>
                  <a:gd name="T1" fmla="*/ 0 h 119"/>
                  <a:gd name="T2" fmla="*/ 0 w 674"/>
                  <a:gd name="T3" fmla="*/ 9 h 119"/>
                  <a:gd name="T4" fmla="*/ 12 w 674"/>
                  <a:gd name="T5" fmla="*/ 119 h 119"/>
                  <a:gd name="T6" fmla="*/ 674 w 674"/>
                  <a:gd name="T7" fmla="*/ 0 h 119"/>
                  <a:gd name="T8" fmla="*/ 0 w 674"/>
                  <a:gd name="T9" fmla="*/ 0 h 119"/>
                </a:gdLst>
                <a:ahLst/>
                <a:cxnLst>
                  <a:cxn ang="0">
                    <a:pos x="T0" y="T1"/>
                  </a:cxn>
                  <a:cxn ang="0">
                    <a:pos x="T2" y="T3"/>
                  </a:cxn>
                  <a:cxn ang="0">
                    <a:pos x="T4" y="T5"/>
                  </a:cxn>
                  <a:cxn ang="0">
                    <a:pos x="T6" y="T7"/>
                  </a:cxn>
                  <a:cxn ang="0">
                    <a:pos x="T8" y="T9"/>
                  </a:cxn>
                </a:cxnLst>
                <a:rect l="0" t="0" r="r" b="b"/>
                <a:pathLst>
                  <a:path w="674" h="119">
                    <a:moveTo>
                      <a:pt x="0" y="0"/>
                    </a:moveTo>
                    <a:cubicBezTo>
                      <a:pt x="0" y="3"/>
                      <a:pt x="0" y="6"/>
                      <a:pt x="0" y="9"/>
                    </a:cubicBezTo>
                    <a:cubicBezTo>
                      <a:pt x="12" y="119"/>
                      <a:pt x="12" y="119"/>
                      <a:pt x="12" y="119"/>
                    </a:cubicBezTo>
                    <a:cubicBezTo>
                      <a:pt x="674" y="0"/>
                      <a:pt x="674" y="0"/>
                      <a:pt x="674"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1" name="Freeform 32">
                <a:extLst>
                  <a:ext uri="{FF2B5EF4-FFF2-40B4-BE49-F238E27FC236}">
                    <a16:creationId xmlns:a16="http://schemas.microsoft.com/office/drawing/2014/main" id="{E70A0D15-F765-4F8F-89A6-5194361B6A93}"/>
                  </a:ext>
                </a:extLst>
              </p:cNvPr>
              <p:cNvSpPr>
                <a:spLocks/>
              </p:cNvSpPr>
              <p:nvPr/>
            </p:nvSpPr>
            <p:spPr bwMode="auto">
              <a:xfrm>
                <a:off x="6912701" y="4680965"/>
                <a:ext cx="566360" cy="382137"/>
              </a:xfrm>
              <a:custGeom>
                <a:avLst/>
                <a:gdLst>
                  <a:gd name="T0" fmla="*/ 1111 w 1163"/>
                  <a:gd name="T1" fmla="*/ 133 h 786"/>
                  <a:gd name="T2" fmla="*/ 1163 w 1163"/>
                  <a:gd name="T3" fmla="*/ 82 h 786"/>
                  <a:gd name="T4" fmla="*/ 1163 w 1163"/>
                  <a:gd name="T5" fmla="*/ 52 h 786"/>
                  <a:gd name="T6" fmla="*/ 1111 w 1163"/>
                  <a:gd name="T7" fmla="*/ 0 h 786"/>
                  <a:gd name="T8" fmla="*/ 1001 w 1163"/>
                  <a:gd name="T9" fmla="*/ 0 h 786"/>
                  <a:gd name="T10" fmla="*/ 926 w 1163"/>
                  <a:gd name="T11" fmla="*/ 68 h 786"/>
                  <a:gd name="T12" fmla="*/ 900 w 1163"/>
                  <a:gd name="T13" fmla="*/ 299 h 786"/>
                  <a:gd name="T14" fmla="*/ 263 w 1163"/>
                  <a:gd name="T15" fmla="*/ 299 h 786"/>
                  <a:gd name="T16" fmla="*/ 237 w 1163"/>
                  <a:gd name="T17" fmla="*/ 68 h 786"/>
                  <a:gd name="T18" fmla="*/ 161 w 1163"/>
                  <a:gd name="T19" fmla="*/ 0 h 786"/>
                  <a:gd name="T20" fmla="*/ 52 w 1163"/>
                  <a:gd name="T21" fmla="*/ 0 h 786"/>
                  <a:gd name="T22" fmla="*/ 0 w 1163"/>
                  <a:gd name="T23" fmla="*/ 52 h 786"/>
                  <a:gd name="T24" fmla="*/ 0 w 1163"/>
                  <a:gd name="T25" fmla="*/ 82 h 786"/>
                  <a:gd name="T26" fmla="*/ 52 w 1163"/>
                  <a:gd name="T27" fmla="*/ 133 h 786"/>
                  <a:gd name="T28" fmla="*/ 103 w 1163"/>
                  <a:gd name="T29" fmla="*/ 179 h 786"/>
                  <a:gd name="T30" fmla="*/ 116 w 1163"/>
                  <a:gd name="T31" fmla="*/ 299 h 786"/>
                  <a:gd name="T32" fmla="*/ 91 w 1163"/>
                  <a:gd name="T33" fmla="*/ 299 h 786"/>
                  <a:gd name="T34" fmla="*/ 58 w 1163"/>
                  <a:gd name="T35" fmla="*/ 332 h 786"/>
                  <a:gd name="T36" fmla="*/ 58 w 1163"/>
                  <a:gd name="T37" fmla="*/ 454 h 786"/>
                  <a:gd name="T38" fmla="*/ 91 w 1163"/>
                  <a:gd name="T39" fmla="*/ 486 h 786"/>
                  <a:gd name="T40" fmla="*/ 102 w 1163"/>
                  <a:gd name="T41" fmla="*/ 486 h 786"/>
                  <a:gd name="T42" fmla="*/ 776 w 1163"/>
                  <a:gd name="T43" fmla="*/ 486 h 786"/>
                  <a:gd name="T44" fmla="*/ 114 w 1163"/>
                  <a:gd name="T45" fmla="*/ 605 h 786"/>
                  <a:gd name="T46" fmla="*/ 130 w 1163"/>
                  <a:gd name="T47" fmla="*/ 759 h 786"/>
                  <a:gd name="T48" fmla="*/ 159 w 1163"/>
                  <a:gd name="T49" fmla="*/ 786 h 786"/>
                  <a:gd name="T50" fmla="*/ 1062 w 1163"/>
                  <a:gd name="T51" fmla="*/ 786 h 786"/>
                  <a:gd name="T52" fmla="*/ 1090 w 1163"/>
                  <a:gd name="T53" fmla="*/ 759 h 786"/>
                  <a:gd name="T54" fmla="*/ 1119 w 1163"/>
                  <a:gd name="T55" fmla="*/ 495 h 786"/>
                  <a:gd name="T56" fmla="*/ 1118 w 1163"/>
                  <a:gd name="T57" fmla="*/ 486 h 786"/>
                  <a:gd name="T58" fmla="*/ 1130 w 1163"/>
                  <a:gd name="T59" fmla="*/ 486 h 786"/>
                  <a:gd name="T60" fmla="*/ 1163 w 1163"/>
                  <a:gd name="T61" fmla="*/ 454 h 786"/>
                  <a:gd name="T62" fmla="*/ 1163 w 1163"/>
                  <a:gd name="T63" fmla="*/ 332 h 786"/>
                  <a:gd name="T64" fmla="*/ 1130 w 1163"/>
                  <a:gd name="T65" fmla="*/ 299 h 786"/>
                  <a:gd name="T66" fmla="*/ 1046 w 1163"/>
                  <a:gd name="T67" fmla="*/ 299 h 786"/>
                  <a:gd name="T68" fmla="*/ 1060 w 1163"/>
                  <a:gd name="T69" fmla="*/ 179 h 786"/>
                  <a:gd name="T70" fmla="*/ 1111 w 1163"/>
                  <a:gd name="T71" fmla="*/ 13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3" h="786">
                    <a:moveTo>
                      <a:pt x="1111" y="133"/>
                    </a:moveTo>
                    <a:cubicBezTo>
                      <a:pt x="1139" y="133"/>
                      <a:pt x="1163" y="110"/>
                      <a:pt x="1163" y="82"/>
                    </a:cubicBezTo>
                    <a:cubicBezTo>
                      <a:pt x="1163" y="52"/>
                      <a:pt x="1163" y="52"/>
                      <a:pt x="1163" y="52"/>
                    </a:cubicBezTo>
                    <a:cubicBezTo>
                      <a:pt x="1163" y="23"/>
                      <a:pt x="1139" y="0"/>
                      <a:pt x="1111" y="0"/>
                    </a:cubicBezTo>
                    <a:cubicBezTo>
                      <a:pt x="1001" y="0"/>
                      <a:pt x="1001" y="0"/>
                      <a:pt x="1001" y="0"/>
                    </a:cubicBezTo>
                    <a:cubicBezTo>
                      <a:pt x="962" y="0"/>
                      <a:pt x="930" y="29"/>
                      <a:pt x="926" y="68"/>
                    </a:cubicBezTo>
                    <a:cubicBezTo>
                      <a:pt x="900" y="299"/>
                      <a:pt x="900" y="299"/>
                      <a:pt x="900" y="299"/>
                    </a:cubicBezTo>
                    <a:cubicBezTo>
                      <a:pt x="263" y="299"/>
                      <a:pt x="263" y="299"/>
                      <a:pt x="263" y="299"/>
                    </a:cubicBezTo>
                    <a:cubicBezTo>
                      <a:pt x="237" y="68"/>
                      <a:pt x="237" y="68"/>
                      <a:pt x="237" y="68"/>
                    </a:cubicBezTo>
                    <a:cubicBezTo>
                      <a:pt x="233" y="29"/>
                      <a:pt x="200" y="0"/>
                      <a:pt x="161" y="0"/>
                    </a:cubicBezTo>
                    <a:cubicBezTo>
                      <a:pt x="52" y="0"/>
                      <a:pt x="52" y="0"/>
                      <a:pt x="52" y="0"/>
                    </a:cubicBezTo>
                    <a:cubicBezTo>
                      <a:pt x="23" y="0"/>
                      <a:pt x="0" y="23"/>
                      <a:pt x="0" y="52"/>
                    </a:cubicBezTo>
                    <a:cubicBezTo>
                      <a:pt x="0" y="82"/>
                      <a:pt x="0" y="82"/>
                      <a:pt x="0" y="82"/>
                    </a:cubicBezTo>
                    <a:cubicBezTo>
                      <a:pt x="0" y="110"/>
                      <a:pt x="23" y="133"/>
                      <a:pt x="52" y="133"/>
                    </a:cubicBezTo>
                    <a:cubicBezTo>
                      <a:pt x="78" y="133"/>
                      <a:pt x="100" y="153"/>
                      <a:pt x="103" y="179"/>
                    </a:cubicBezTo>
                    <a:cubicBezTo>
                      <a:pt x="116" y="299"/>
                      <a:pt x="116" y="299"/>
                      <a:pt x="116" y="299"/>
                    </a:cubicBezTo>
                    <a:cubicBezTo>
                      <a:pt x="91" y="299"/>
                      <a:pt x="91" y="299"/>
                      <a:pt x="91" y="299"/>
                    </a:cubicBezTo>
                    <a:cubicBezTo>
                      <a:pt x="73" y="299"/>
                      <a:pt x="58" y="314"/>
                      <a:pt x="58" y="332"/>
                    </a:cubicBezTo>
                    <a:cubicBezTo>
                      <a:pt x="58" y="454"/>
                      <a:pt x="58" y="454"/>
                      <a:pt x="58" y="454"/>
                    </a:cubicBezTo>
                    <a:cubicBezTo>
                      <a:pt x="58" y="472"/>
                      <a:pt x="73" y="486"/>
                      <a:pt x="91" y="486"/>
                    </a:cubicBezTo>
                    <a:cubicBezTo>
                      <a:pt x="102" y="486"/>
                      <a:pt x="102" y="486"/>
                      <a:pt x="102" y="486"/>
                    </a:cubicBezTo>
                    <a:cubicBezTo>
                      <a:pt x="776" y="486"/>
                      <a:pt x="776" y="486"/>
                      <a:pt x="776" y="486"/>
                    </a:cubicBezTo>
                    <a:cubicBezTo>
                      <a:pt x="114" y="605"/>
                      <a:pt x="114" y="605"/>
                      <a:pt x="114" y="605"/>
                    </a:cubicBezTo>
                    <a:cubicBezTo>
                      <a:pt x="130" y="759"/>
                      <a:pt x="130" y="759"/>
                      <a:pt x="130" y="759"/>
                    </a:cubicBezTo>
                    <a:cubicBezTo>
                      <a:pt x="132" y="775"/>
                      <a:pt x="144" y="786"/>
                      <a:pt x="159" y="786"/>
                    </a:cubicBezTo>
                    <a:cubicBezTo>
                      <a:pt x="1062" y="786"/>
                      <a:pt x="1062" y="786"/>
                      <a:pt x="1062" y="786"/>
                    </a:cubicBezTo>
                    <a:cubicBezTo>
                      <a:pt x="1076" y="786"/>
                      <a:pt x="1089" y="775"/>
                      <a:pt x="1090" y="759"/>
                    </a:cubicBezTo>
                    <a:cubicBezTo>
                      <a:pt x="1119" y="495"/>
                      <a:pt x="1119" y="495"/>
                      <a:pt x="1119" y="495"/>
                    </a:cubicBezTo>
                    <a:cubicBezTo>
                      <a:pt x="1119" y="492"/>
                      <a:pt x="1119" y="489"/>
                      <a:pt x="1118" y="486"/>
                    </a:cubicBezTo>
                    <a:cubicBezTo>
                      <a:pt x="1130" y="486"/>
                      <a:pt x="1130" y="486"/>
                      <a:pt x="1130" y="486"/>
                    </a:cubicBezTo>
                    <a:cubicBezTo>
                      <a:pt x="1148" y="486"/>
                      <a:pt x="1163" y="472"/>
                      <a:pt x="1163" y="454"/>
                    </a:cubicBezTo>
                    <a:cubicBezTo>
                      <a:pt x="1163" y="332"/>
                      <a:pt x="1163" y="332"/>
                      <a:pt x="1163" y="332"/>
                    </a:cubicBezTo>
                    <a:cubicBezTo>
                      <a:pt x="1163" y="314"/>
                      <a:pt x="1148" y="299"/>
                      <a:pt x="1130" y="299"/>
                    </a:cubicBezTo>
                    <a:cubicBezTo>
                      <a:pt x="1046" y="299"/>
                      <a:pt x="1046" y="299"/>
                      <a:pt x="1046" y="299"/>
                    </a:cubicBezTo>
                    <a:cubicBezTo>
                      <a:pt x="1060" y="179"/>
                      <a:pt x="1060" y="179"/>
                      <a:pt x="1060" y="179"/>
                    </a:cubicBezTo>
                    <a:cubicBezTo>
                      <a:pt x="1063" y="153"/>
                      <a:pt x="1085" y="133"/>
                      <a:pt x="1111" y="1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2" name="Freeform 33">
                <a:extLst>
                  <a:ext uri="{FF2B5EF4-FFF2-40B4-BE49-F238E27FC236}">
                    <a16:creationId xmlns:a16="http://schemas.microsoft.com/office/drawing/2014/main" id="{4D33BBE3-6E99-44C0-A4D4-6284F3B9AF75}"/>
                  </a:ext>
                </a:extLst>
              </p:cNvPr>
              <p:cNvSpPr>
                <a:spLocks/>
              </p:cNvSpPr>
              <p:nvPr/>
            </p:nvSpPr>
            <p:spPr bwMode="auto">
              <a:xfrm>
                <a:off x="7001097" y="5063101"/>
                <a:ext cx="46936" cy="156453"/>
              </a:xfrm>
              <a:custGeom>
                <a:avLst/>
                <a:gdLst>
                  <a:gd name="T0" fmla="*/ 89 w 120"/>
                  <a:gd name="T1" fmla="*/ 400 h 400"/>
                  <a:gd name="T2" fmla="*/ 31 w 120"/>
                  <a:gd name="T3" fmla="*/ 400 h 400"/>
                  <a:gd name="T4" fmla="*/ 0 w 120"/>
                  <a:gd name="T5" fmla="*/ 0 h 400"/>
                  <a:gd name="T6" fmla="*/ 120 w 120"/>
                  <a:gd name="T7" fmla="*/ 0 h 400"/>
                  <a:gd name="T8" fmla="*/ 89 w 120"/>
                  <a:gd name="T9" fmla="*/ 400 h 400"/>
                </a:gdLst>
                <a:ahLst/>
                <a:cxnLst>
                  <a:cxn ang="0">
                    <a:pos x="T0" y="T1"/>
                  </a:cxn>
                  <a:cxn ang="0">
                    <a:pos x="T2" y="T3"/>
                  </a:cxn>
                  <a:cxn ang="0">
                    <a:pos x="T4" y="T5"/>
                  </a:cxn>
                  <a:cxn ang="0">
                    <a:pos x="T6" y="T7"/>
                  </a:cxn>
                  <a:cxn ang="0">
                    <a:pos x="T8" y="T9"/>
                  </a:cxn>
                </a:cxnLst>
                <a:rect l="0" t="0" r="r" b="b"/>
                <a:pathLst>
                  <a:path w="120" h="400">
                    <a:moveTo>
                      <a:pt x="89" y="400"/>
                    </a:moveTo>
                    <a:lnTo>
                      <a:pt x="31" y="400"/>
                    </a:lnTo>
                    <a:lnTo>
                      <a:pt x="0" y="0"/>
                    </a:lnTo>
                    <a:lnTo>
                      <a:pt x="120" y="0"/>
                    </a:lnTo>
                    <a:lnTo>
                      <a:pt x="89"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3" name="Freeform 34">
                <a:extLst>
                  <a:ext uri="{FF2B5EF4-FFF2-40B4-BE49-F238E27FC236}">
                    <a16:creationId xmlns:a16="http://schemas.microsoft.com/office/drawing/2014/main" id="{6273DB58-29D1-4FE7-A7E4-7F1A5BB247FB}"/>
                  </a:ext>
                </a:extLst>
              </p:cNvPr>
              <p:cNvSpPr>
                <a:spLocks/>
              </p:cNvSpPr>
              <p:nvPr/>
            </p:nvSpPr>
            <p:spPr bwMode="auto">
              <a:xfrm>
                <a:off x="7371499" y="5063101"/>
                <a:ext cx="46936" cy="156453"/>
              </a:xfrm>
              <a:custGeom>
                <a:avLst/>
                <a:gdLst>
                  <a:gd name="T0" fmla="*/ 89 w 120"/>
                  <a:gd name="T1" fmla="*/ 400 h 400"/>
                  <a:gd name="T2" fmla="*/ 31 w 120"/>
                  <a:gd name="T3" fmla="*/ 400 h 400"/>
                  <a:gd name="T4" fmla="*/ 0 w 120"/>
                  <a:gd name="T5" fmla="*/ 0 h 400"/>
                  <a:gd name="T6" fmla="*/ 120 w 120"/>
                  <a:gd name="T7" fmla="*/ 0 h 400"/>
                  <a:gd name="T8" fmla="*/ 89 w 120"/>
                  <a:gd name="T9" fmla="*/ 400 h 400"/>
                </a:gdLst>
                <a:ahLst/>
                <a:cxnLst>
                  <a:cxn ang="0">
                    <a:pos x="T0" y="T1"/>
                  </a:cxn>
                  <a:cxn ang="0">
                    <a:pos x="T2" y="T3"/>
                  </a:cxn>
                  <a:cxn ang="0">
                    <a:pos x="T4" y="T5"/>
                  </a:cxn>
                  <a:cxn ang="0">
                    <a:pos x="T6" y="T7"/>
                  </a:cxn>
                  <a:cxn ang="0">
                    <a:pos x="T8" y="T9"/>
                  </a:cxn>
                </a:cxnLst>
                <a:rect l="0" t="0" r="r" b="b"/>
                <a:pathLst>
                  <a:path w="120" h="400">
                    <a:moveTo>
                      <a:pt x="89" y="400"/>
                    </a:moveTo>
                    <a:lnTo>
                      <a:pt x="31" y="400"/>
                    </a:lnTo>
                    <a:lnTo>
                      <a:pt x="0" y="0"/>
                    </a:lnTo>
                    <a:lnTo>
                      <a:pt x="120" y="0"/>
                    </a:lnTo>
                    <a:lnTo>
                      <a:pt x="89"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4" name="Freeform 36">
                <a:extLst>
                  <a:ext uri="{FF2B5EF4-FFF2-40B4-BE49-F238E27FC236}">
                    <a16:creationId xmlns:a16="http://schemas.microsoft.com/office/drawing/2014/main" id="{9B7CFA46-5662-495A-823D-C55D3B7E027D}"/>
                  </a:ext>
                </a:extLst>
              </p:cNvPr>
              <p:cNvSpPr>
                <a:spLocks/>
              </p:cNvSpPr>
              <p:nvPr/>
            </p:nvSpPr>
            <p:spPr bwMode="auto">
              <a:xfrm>
                <a:off x="7121957" y="5063101"/>
                <a:ext cx="47327" cy="156453"/>
              </a:xfrm>
              <a:custGeom>
                <a:avLst/>
                <a:gdLst>
                  <a:gd name="T0" fmla="*/ 90 w 121"/>
                  <a:gd name="T1" fmla="*/ 400 h 400"/>
                  <a:gd name="T2" fmla="*/ 32 w 121"/>
                  <a:gd name="T3" fmla="*/ 400 h 400"/>
                  <a:gd name="T4" fmla="*/ 0 w 121"/>
                  <a:gd name="T5" fmla="*/ 0 h 400"/>
                  <a:gd name="T6" fmla="*/ 121 w 121"/>
                  <a:gd name="T7" fmla="*/ 0 h 400"/>
                  <a:gd name="T8" fmla="*/ 90 w 121"/>
                  <a:gd name="T9" fmla="*/ 400 h 400"/>
                </a:gdLst>
                <a:ahLst/>
                <a:cxnLst>
                  <a:cxn ang="0">
                    <a:pos x="T0" y="T1"/>
                  </a:cxn>
                  <a:cxn ang="0">
                    <a:pos x="T2" y="T3"/>
                  </a:cxn>
                  <a:cxn ang="0">
                    <a:pos x="T4" y="T5"/>
                  </a:cxn>
                  <a:cxn ang="0">
                    <a:pos x="T6" y="T7"/>
                  </a:cxn>
                  <a:cxn ang="0">
                    <a:pos x="T8" y="T9"/>
                  </a:cxn>
                </a:cxnLst>
                <a:rect l="0" t="0" r="r" b="b"/>
                <a:pathLst>
                  <a:path w="121" h="400">
                    <a:moveTo>
                      <a:pt x="90" y="400"/>
                    </a:moveTo>
                    <a:lnTo>
                      <a:pt x="32" y="400"/>
                    </a:lnTo>
                    <a:lnTo>
                      <a:pt x="0" y="0"/>
                    </a:lnTo>
                    <a:lnTo>
                      <a:pt x="121" y="0"/>
                    </a:lnTo>
                    <a:lnTo>
                      <a:pt x="90"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5" name="Freeform 37">
                <a:extLst>
                  <a:ext uri="{FF2B5EF4-FFF2-40B4-BE49-F238E27FC236}">
                    <a16:creationId xmlns:a16="http://schemas.microsoft.com/office/drawing/2014/main" id="{F19BECBA-8115-4E2C-B89C-9055CC14806C}"/>
                  </a:ext>
                </a:extLst>
              </p:cNvPr>
              <p:cNvSpPr>
                <a:spLocks/>
              </p:cNvSpPr>
              <p:nvPr/>
            </p:nvSpPr>
            <p:spPr bwMode="auto">
              <a:xfrm>
                <a:off x="7103964" y="4282792"/>
                <a:ext cx="183832" cy="152932"/>
              </a:xfrm>
              <a:custGeom>
                <a:avLst/>
                <a:gdLst>
                  <a:gd name="T0" fmla="*/ 43 w 377"/>
                  <a:gd name="T1" fmla="*/ 0 h 314"/>
                  <a:gd name="T2" fmla="*/ 44 w 377"/>
                  <a:gd name="T3" fmla="*/ 57 h 314"/>
                  <a:gd name="T4" fmla="*/ 14 w 377"/>
                  <a:gd name="T5" fmla="*/ 193 h 314"/>
                  <a:gd name="T6" fmla="*/ 25 w 377"/>
                  <a:gd name="T7" fmla="*/ 265 h 314"/>
                  <a:gd name="T8" fmla="*/ 160 w 377"/>
                  <a:gd name="T9" fmla="*/ 314 h 314"/>
                  <a:gd name="T10" fmla="*/ 206 w 377"/>
                  <a:gd name="T11" fmla="*/ 314 h 314"/>
                  <a:gd name="T12" fmla="*/ 234 w 377"/>
                  <a:gd name="T13" fmla="*/ 297 h 314"/>
                  <a:gd name="T14" fmla="*/ 363 w 377"/>
                  <a:gd name="T15" fmla="*/ 213 h 314"/>
                  <a:gd name="T16" fmla="*/ 377 w 377"/>
                  <a:gd name="T17" fmla="*/ 213 h 314"/>
                  <a:gd name="T18" fmla="*/ 327 w 377"/>
                  <a:gd name="T19" fmla="*/ 82 h 314"/>
                  <a:gd name="T20" fmla="*/ 43 w 377"/>
                  <a:gd name="T2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314">
                    <a:moveTo>
                      <a:pt x="43" y="0"/>
                    </a:moveTo>
                    <a:cubicBezTo>
                      <a:pt x="44" y="57"/>
                      <a:pt x="44" y="57"/>
                      <a:pt x="44" y="57"/>
                    </a:cubicBezTo>
                    <a:cubicBezTo>
                      <a:pt x="44" y="88"/>
                      <a:pt x="40" y="144"/>
                      <a:pt x="14" y="193"/>
                    </a:cubicBezTo>
                    <a:cubicBezTo>
                      <a:pt x="0" y="217"/>
                      <a:pt x="4" y="246"/>
                      <a:pt x="25" y="265"/>
                    </a:cubicBezTo>
                    <a:cubicBezTo>
                      <a:pt x="61" y="296"/>
                      <a:pt x="111" y="314"/>
                      <a:pt x="160" y="314"/>
                    </a:cubicBezTo>
                    <a:cubicBezTo>
                      <a:pt x="206" y="314"/>
                      <a:pt x="206" y="314"/>
                      <a:pt x="206" y="314"/>
                    </a:cubicBezTo>
                    <a:cubicBezTo>
                      <a:pt x="218" y="314"/>
                      <a:pt x="229" y="308"/>
                      <a:pt x="234" y="297"/>
                    </a:cubicBezTo>
                    <a:cubicBezTo>
                      <a:pt x="248" y="267"/>
                      <a:pt x="284" y="213"/>
                      <a:pt x="363" y="213"/>
                    </a:cubicBezTo>
                    <a:cubicBezTo>
                      <a:pt x="377" y="213"/>
                      <a:pt x="377" y="213"/>
                      <a:pt x="377" y="213"/>
                    </a:cubicBezTo>
                    <a:cubicBezTo>
                      <a:pt x="327" y="82"/>
                      <a:pt x="327" y="82"/>
                      <a:pt x="327" y="82"/>
                    </a:cubicBezTo>
                    <a:lnTo>
                      <a:pt x="43" y="0"/>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6" name="Freeform 38">
                <a:extLst>
                  <a:ext uri="{FF2B5EF4-FFF2-40B4-BE49-F238E27FC236}">
                    <a16:creationId xmlns:a16="http://schemas.microsoft.com/office/drawing/2014/main" id="{101749E3-A5EA-483E-86F2-D84202C1DF53}"/>
                  </a:ext>
                </a:extLst>
              </p:cNvPr>
              <p:cNvSpPr>
                <a:spLocks/>
              </p:cNvSpPr>
              <p:nvPr/>
            </p:nvSpPr>
            <p:spPr bwMode="auto">
              <a:xfrm>
                <a:off x="7182974" y="4370406"/>
                <a:ext cx="104824" cy="65319"/>
              </a:xfrm>
              <a:custGeom>
                <a:avLst/>
                <a:gdLst>
                  <a:gd name="T0" fmla="*/ 72 w 215"/>
                  <a:gd name="T1" fmla="*/ 19 h 134"/>
                  <a:gd name="T2" fmla="*/ 0 w 215"/>
                  <a:gd name="T3" fmla="*/ 134 h 134"/>
                  <a:gd name="T4" fmla="*/ 44 w 215"/>
                  <a:gd name="T5" fmla="*/ 134 h 134"/>
                  <a:gd name="T6" fmla="*/ 72 w 215"/>
                  <a:gd name="T7" fmla="*/ 117 h 134"/>
                  <a:gd name="T8" fmla="*/ 201 w 215"/>
                  <a:gd name="T9" fmla="*/ 33 h 134"/>
                  <a:gd name="T10" fmla="*/ 215 w 215"/>
                  <a:gd name="T11" fmla="*/ 33 h 134"/>
                  <a:gd name="T12" fmla="*/ 203 w 215"/>
                  <a:gd name="T13" fmla="*/ 0 h 134"/>
                  <a:gd name="T14" fmla="*/ 98 w 215"/>
                  <a:gd name="T15" fmla="*/ 0 h 134"/>
                  <a:gd name="T16" fmla="*/ 72 w 215"/>
                  <a:gd name="T17"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34">
                    <a:moveTo>
                      <a:pt x="72" y="19"/>
                    </a:moveTo>
                    <a:cubicBezTo>
                      <a:pt x="33" y="47"/>
                      <a:pt x="8" y="89"/>
                      <a:pt x="0" y="134"/>
                    </a:cubicBezTo>
                    <a:cubicBezTo>
                      <a:pt x="44" y="134"/>
                      <a:pt x="44" y="134"/>
                      <a:pt x="44" y="134"/>
                    </a:cubicBezTo>
                    <a:cubicBezTo>
                      <a:pt x="56" y="134"/>
                      <a:pt x="67" y="128"/>
                      <a:pt x="72" y="117"/>
                    </a:cubicBezTo>
                    <a:cubicBezTo>
                      <a:pt x="86" y="87"/>
                      <a:pt x="122" y="33"/>
                      <a:pt x="201" y="33"/>
                    </a:cubicBezTo>
                    <a:cubicBezTo>
                      <a:pt x="215" y="33"/>
                      <a:pt x="215" y="33"/>
                      <a:pt x="215" y="33"/>
                    </a:cubicBezTo>
                    <a:cubicBezTo>
                      <a:pt x="203" y="0"/>
                      <a:pt x="203" y="0"/>
                      <a:pt x="203" y="0"/>
                    </a:cubicBezTo>
                    <a:cubicBezTo>
                      <a:pt x="98" y="0"/>
                      <a:pt x="98" y="0"/>
                      <a:pt x="98" y="0"/>
                    </a:cubicBezTo>
                    <a:lnTo>
                      <a:pt x="72" y="19"/>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7" name="Freeform 39">
                <a:extLst>
                  <a:ext uri="{FF2B5EF4-FFF2-40B4-BE49-F238E27FC236}">
                    <a16:creationId xmlns:a16="http://schemas.microsoft.com/office/drawing/2014/main" id="{A7EFD916-DE54-4D13-92B7-09D17631900A}"/>
                  </a:ext>
                </a:extLst>
              </p:cNvPr>
              <p:cNvSpPr>
                <a:spLocks/>
              </p:cNvSpPr>
              <p:nvPr/>
            </p:nvSpPr>
            <p:spPr bwMode="auto">
              <a:xfrm>
                <a:off x="7105529" y="4322688"/>
                <a:ext cx="103259" cy="97001"/>
              </a:xfrm>
              <a:custGeom>
                <a:avLst/>
                <a:gdLst>
                  <a:gd name="T0" fmla="*/ 11 w 212"/>
                  <a:gd name="T1" fmla="*/ 111 h 199"/>
                  <a:gd name="T2" fmla="*/ 13 w 212"/>
                  <a:gd name="T3" fmla="*/ 172 h 199"/>
                  <a:gd name="T4" fmla="*/ 212 w 212"/>
                  <a:gd name="T5" fmla="*/ 108 h 199"/>
                  <a:gd name="T6" fmla="*/ 41 w 212"/>
                  <a:gd name="T7" fmla="*/ 0 h 199"/>
                  <a:gd name="T8" fmla="*/ 11 w 212"/>
                  <a:gd name="T9" fmla="*/ 111 h 199"/>
                </a:gdLst>
                <a:ahLst/>
                <a:cxnLst>
                  <a:cxn ang="0">
                    <a:pos x="T0" y="T1"/>
                  </a:cxn>
                  <a:cxn ang="0">
                    <a:pos x="T2" y="T3"/>
                  </a:cxn>
                  <a:cxn ang="0">
                    <a:pos x="T4" y="T5"/>
                  </a:cxn>
                  <a:cxn ang="0">
                    <a:pos x="T6" y="T7"/>
                  </a:cxn>
                  <a:cxn ang="0">
                    <a:pos x="T8" y="T9"/>
                  </a:cxn>
                </a:cxnLst>
                <a:rect l="0" t="0" r="r" b="b"/>
                <a:pathLst>
                  <a:path w="212" h="199">
                    <a:moveTo>
                      <a:pt x="11" y="111"/>
                    </a:moveTo>
                    <a:cubicBezTo>
                      <a:pt x="0" y="131"/>
                      <a:pt x="1" y="154"/>
                      <a:pt x="13" y="172"/>
                    </a:cubicBezTo>
                    <a:cubicBezTo>
                      <a:pt x="22" y="174"/>
                      <a:pt x="133" y="199"/>
                      <a:pt x="212" y="108"/>
                    </a:cubicBezTo>
                    <a:cubicBezTo>
                      <a:pt x="168" y="71"/>
                      <a:pt x="71" y="17"/>
                      <a:pt x="41" y="0"/>
                    </a:cubicBezTo>
                    <a:cubicBezTo>
                      <a:pt x="38" y="32"/>
                      <a:pt x="31" y="73"/>
                      <a:pt x="11" y="111"/>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8" name="Freeform 40">
                <a:extLst>
                  <a:ext uri="{FF2B5EF4-FFF2-40B4-BE49-F238E27FC236}">
                    <a16:creationId xmlns:a16="http://schemas.microsoft.com/office/drawing/2014/main" id="{2755F008-0FA6-43DD-A93A-FCA195DCA7D4}"/>
                  </a:ext>
                </a:extLst>
              </p:cNvPr>
              <p:cNvSpPr>
                <a:spLocks/>
              </p:cNvSpPr>
              <p:nvPr/>
            </p:nvSpPr>
            <p:spPr bwMode="auto">
              <a:xfrm>
                <a:off x="7178671" y="4724771"/>
                <a:ext cx="432593" cy="399738"/>
              </a:xfrm>
              <a:custGeom>
                <a:avLst/>
                <a:gdLst>
                  <a:gd name="T0" fmla="*/ 76 w 889"/>
                  <a:gd name="T1" fmla="*/ 0 h 823"/>
                  <a:gd name="T2" fmla="*/ 612 w 889"/>
                  <a:gd name="T3" fmla="*/ 29 h 823"/>
                  <a:gd name="T4" fmla="*/ 757 w 889"/>
                  <a:gd name="T5" fmla="*/ 145 h 823"/>
                  <a:gd name="T6" fmla="*/ 889 w 889"/>
                  <a:gd name="T7" fmla="*/ 823 h 823"/>
                  <a:gd name="T8" fmla="*/ 670 w 889"/>
                  <a:gd name="T9" fmla="*/ 823 h 823"/>
                  <a:gd name="T10" fmla="*/ 523 w 889"/>
                  <a:gd name="T11" fmla="*/ 209 h 823"/>
                  <a:gd name="T12" fmla="*/ 0 w 889"/>
                  <a:gd name="T13" fmla="*/ 209 h 823"/>
                  <a:gd name="T14" fmla="*/ 76 w 889"/>
                  <a:gd name="T15" fmla="*/ 0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9" h="823">
                    <a:moveTo>
                      <a:pt x="76" y="0"/>
                    </a:moveTo>
                    <a:cubicBezTo>
                      <a:pt x="612" y="29"/>
                      <a:pt x="612" y="29"/>
                      <a:pt x="612" y="29"/>
                    </a:cubicBezTo>
                    <a:cubicBezTo>
                      <a:pt x="681" y="32"/>
                      <a:pt x="739" y="79"/>
                      <a:pt x="757" y="145"/>
                    </a:cubicBezTo>
                    <a:cubicBezTo>
                      <a:pt x="889" y="823"/>
                      <a:pt x="889" y="823"/>
                      <a:pt x="889" y="823"/>
                    </a:cubicBezTo>
                    <a:cubicBezTo>
                      <a:pt x="670" y="823"/>
                      <a:pt x="670" y="823"/>
                      <a:pt x="670" y="823"/>
                    </a:cubicBezTo>
                    <a:cubicBezTo>
                      <a:pt x="523" y="209"/>
                      <a:pt x="523" y="209"/>
                      <a:pt x="523" y="209"/>
                    </a:cubicBezTo>
                    <a:cubicBezTo>
                      <a:pt x="0" y="209"/>
                      <a:pt x="0" y="209"/>
                      <a:pt x="0" y="209"/>
                    </a:cubicBezTo>
                    <a:lnTo>
                      <a:pt x="76" y="0"/>
                    </a:lnTo>
                    <a:close/>
                  </a:path>
                </a:pathLst>
              </a:custGeom>
              <a:solidFill>
                <a:srgbClr val="992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9" name="Freeform 41">
                <a:extLst>
                  <a:ext uri="{FF2B5EF4-FFF2-40B4-BE49-F238E27FC236}">
                    <a16:creationId xmlns:a16="http://schemas.microsoft.com/office/drawing/2014/main" id="{C9B56AF2-755D-4D63-AED8-857C0D1C6D5E}"/>
                  </a:ext>
                </a:extLst>
              </p:cNvPr>
              <p:cNvSpPr>
                <a:spLocks/>
              </p:cNvSpPr>
              <p:nvPr/>
            </p:nvSpPr>
            <p:spPr bwMode="auto">
              <a:xfrm>
                <a:off x="7031605" y="5092436"/>
                <a:ext cx="247196" cy="129465"/>
              </a:xfrm>
              <a:custGeom>
                <a:avLst/>
                <a:gdLst>
                  <a:gd name="T0" fmla="*/ 63 w 508"/>
                  <a:gd name="T1" fmla="*/ 266 h 266"/>
                  <a:gd name="T2" fmla="*/ 446 w 508"/>
                  <a:gd name="T3" fmla="*/ 266 h 266"/>
                  <a:gd name="T4" fmla="*/ 498 w 508"/>
                  <a:gd name="T5" fmla="*/ 235 h 266"/>
                  <a:gd name="T6" fmla="*/ 498 w 508"/>
                  <a:gd name="T7" fmla="*/ 235 h 266"/>
                  <a:gd name="T8" fmla="*/ 473 w 508"/>
                  <a:gd name="T9" fmla="*/ 187 h 266"/>
                  <a:gd name="T10" fmla="*/ 349 w 508"/>
                  <a:gd name="T11" fmla="*/ 172 h 266"/>
                  <a:gd name="T12" fmla="*/ 281 w 508"/>
                  <a:gd name="T13" fmla="*/ 135 h 266"/>
                  <a:gd name="T14" fmla="*/ 237 w 508"/>
                  <a:gd name="T15" fmla="*/ 82 h 266"/>
                  <a:gd name="T16" fmla="*/ 242 w 508"/>
                  <a:gd name="T17" fmla="*/ 32 h 266"/>
                  <a:gd name="T18" fmla="*/ 55 w 508"/>
                  <a:gd name="T19" fmla="*/ 0 h 266"/>
                  <a:gd name="T20" fmla="*/ 8 w 508"/>
                  <a:gd name="T21" fmla="*/ 196 h 266"/>
                  <a:gd name="T22" fmla="*/ 63 w 508"/>
                  <a:gd name="T23"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266">
                    <a:moveTo>
                      <a:pt x="63" y="266"/>
                    </a:moveTo>
                    <a:cubicBezTo>
                      <a:pt x="446" y="266"/>
                      <a:pt x="446" y="266"/>
                      <a:pt x="446" y="266"/>
                    </a:cubicBezTo>
                    <a:cubicBezTo>
                      <a:pt x="468" y="266"/>
                      <a:pt x="488" y="254"/>
                      <a:pt x="498" y="235"/>
                    </a:cubicBezTo>
                    <a:cubicBezTo>
                      <a:pt x="498" y="235"/>
                      <a:pt x="498" y="235"/>
                      <a:pt x="498" y="235"/>
                    </a:cubicBezTo>
                    <a:cubicBezTo>
                      <a:pt x="508" y="215"/>
                      <a:pt x="496" y="190"/>
                      <a:pt x="473" y="187"/>
                    </a:cubicBezTo>
                    <a:cubicBezTo>
                      <a:pt x="349" y="172"/>
                      <a:pt x="349" y="172"/>
                      <a:pt x="349" y="172"/>
                    </a:cubicBezTo>
                    <a:cubicBezTo>
                      <a:pt x="322" y="168"/>
                      <a:pt x="298" y="155"/>
                      <a:pt x="281" y="135"/>
                    </a:cubicBezTo>
                    <a:cubicBezTo>
                      <a:pt x="237" y="82"/>
                      <a:pt x="237" y="82"/>
                      <a:pt x="237" y="82"/>
                    </a:cubicBezTo>
                    <a:cubicBezTo>
                      <a:pt x="242" y="32"/>
                      <a:pt x="242" y="32"/>
                      <a:pt x="242" y="32"/>
                    </a:cubicBezTo>
                    <a:cubicBezTo>
                      <a:pt x="55" y="0"/>
                      <a:pt x="55" y="0"/>
                      <a:pt x="55" y="0"/>
                    </a:cubicBezTo>
                    <a:cubicBezTo>
                      <a:pt x="8" y="196"/>
                      <a:pt x="8" y="196"/>
                      <a:pt x="8" y="196"/>
                    </a:cubicBezTo>
                    <a:cubicBezTo>
                      <a:pt x="0" y="231"/>
                      <a:pt x="27" y="266"/>
                      <a:pt x="63" y="266"/>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0" name="Freeform 42">
                <a:extLst>
                  <a:ext uri="{FF2B5EF4-FFF2-40B4-BE49-F238E27FC236}">
                    <a16:creationId xmlns:a16="http://schemas.microsoft.com/office/drawing/2014/main" id="{DAF747F5-BD8B-4E02-A521-4D75E751835F}"/>
                  </a:ext>
                </a:extLst>
              </p:cNvPr>
              <p:cNvSpPr>
                <a:spLocks/>
              </p:cNvSpPr>
              <p:nvPr/>
            </p:nvSpPr>
            <p:spPr bwMode="auto">
              <a:xfrm>
                <a:off x="7028085" y="4710691"/>
                <a:ext cx="235853" cy="425943"/>
              </a:xfrm>
              <a:custGeom>
                <a:avLst/>
                <a:gdLst>
                  <a:gd name="T0" fmla="*/ 0 w 484"/>
                  <a:gd name="T1" fmla="*/ 7 h 877"/>
                  <a:gd name="T2" fmla="*/ 291 w 484"/>
                  <a:gd name="T3" fmla="*/ 2 h 877"/>
                  <a:gd name="T4" fmla="*/ 452 w 484"/>
                  <a:gd name="T5" fmla="*/ 214 h 877"/>
                  <a:gd name="T6" fmla="*/ 254 w 484"/>
                  <a:gd name="T7" fmla="*/ 877 h 877"/>
                  <a:gd name="T8" fmla="*/ 32 w 484"/>
                  <a:gd name="T9" fmla="*/ 836 h 877"/>
                  <a:gd name="T10" fmla="*/ 137 w 484"/>
                  <a:gd name="T11" fmla="*/ 238 h 877"/>
                  <a:gd name="T12" fmla="*/ 26 w 484"/>
                  <a:gd name="T13" fmla="*/ 238 h 877"/>
                  <a:gd name="T14" fmla="*/ 0 w 484"/>
                  <a:gd name="T15" fmla="*/ 7 h 8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877">
                    <a:moveTo>
                      <a:pt x="0" y="7"/>
                    </a:moveTo>
                    <a:cubicBezTo>
                      <a:pt x="291" y="2"/>
                      <a:pt x="291" y="2"/>
                      <a:pt x="291" y="2"/>
                    </a:cubicBezTo>
                    <a:cubicBezTo>
                      <a:pt x="403" y="0"/>
                      <a:pt x="484" y="107"/>
                      <a:pt x="452" y="214"/>
                    </a:cubicBezTo>
                    <a:cubicBezTo>
                      <a:pt x="254" y="877"/>
                      <a:pt x="254" y="877"/>
                      <a:pt x="254" y="877"/>
                    </a:cubicBezTo>
                    <a:cubicBezTo>
                      <a:pt x="32" y="836"/>
                      <a:pt x="32" y="836"/>
                      <a:pt x="32" y="836"/>
                    </a:cubicBezTo>
                    <a:cubicBezTo>
                      <a:pt x="137" y="238"/>
                      <a:pt x="137" y="238"/>
                      <a:pt x="137" y="238"/>
                    </a:cubicBezTo>
                    <a:cubicBezTo>
                      <a:pt x="26" y="238"/>
                      <a:pt x="26" y="238"/>
                      <a:pt x="26" y="238"/>
                    </a:cubicBezTo>
                    <a:lnTo>
                      <a:pt x="0" y="7"/>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1" name="Freeform 43">
                <a:extLst>
                  <a:ext uri="{FF2B5EF4-FFF2-40B4-BE49-F238E27FC236}">
                    <a16:creationId xmlns:a16="http://schemas.microsoft.com/office/drawing/2014/main" id="{F92BC247-4735-4D6E-8250-1C2434B44551}"/>
                  </a:ext>
                </a:extLst>
              </p:cNvPr>
              <p:cNvSpPr>
                <a:spLocks/>
              </p:cNvSpPr>
              <p:nvPr/>
            </p:nvSpPr>
            <p:spPr bwMode="auto">
              <a:xfrm>
                <a:off x="7105138" y="4117343"/>
                <a:ext cx="256974" cy="289438"/>
              </a:xfrm>
              <a:custGeom>
                <a:avLst/>
                <a:gdLst>
                  <a:gd name="T0" fmla="*/ 306 w 528"/>
                  <a:gd name="T1" fmla="*/ 13 h 596"/>
                  <a:gd name="T2" fmla="*/ 306 w 528"/>
                  <a:gd name="T3" fmla="*/ 13 h 596"/>
                  <a:gd name="T4" fmla="*/ 48 w 528"/>
                  <a:gd name="T5" fmla="*/ 216 h 596"/>
                  <a:gd name="T6" fmla="*/ 7 w 528"/>
                  <a:gd name="T7" fmla="*/ 249 h 596"/>
                  <a:gd name="T8" fmla="*/ 3 w 528"/>
                  <a:gd name="T9" fmla="*/ 291 h 596"/>
                  <a:gd name="T10" fmla="*/ 35 w 528"/>
                  <a:gd name="T11" fmla="*/ 348 h 596"/>
                  <a:gd name="T12" fmla="*/ 246 w 528"/>
                  <a:gd name="T13" fmla="*/ 577 h 596"/>
                  <a:gd name="T14" fmla="*/ 348 w 528"/>
                  <a:gd name="T15" fmla="*/ 588 h 596"/>
                  <a:gd name="T16" fmla="*/ 483 w 528"/>
                  <a:gd name="T17" fmla="*/ 454 h 596"/>
                  <a:gd name="T18" fmla="*/ 515 w 528"/>
                  <a:gd name="T19" fmla="*/ 272 h 596"/>
                  <a:gd name="T20" fmla="*/ 306 w 528"/>
                  <a:gd name="T21" fmla="*/ 1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8" h="596">
                    <a:moveTo>
                      <a:pt x="306" y="13"/>
                    </a:moveTo>
                    <a:cubicBezTo>
                      <a:pt x="306" y="13"/>
                      <a:pt x="306" y="13"/>
                      <a:pt x="306" y="13"/>
                    </a:cubicBezTo>
                    <a:cubicBezTo>
                      <a:pt x="179" y="0"/>
                      <a:pt x="65" y="90"/>
                      <a:pt x="48" y="216"/>
                    </a:cubicBezTo>
                    <a:cubicBezTo>
                      <a:pt x="27" y="214"/>
                      <a:pt x="9" y="229"/>
                      <a:pt x="7" y="249"/>
                    </a:cubicBezTo>
                    <a:cubicBezTo>
                      <a:pt x="3" y="291"/>
                      <a:pt x="3" y="291"/>
                      <a:pt x="3" y="291"/>
                    </a:cubicBezTo>
                    <a:cubicBezTo>
                      <a:pt x="0" y="315"/>
                      <a:pt x="14" y="338"/>
                      <a:pt x="35" y="348"/>
                    </a:cubicBezTo>
                    <a:cubicBezTo>
                      <a:pt x="38" y="465"/>
                      <a:pt x="126" y="564"/>
                      <a:pt x="246" y="577"/>
                    </a:cubicBezTo>
                    <a:cubicBezTo>
                      <a:pt x="348" y="588"/>
                      <a:pt x="348" y="588"/>
                      <a:pt x="348" y="588"/>
                    </a:cubicBezTo>
                    <a:cubicBezTo>
                      <a:pt x="421" y="596"/>
                      <a:pt x="476" y="527"/>
                      <a:pt x="483" y="454"/>
                    </a:cubicBezTo>
                    <a:cubicBezTo>
                      <a:pt x="515" y="272"/>
                      <a:pt x="515" y="272"/>
                      <a:pt x="515" y="272"/>
                    </a:cubicBezTo>
                    <a:cubicBezTo>
                      <a:pt x="528" y="143"/>
                      <a:pt x="435" y="27"/>
                      <a:pt x="306" y="13"/>
                    </a:cubicBez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2" name="Freeform 44">
                <a:extLst>
                  <a:ext uri="{FF2B5EF4-FFF2-40B4-BE49-F238E27FC236}">
                    <a16:creationId xmlns:a16="http://schemas.microsoft.com/office/drawing/2014/main" id="{8F5322C5-A4E0-4912-8914-B86E3080DA63}"/>
                  </a:ext>
                </a:extLst>
              </p:cNvPr>
              <p:cNvSpPr>
                <a:spLocks/>
              </p:cNvSpPr>
              <p:nvPr/>
            </p:nvSpPr>
            <p:spPr bwMode="auto">
              <a:xfrm>
                <a:off x="7279192" y="4164670"/>
                <a:ext cx="79400" cy="192437"/>
              </a:xfrm>
              <a:custGeom>
                <a:avLst/>
                <a:gdLst>
                  <a:gd name="T0" fmla="*/ 19 w 163"/>
                  <a:gd name="T1" fmla="*/ 42 h 396"/>
                  <a:gd name="T2" fmla="*/ 48 w 163"/>
                  <a:gd name="T3" fmla="*/ 161 h 396"/>
                  <a:gd name="T4" fmla="*/ 73 w 163"/>
                  <a:gd name="T5" fmla="*/ 237 h 396"/>
                  <a:gd name="T6" fmla="*/ 108 w 163"/>
                  <a:gd name="T7" fmla="*/ 293 h 396"/>
                  <a:gd name="T8" fmla="*/ 85 w 163"/>
                  <a:gd name="T9" fmla="*/ 330 h 396"/>
                  <a:gd name="T10" fmla="*/ 62 w 163"/>
                  <a:gd name="T11" fmla="*/ 327 h 396"/>
                  <a:gd name="T12" fmla="*/ 32 w 163"/>
                  <a:gd name="T13" fmla="*/ 351 h 396"/>
                  <a:gd name="T14" fmla="*/ 29 w 163"/>
                  <a:gd name="T15" fmla="*/ 386 h 396"/>
                  <a:gd name="T16" fmla="*/ 116 w 163"/>
                  <a:gd name="T17" fmla="*/ 396 h 396"/>
                  <a:gd name="T18" fmla="*/ 125 w 163"/>
                  <a:gd name="T19" fmla="*/ 356 h 396"/>
                  <a:gd name="T20" fmla="*/ 157 w 163"/>
                  <a:gd name="T21" fmla="*/ 174 h 396"/>
                  <a:gd name="T22" fmla="*/ 114 w 163"/>
                  <a:gd name="T23" fmla="*/ 12 h 396"/>
                  <a:gd name="T24" fmla="*/ 0 w 163"/>
                  <a:gd name="T25" fmla="*/ 0 h 396"/>
                  <a:gd name="T26" fmla="*/ 19 w 163"/>
                  <a:gd name="T27" fmla="*/ 4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96">
                    <a:moveTo>
                      <a:pt x="19" y="42"/>
                    </a:moveTo>
                    <a:cubicBezTo>
                      <a:pt x="35" y="80"/>
                      <a:pt x="45" y="120"/>
                      <a:pt x="48" y="161"/>
                    </a:cubicBezTo>
                    <a:cubicBezTo>
                      <a:pt x="49" y="188"/>
                      <a:pt x="58" y="214"/>
                      <a:pt x="73" y="237"/>
                    </a:cubicBezTo>
                    <a:cubicBezTo>
                      <a:pt x="108" y="293"/>
                      <a:pt x="108" y="293"/>
                      <a:pt x="108" y="293"/>
                    </a:cubicBezTo>
                    <a:cubicBezTo>
                      <a:pt x="119" y="310"/>
                      <a:pt x="105" y="332"/>
                      <a:pt x="85" y="330"/>
                    </a:cubicBezTo>
                    <a:cubicBezTo>
                      <a:pt x="62" y="327"/>
                      <a:pt x="62" y="327"/>
                      <a:pt x="62" y="327"/>
                    </a:cubicBezTo>
                    <a:cubicBezTo>
                      <a:pt x="47" y="326"/>
                      <a:pt x="34" y="336"/>
                      <a:pt x="32" y="351"/>
                    </a:cubicBezTo>
                    <a:cubicBezTo>
                      <a:pt x="29" y="386"/>
                      <a:pt x="29" y="386"/>
                      <a:pt x="29" y="386"/>
                    </a:cubicBezTo>
                    <a:cubicBezTo>
                      <a:pt x="116" y="396"/>
                      <a:pt x="116" y="396"/>
                      <a:pt x="116" y="396"/>
                    </a:cubicBezTo>
                    <a:cubicBezTo>
                      <a:pt x="121" y="383"/>
                      <a:pt x="124" y="370"/>
                      <a:pt x="125" y="356"/>
                    </a:cubicBezTo>
                    <a:cubicBezTo>
                      <a:pt x="157" y="174"/>
                      <a:pt x="157" y="174"/>
                      <a:pt x="157" y="174"/>
                    </a:cubicBezTo>
                    <a:cubicBezTo>
                      <a:pt x="163" y="114"/>
                      <a:pt x="146" y="57"/>
                      <a:pt x="114" y="12"/>
                    </a:cubicBezTo>
                    <a:cubicBezTo>
                      <a:pt x="0" y="0"/>
                      <a:pt x="0" y="0"/>
                      <a:pt x="0" y="0"/>
                    </a:cubicBezTo>
                    <a:lnTo>
                      <a:pt x="19" y="42"/>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3" name="Freeform 45">
                <a:extLst>
                  <a:ext uri="{FF2B5EF4-FFF2-40B4-BE49-F238E27FC236}">
                    <a16:creationId xmlns:a16="http://schemas.microsoft.com/office/drawing/2014/main" id="{685CA7F6-E66D-4312-BB40-1F95CE41280D}"/>
                  </a:ext>
                </a:extLst>
              </p:cNvPr>
              <p:cNvSpPr>
                <a:spLocks/>
              </p:cNvSpPr>
              <p:nvPr/>
            </p:nvSpPr>
            <p:spPr bwMode="auto">
              <a:xfrm>
                <a:off x="7119219" y="4105609"/>
                <a:ext cx="254236" cy="319164"/>
              </a:xfrm>
              <a:custGeom>
                <a:avLst/>
                <a:gdLst>
                  <a:gd name="T0" fmla="*/ 509 w 522"/>
                  <a:gd name="T1" fmla="*/ 87 h 657"/>
                  <a:gd name="T2" fmla="*/ 492 w 522"/>
                  <a:gd name="T3" fmla="*/ 56 h 657"/>
                  <a:gd name="T4" fmla="*/ 475 w 522"/>
                  <a:gd name="T5" fmla="*/ 101 h 657"/>
                  <a:gd name="T6" fmla="*/ 432 w 522"/>
                  <a:gd name="T7" fmla="*/ 23 h 657"/>
                  <a:gd name="T8" fmla="*/ 425 w 522"/>
                  <a:gd name="T9" fmla="*/ 17 h 657"/>
                  <a:gd name="T10" fmla="*/ 390 w 522"/>
                  <a:gd name="T11" fmla="*/ 53 h 657"/>
                  <a:gd name="T12" fmla="*/ 269 w 522"/>
                  <a:gd name="T13" fmla="*/ 16 h 657"/>
                  <a:gd name="T14" fmla="*/ 114 w 522"/>
                  <a:gd name="T15" fmla="*/ 34 h 657"/>
                  <a:gd name="T16" fmla="*/ 17 w 522"/>
                  <a:gd name="T17" fmla="*/ 183 h 657"/>
                  <a:gd name="T18" fmla="*/ 10 w 522"/>
                  <a:gd name="T19" fmla="*/ 240 h 657"/>
                  <a:gd name="T20" fmla="*/ 19 w 522"/>
                  <a:gd name="T21" fmla="*/ 240 h 657"/>
                  <a:gd name="T22" fmla="*/ 53 w 522"/>
                  <a:gd name="T23" fmla="*/ 281 h 657"/>
                  <a:gd name="T24" fmla="*/ 44 w 522"/>
                  <a:gd name="T25" fmla="*/ 369 h 657"/>
                  <a:gd name="T26" fmla="*/ 33 w 522"/>
                  <a:gd name="T27" fmla="*/ 378 h 657"/>
                  <a:gd name="T28" fmla="*/ 24 w 522"/>
                  <a:gd name="T29" fmla="*/ 377 h 657"/>
                  <a:gd name="T30" fmla="*/ 0 w 522"/>
                  <a:gd name="T31" fmla="*/ 368 h 657"/>
                  <a:gd name="T32" fmla="*/ 1 w 522"/>
                  <a:gd name="T33" fmla="*/ 403 h 657"/>
                  <a:gd name="T34" fmla="*/ 370 w 522"/>
                  <a:gd name="T35" fmla="*/ 652 h 657"/>
                  <a:gd name="T36" fmla="*/ 449 w 522"/>
                  <a:gd name="T37" fmla="*/ 590 h 657"/>
                  <a:gd name="T38" fmla="*/ 447 w 522"/>
                  <a:gd name="T39" fmla="*/ 472 h 657"/>
                  <a:gd name="T40" fmla="*/ 378 w 522"/>
                  <a:gd name="T41" fmla="*/ 464 h 657"/>
                  <a:gd name="T42" fmla="*/ 375 w 522"/>
                  <a:gd name="T43" fmla="*/ 465 h 657"/>
                  <a:gd name="T44" fmla="*/ 235 w 522"/>
                  <a:gd name="T45" fmla="*/ 428 h 657"/>
                  <a:gd name="T46" fmla="*/ 141 w 522"/>
                  <a:gd name="T47" fmla="*/ 436 h 657"/>
                  <a:gd name="T48" fmla="*/ 75 w 522"/>
                  <a:gd name="T49" fmla="*/ 453 h 657"/>
                  <a:gd name="T50" fmla="*/ 85 w 522"/>
                  <a:gd name="T51" fmla="*/ 411 h 657"/>
                  <a:gd name="T52" fmla="*/ 98 w 522"/>
                  <a:gd name="T53" fmla="*/ 293 h 657"/>
                  <a:gd name="T54" fmla="*/ 97 w 522"/>
                  <a:gd name="T55" fmla="*/ 244 h 657"/>
                  <a:gd name="T56" fmla="*/ 115 w 522"/>
                  <a:gd name="T57" fmla="*/ 233 h 657"/>
                  <a:gd name="T58" fmla="*/ 157 w 522"/>
                  <a:gd name="T59" fmla="*/ 168 h 657"/>
                  <a:gd name="T60" fmla="*/ 160 w 522"/>
                  <a:gd name="T61" fmla="*/ 140 h 657"/>
                  <a:gd name="T62" fmla="*/ 345 w 522"/>
                  <a:gd name="T63" fmla="*/ 187 h 657"/>
                  <a:gd name="T64" fmla="*/ 454 w 522"/>
                  <a:gd name="T65" fmla="*/ 187 h 657"/>
                  <a:gd name="T66" fmla="*/ 483 w 522"/>
                  <a:gd name="T67" fmla="*/ 172 h 657"/>
                  <a:gd name="T68" fmla="*/ 495 w 522"/>
                  <a:gd name="T69" fmla="*/ 162 h 657"/>
                  <a:gd name="T70" fmla="*/ 509 w 522"/>
                  <a:gd name="T71" fmla="*/ 8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2" h="657">
                    <a:moveTo>
                      <a:pt x="509" y="87"/>
                    </a:moveTo>
                    <a:cubicBezTo>
                      <a:pt x="492" y="56"/>
                      <a:pt x="492" y="56"/>
                      <a:pt x="492" y="56"/>
                    </a:cubicBezTo>
                    <a:cubicBezTo>
                      <a:pt x="475" y="101"/>
                      <a:pt x="475" y="101"/>
                      <a:pt x="475" y="101"/>
                    </a:cubicBezTo>
                    <a:cubicBezTo>
                      <a:pt x="470" y="71"/>
                      <a:pt x="455" y="43"/>
                      <a:pt x="432" y="23"/>
                    </a:cubicBezTo>
                    <a:cubicBezTo>
                      <a:pt x="425" y="17"/>
                      <a:pt x="425" y="17"/>
                      <a:pt x="425" y="17"/>
                    </a:cubicBezTo>
                    <a:cubicBezTo>
                      <a:pt x="390" y="53"/>
                      <a:pt x="390" y="53"/>
                      <a:pt x="390" y="53"/>
                    </a:cubicBezTo>
                    <a:cubicBezTo>
                      <a:pt x="269" y="16"/>
                      <a:pt x="269" y="16"/>
                      <a:pt x="269" y="16"/>
                    </a:cubicBezTo>
                    <a:cubicBezTo>
                      <a:pt x="217" y="0"/>
                      <a:pt x="161" y="7"/>
                      <a:pt x="114" y="34"/>
                    </a:cubicBezTo>
                    <a:cubicBezTo>
                      <a:pt x="60" y="65"/>
                      <a:pt x="23" y="120"/>
                      <a:pt x="17" y="183"/>
                    </a:cubicBezTo>
                    <a:cubicBezTo>
                      <a:pt x="10" y="240"/>
                      <a:pt x="10" y="240"/>
                      <a:pt x="10" y="240"/>
                    </a:cubicBezTo>
                    <a:cubicBezTo>
                      <a:pt x="13" y="240"/>
                      <a:pt x="16" y="240"/>
                      <a:pt x="19" y="240"/>
                    </a:cubicBezTo>
                    <a:cubicBezTo>
                      <a:pt x="40" y="242"/>
                      <a:pt x="55" y="261"/>
                      <a:pt x="53" y="281"/>
                    </a:cubicBezTo>
                    <a:cubicBezTo>
                      <a:pt x="44" y="369"/>
                      <a:pt x="44" y="369"/>
                      <a:pt x="44" y="369"/>
                    </a:cubicBezTo>
                    <a:cubicBezTo>
                      <a:pt x="43" y="375"/>
                      <a:pt x="38" y="378"/>
                      <a:pt x="33" y="378"/>
                    </a:cubicBezTo>
                    <a:cubicBezTo>
                      <a:pt x="24" y="377"/>
                      <a:pt x="24" y="377"/>
                      <a:pt x="24" y="377"/>
                    </a:cubicBezTo>
                    <a:cubicBezTo>
                      <a:pt x="15" y="376"/>
                      <a:pt x="7" y="373"/>
                      <a:pt x="0" y="368"/>
                    </a:cubicBezTo>
                    <a:cubicBezTo>
                      <a:pt x="1" y="403"/>
                      <a:pt x="1" y="403"/>
                      <a:pt x="1" y="403"/>
                    </a:cubicBezTo>
                    <a:cubicBezTo>
                      <a:pt x="8" y="593"/>
                      <a:pt x="250" y="641"/>
                      <a:pt x="370" y="652"/>
                    </a:cubicBezTo>
                    <a:cubicBezTo>
                      <a:pt x="412" y="657"/>
                      <a:pt x="437" y="630"/>
                      <a:pt x="449" y="590"/>
                    </a:cubicBezTo>
                    <a:cubicBezTo>
                      <a:pt x="459" y="556"/>
                      <a:pt x="460" y="485"/>
                      <a:pt x="447" y="472"/>
                    </a:cubicBezTo>
                    <a:cubicBezTo>
                      <a:pt x="431" y="455"/>
                      <a:pt x="400" y="456"/>
                      <a:pt x="378" y="464"/>
                    </a:cubicBezTo>
                    <a:cubicBezTo>
                      <a:pt x="375" y="465"/>
                      <a:pt x="375" y="465"/>
                      <a:pt x="375" y="465"/>
                    </a:cubicBezTo>
                    <a:cubicBezTo>
                      <a:pt x="333" y="438"/>
                      <a:pt x="284" y="425"/>
                      <a:pt x="235" y="428"/>
                    </a:cubicBezTo>
                    <a:cubicBezTo>
                      <a:pt x="196" y="430"/>
                      <a:pt x="154" y="433"/>
                      <a:pt x="141" y="436"/>
                    </a:cubicBezTo>
                    <a:cubicBezTo>
                      <a:pt x="75" y="453"/>
                      <a:pt x="75" y="453"/>
                      <a:pt x="75" y="453"/>
                    </a:cubicBezTo>
                    <a:cubicBezTo>
                      <a:pt x="85" y="411"/>
                      <a:pt x="85" y="411"/>
                      <a:pt x="85" y="411"/>
                    </a:cubicBezTo>
                    <a:cubicBezTo>
                      <a:pt x="94" y="373"/>
                      <a:pt x="99" y="333"/>
                      <a:pt x="98" y="293"/>
                    </a:cubicBezTo>
                    <a:cubicBezTo>
                      <a:pt x="97" y="244"/>
                      <a:pt x="97" y="244"/>
                      <a:pt x="97" y="244"/>
                    </a:cubicBezTo>
                    <a:cubicBezTo>
                      <a:pt x="115" y="233"/>
                      <a:pt x="115" y="233"/>
                      <a:pt x="115" y="233"/>
                    </a:cubicBezTo>
                    <a:cubicBezTo>
                      <a:pt x="138" y="219"/>
                      <a:pt x="154" y="195"/>
                      <a:pt x="157" y="168"/>
                    </a:cubicBezTo>
                    <a:cubicBezTo>
                      <a:pt x="160" y="140"/>
                      <a:pt x="160" y="140"/>
                      <a:pt x="160" y="140"/>
                    </a:cubicBezTo>
                    <a:cubicBezTo>
                      <a:pt x="345" y="187"/>
                      <a:pt x="345" y="187"/>
                      <a:pt x="345" y="187"/>
                    </a:cubicBezTo>
                    <a:cubicBezTo>
                      <a:pt x="380" y="196"/>
                      <a:pt x="418" y="196"/>
                      <a:pt x="454" y="187"/>
                    </a:cubicBezTo>
                    <a:cubicBezTo>
                      <a:pt x="464" y="185"/>
                      <a:pt x="474" y="180"/>
                      <a:pt x="483" y="172"/>
                    </a:cubicBezTo>
                    <a:cubicBezTo>
                      <a:pt x="495" y="162"/>
                      <a:pt x="495" y="162"/>
                      <a:pt x="495" y="162"/>
                    </a:cubicBezTo>
                    <a:cubicBezTo>
                      <a:pt x="516" y="143"/>
                      <a:pt x="522" y="112"/>
                      <a:pt x="509" y="8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4" name="Freeform 46">
                <a:extLst>
                  <a:ext uri="{FF2B5EF4-FFF2-40B4-BE49-F238E27FC236}">
                    <a16:creationId xmlns:a16="http://schemas.microsoft.com/office/drawing/2014/main" id="{3C98C7DC-DB6D-4111-A4BC-787A9240CC48}"/>
                  </a:ext>
                </a:extLst>
              </p:cNvPr>
              <p:cNvSpPr>
                <a:spLocks/>
              </p:cNvSpPr>
              <p:nvPr/>
            </p:nvSpPr>
            <p:spPr bwMode="auto">
              <a:xfrm>
                <a:off x="7238905" y="4255413"/>
                <a:ext cx="19166" cy="18383"/>
              </a:xfrm>
              <a:custGeom>
                <a:avLst/>
                <a:gdLst>
                  <a:gd name="T0" fmla="*/ 38 w 39"/>
                  <a:gd name="T1" fmla="*/ 21 h 38"/>
                  <a:gd name="T2" fmla="*/ 18 w 39"/>
                  <a:gd name="T3" fmla="*/ 37 h 38"/>
                  <a:gd name="T4" fmla="*/ 1 w 39"/>
                  <a:gd name="T5" fmla="*/ 17 h 38"/>
                  <a:gd name="T6" fmla="*/ 22 w 39"/>
                  <a:gd name="T7" fmla="*/ 1 h 38"/>
                  <a:gd name="T8" fmla="*/ 38 w 39"/>
                  <a:gd name="T9" fmla="*/ 21 h 38"/>
                </a:gdLst>
                <a:ahLst/>
                <a:cxnLst>
                  <a:cxn ang="0">
                    <a:pos x="T0" y="T1"/>
                  </a:cxn>
                  <a:cxn ang="0">
                    <a:pos x="T2" y="T3"/>
                  </a:cxn>
                  <a:cxn ang="0">
                    <a:pos x="T4" y="T5"/>
                  </a:cxn>
                  <a:cxn ang="0">
                    <a:pos x="T6" y="T7"/>
                  </a:cxn>
                  <a:cxn ang="0">
                    <a:pos x="T8" y="T9"/>
                  </a:cxn>
                </a:cxnLst>
                <a:rect l="0" t="0" r="r" b="b"/>
                <a:pathLst>
                  <a:path w="39" h="38">
                    <a:moveTo>
                      <a:pt x="38" y="21"/>
                    </a:moveTo>
                    <a:cubicBezTo>
                      <a:pt x="37" y="31"/>
                      <a:pt x="28" y="38"/>
                      <a:pt x="18" y="37"/>
                    </a:cubicBezTo>
                    <a:cubicBezTo>
                      <a:pt x="8" y="36"/>
                      <a:pt x="0" y="27"/>
                      <a:pt x="1" y="17"/>
                    </a:cubicBezTo>
                    <a:cubicBezTo>
                      <a:pt x="3" y="7"/>
                      <a:pt x="12" y="0"/>
                      <a:pt x="22" y="1"/>
                    </a:cubicBezTo>
                    <a:cubicBezTo>
                      <a:pt x="32" y="2"/>
                      <a:pt x="39" y="11"/>
                      <a:pt x="38" y="21"/>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5" name="Freeform 47">
                <a:extLst>
                  <a:ext uri="{FF2B5EF4-FFF2-40B4-BE49-F238E27FC236}">
                    <a16:creationId xmlns:a16="http://schemas.microsoft.com/office/drawing/2014/main" id="{A1D9CF7F-4FF7-476B-AFD0-B0F3822A20C2}"/>
                  </a:ext>
                </a:extLst>
              </p:cNvPr>
              <p:cNvSpPr>
                <a:spLocks/>
              </p:cNvSpPr>
              <p:nvPr/>
            </p:nvSpPr>
            <p:spPr bwMode="auto">
              <a:xfrm>
                <a:off x="7331604" y="4264800"/>
                <a:ext cx="18383" cy="19166"/>
              </a:xfrm>
              <a:custGeom>
                <a:avLst/>
                <a:gdLst>
                  <a:gd name="T0" fmla="*/ 37 w 38"/>
                  <a:gd name="T1" fmla="*/ 21 h 39"/>
                  <a:gd name="T2" fmla="*/ 17 w 38"/>
                  <a:gd name="T3" fmla="*/ 38 h 39"/>
                  <a:gd name="T4" fmla="*/ 1 w 38"/>
                  <a:gd name="T5" fmla="*/ 17 h 39"/>
                  <a:gd name="T6" fmla="*/ 21 w 38"/>
                  <a:gd name="T7" fmla="*/ 1 h 39"/>
                  <a:gd name="T8" fmla="*/ 37 w 38"/>
                  <a:gd name="T9" fmla="*/ 21 h 39"/>
                </a:gdLst>
                <a:ahLst/>
                <a:cxnLst>
                  <a:cxn ang="0">
                    <a:pos x="T0" y="T1"/>
                  </a:cxn>
                  <a:cxn ang="0">
                    <a:pos x="T2" y="T3"/>
                  </a:cxn>
                  <a:cxn ang="0">
                    <a:pos x="T4" y="T5"/>
                  </a:cxn>
                  <a:cxn ang="0">
                    <a:pos x="T6" y="T7"/>
                  </a:cxn>
                  <a:cxn ang="0">
                    <a:pos x="T8" y="T9"/>
                  </a:cxn>
                </a:cxnLst>
                <a:rect l="0" t="0" r="r" b="b"/>
                <a:pathLst>
                  <a:path w="38" h="39">
                    <a:moveTo>
                      <a:pt x="37" y="21"/>
                    </a:moveTo>
                    <a:cubicBezTo>
                      <a:pt x="36" y="31"/>
                      <a:pt x="27" y="39"/>
                      <a:pt x="17" y="38"/>
                    </a:cubicBezTo>
                    <a:cubicBezTo>
                      <a:pt x="7" y="36"/>
                      <a:pt x="0" y="27"/>
                      <a:pt x="1" y="17"/>
                    </a:cubicBezTo>
                    <a:cubicBezTo>
                      <a:pt x="2" y="7"/>
                      <a:pt x="11" y="0"/>
                      <a:pt x="21" y="1"/>
                    </a:cubicBezTo>
                    <a:cubicBezTo>
                      <a:pt x="31" y="2"/>
                      <a:pt x="38" y="11"/>
                      <a:pt x="37" y="21"/>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6" name="Freeform 48">
                <a:extLst>
                  <a:ext uri="{FF2B5EF4-FFF2-40B4-BE49-F238E27FC236}">
                    <a16:creationId xmlns:a16="http://schemas.microsoft.com/office/drawing/2014/main" id="{3032DE72-3495-445E-AC87-221C3134FDDD}"/>
                  </a:ext>
                </a:extLst>
              </p:cNvPr>
              <p:cNvSpPr>
                <a:spLocks/>
              </p:cNvSpPr>
              <p:nvPr/>
            </p:nvSpPr>
            <p:spPr bwMode="auto">
              <a:xfrm>
                <a:off x="7265111" y="4342635"/>
                <a:ext cx="53194" cy="21121"/>
              </a:xfrm>
              <a:custGeom>
                <a:avLst/>
                <a:gdLst>
                  <a:gd name="T0" fmla="*/ 93 w 109"/>
                  <a:gd name="T1" fmla="*/ 42 h 43"/>
                  <a:gd name="T2" fmla="*/ 12 w 109"/>
                  <a:gd name="T3" fmla="*/ 33 h 43"/>
                  <a:gd name="T4" fmla="*/ 0 w 109"/>
                  <a:gd name="T5" fmla="*/ 19 h 43"/>
                  <a:gd name="T6" fmla="*/ 2 w 109"/>
                  <a:gd name="T7" fmla="*/ 0 h 43"/>
                  <a:gd name="T8" fmla="*/ 109 w 109"/>
                  <a:gd name="T9" fmla="*/ 11 h 43"/>
                  <a:gd name="T10" fmla="*/ 107 w 109"/>
                  <a:gd name="T11" fmla="*/ 31 h 43"/>
                  <a:gd name="T12" fmla="*/ 93 w 109"/>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109" h="43">
                    <a:moveTo>
                      <a:pt x="93" y="42"/>
                    </a:moveTo>
                    <a:cubicBezTo>
                      <a:pt x="12" y="33"/>
                      <a:pt x="12" y="33"/>
                      <a:pt x="12" y="33"/>
                    </a:cubicBezTo>
                    <a:cubicBezTo>
                      <a:pt x="5" y="32"/>
                      <a:pt x="0" y="26"/>
                      <a:pt x="0" y="19"/>
                    </a:cubicBezTo>
                    <a:cubicBezTo>
                      <a:pt x="2" y="0"/>
                      <a:pt x="2" y="0"/>
                      <a:pt x="2" y="0"/>
                    </a:cubicBezTo>
                    <a:cubicBezTo>
                      <a:pt x="109" y="11"/>
                      <a:pt x="109" y="11"/>
                      <a:pt x="109" y="11"/>
                    </a:cubicBezTo>
                    <a:cubicBezTo>
                      <a:pt x="107" y="31"/>
                      <a:pt x="107" y="31"/>
                      <a:pt x="107" y="31"/>
                    </a:cubicBezTo>
                    <a:cubicBezTo>
                      <a:pt x="107" y="38"/>
                      <a:pt x="100" y="43"/>
                      <a:pt x="9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7" name="Freeform 49">
                <a:extLst>
                  <a:ext uri="{FF2B5EF4-FFF2-40B4-BE49-F238E27FC236}">
                    <a16:creationId xmlns:a16="http://schemas.microsoft.com/office/drawing/2014/main" id="{6103BFD8-0D49-41CE-88F1-C748C81D27E3}"/>
                  </a:ext>
                </a:extLst>
              </p:cNvPr>
              <p:cNvSpPr>
                <a:spLocks noEditPoints="1"/>
              </p:cNvSpPr>
              <p:nvPr/>
            </p:nvSpPr>
            <p:spPr bwMode="auto">
              <a:xfrm>
                <a:off x="7142296" y="4229989"/>
                <a:ext cx="232333" cy="74706"/>
              </a:xfrm>
              <a:custGeom>
                <a:avLst/>
                <a:gdLst>
                  <a:gd name="T0" fmla="*/ 450 w 478"/>
                  <a:gd name="T1" fmla="*/ 48 h 154"/>
                  <a:gd name="T2" fmla="*/ 376 w 478"/>
                  <a:gd name="T3" fmla="*/ 40 h 154"/>
                  <a:gd name="T4" fmla="*/ 376 w 478"/>
                  <a:gd name="T5" fmla="*/ 40 h 154"/>
                  <a:gd name="T6" fmla="*/ 260 w 478"/>
                  <a:gd name="T7" fmla="*/ 28 h 154"/>
                  <a:gd name="T8" fmla="*/ 159 w 478"/>
                  <a:gd name="T9" fmla="*/ 17 h 154"/>
                  <a:gd name="T10" fmla="*/ 0 w 478"/>
                  <a:gd name="T11" fmla="*/ 0 h 154"/>
                  <a:gd name="T12" fmla="*/ 5 w 478"/>
                  <a:gd name="T13" fmla="*/ 13 h 154"/>
                  <a:gd name="T14" fmla="*/ 134 w 478"/>
                  <a:gd name="T15" fmla="*/ 27 h 154"/>
                  <a:gd name="T16" fmla="*/ 127 w 478"/>
                  <a:gd name="T17" fmla="*/ 43 h 154"/>
                  <a:gd name="T18" fmla="*/ 122 w 478"/>
                  <a:gd name="T19" fmla="*/ 91 h 154"/>
                  <a:gd name="T20" fmla="*/ 148 w 478"/>
                  <a:gd name="T21" fmla="*/ 123 h 154"/>
                  <a:gd name="T22" fmla="*/ 248 w 478"/>
                  <a:gd name="T23" fmla="*/ 134 h 154"/>
                  <a:gd name="T24" fmla="*/ 252 w 478"/>
                  <a:gd name="T25" fmla="*/ 134 h 154"/>
                  <a:gd name="T26" fmla="*/ 281 w 478"/>
                  <a:gd name="T27" fmla="*/ 108 h 154"/>
                  <a:gd name="T28" fmla="*/ 286 w 478"/>
                  <a:gd name="T29" fmla="*/ 60 h 154"/>
                  <a:gd name="T30" fmla="*/ 282 w 478"/>
                  <a:gd name="T31" fmla="*/ 43 h 154"/>
                  <a:gd name="T32" fmla="*/ 351 w 478"/>
                  <a:gd name="T33" fmla="*/ 50 h 154"/>
                  <a:gd name="T34" fmla="*/ 344 w 478"/>
                  <a:gd name="T35" fmla="*/ 66 h 154"/>
                  <a:gd name="T36" fmla="*/ 342 w 478"/>
                  <a:gd name="T37" fmla="*/ 80 h 154"/>
                  <a:gd name="T38" fmla="*/ 353 w 478"/>
                  <a:gd name="T39" fmla="*/ 100 h 154"/>
                  <a:gd name="T40" fmla="*/ 356 w 478"/>
                  <a:gd name="T41" fmla="*/ 67 h 154"/>
                  <a:gd name="T42" fmla="*/ 362 w 478"/>
                  <a:gd name="T43" fmla="*/ 56 h 154"/>
                  <a:gd name="T44" fmla="*/ 375 w 478"/>
                  <a:gd name="T45" fmla="*/ 52 h 154"/>
                  <a:gd name="T46" fmla="*/ 449 w 478"/>
                  <a:gd name="T47" fmla="*/ 60 h 154"/>
                  <a:gd name="T48" fmla="*/ 464 w 478"/>
                  <a:gd name="T49" fmla="*/ 79 h 154"/>
                  <a:gd name="T50" fmla="*/ 459 w 478"/>
                  <a:gd name="T51" fmla="*/ 127 h 154"/>
                  <a:gd name="T52" fmla="*/ 440 w 478"/>
                  <a:gd name="T53" fmla="*/ 142 h 154"/>
                  <a:gd name="T54" fmla="*/ 374 w 478"/>
                  <a:gd name="T55" fmla="*/ 135 h 154"/>
                  <a:gd name="T56" fmla="*/ 384 w 478"/>
                  <a:gd name="T57" fmla="*/ 148 h 154"/>
                  <a:gd name="T58" fmla="*/ 439 w 478"/>
                  <a:gd name="T59" fmla="*/ 154 h 154"/>
                  <a:gd name="T60" fmla="*/ 442 w 478"/>
                  <a:gd name="T61" fmla="*/ 154 h 154"/>
                  <a:gd name="T62" fmla="*/ 471 w 478"/>
                  <a:gd name="T63" fmla="*/ 128 h 154"/>
                  <a:gd name="T64" fmla="*/ 476 w 478"/>
                  <a:gd name="T65" fmla="*/ 80 h 154"/>
                  <a:gd name="T66" fmla="*/ 450 w 478"/>
                  <a:gd name="T67" fmla="*/ 48 h 154"/>
                  <a:gd name="T68" fmla="*/ 273 w 478"/>
                  <a:gd name="T69" fmla="*/ 59 h 154"/>
                  <a:gd name="T70" fmla="*/ 268 w 478"/>
                  <a:gd name="T71" fmla="*/ 107 h 154"/>
                  <a:gd name="T72" fmla="*/ 250 w 478"/>
                  <a:gd name="T73" fmla="*/ 121 h 154"/>
                  <a:gd name="T74" fmla="*/ 149 w 478"/>
                  <a:gd name="T75" fmla="*/ 111 h 154"/>
                  <a:gd name="T76" fmla="*/ 134 w 478"/>
                  <a:gd name="T77" fmla="*/ 92 h 154"/>
                  <a:gd name="T78" fmla="*/ 139 w 478"/>
                  <a:gd name="T79" fmla="*/ 44 h 154"/>
                  <a:gd name="T80" fmla="*/ 158 w 478"/>
                  <a:gd name="T81" fmla="*/ 29 h 154"/>
                  <a:gd name="T82" fmla="*/ 258 w 478"/>
                  <a:gd name="T83" fmla="*/ 40 h 154"/>
                  <a:gd name="T84" fmla="*/ 273 w 478"/>
                  <a:gd name="T85" fmla="*/ 5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8" h="154">
                    <a:moveTo>
                      <a:pt x="450" y="48"/>
                    </a:moveTo>
                    <a:cubicBezTo>
                      <a:pt x="376" y="40"/>
                      <a:pt x="376" y="40"/>
                      <a:pt x="376" y="40"/>
                    </a:cubicBezTo>
                    <a:cubicBezTo>
                      <a:pt x="376" y="40"/>
                      <a:pt x="376" y="40"/>
                      <a:pt x="376" y="40"/>
                    </a:cubicBezTo>
                    <a:cubicBezTo>
                      <a:pt x="260" y="28"/>
                      <a:pt x="260" y="28"/>
                      <a:pt x="260" y="28"/>
                    </a:cubicBezTo>
                    <a:cubicBezTo>
                      <a:pt x="159" y="17"/>
                      <a:pt x="159" y="17"/>
                      <a:pt x="159" y="17"/>
                    </a:cubicBezTo>
                    <a:cubicBezTo>
                      <a:pt x="0" y="0"/>
                      <a:pt x="0" y="0"/>
                      <a:pt x="0" y="0"/>
                    </a:cubicBezTo>
                    <a:cubicBezTo>
                      <a:pt x="5" y="13"/>
                      <a:pt x="5" y="13"/>
                      <a:pt x="5" y="13"/>
                    </a:cubicBezTo>
                    <a:cubicBezTo>
                      <a:pt x="134" y="27"/>
                      <a:pt x="134" y="27"/>
                      <a:pt x="134" y="27"/>
                    </a:cubicBezTo>
                    <a:cubicBezTo>
                      <a:pt x="130" y="31"/>
                      <a:pt x="128" y="37"/>
                      <a:pt x="127" y="43"/>
                    </a:cubicBezTo>
                    <a:cubicBezTo>
                      <a:pt x="122" y="91"/>
                      <a:pt x="122" y="91"/>
                      <a:pt x="122" y="91"/>
                    </a:cubicBezTo>
                    <a:cubicBezTo>
                      <a:pt x="120" y="107"/>
                      <a:pt x="132" y="121"/>
                      <a:pt x="148" y="123"/>
                    </a:cubicBezTo>
                    <a:cubicBezTo>
                      <a:pt x="248" y="134"/>
                      <a:pt x="248" y="134"/>
                      <a:pt x="248" y="134"/>
                    </a:cubicBezTo>
                    <a:cubicBezTo>
                      <a:pt x="249" y="134"/>
                      <a:pt x="251" y="134"/>
                      <a:pt x="252" y="134"/>
                    </a:cubicBezTo>
                    <a:cubicBezTo>
                      <a:pt x="266" y="134"/>
                      <a:pt x="279" y="123"/>
                      <a:pt x="281" y="108"/>
                    </a:cubicBezTo>
                    <a:cubicBezTo>
                      <a:pt x="286" y="60"/>
                      <a:pt x="286" y="60"/>
                      <a:pt x="286" y="60"/>
                    </a:cubicBezTo>
                    <a:cubicBezTo>
                      <a:pt x="286" y="54"/>
                      <a:pt x="285" y="48"/>
                      <a:pt x="282" y="43"/>
                    </a:cubicBezTo>
                    <a:cubicBezTo>
                      <a:pt x="351" y="50"/>
                      <a:pt x="351" y="50"/>
                      <a:pt x="351" y="50"/>
                    </a:cubicBezTo>
                    <a:cubicBezTo>
                      <a:pt x="347" y="54"/>
                      <a:pt x="344" y="60"/>
                      <a:pt x="344" y="66"/>
                    </a:cubicBezTo>
                    <a:cubicBezTo>
                      <a:pt x="342" y="80"/>
                      <a:pt x="342" y="80"/>
                      <a:pt x="342" y="80"/>
                    </a:cubicBezTo>
                    <a:cubicBezTo>
                      <a:pt x="353" y="100"/>
                      <a:pt x="353" y="100"/>
                      <a:pt x="353" y="100"/>
                    </a:cubicBezTo>
                    <a:cubicBezTo>
                      <a:pt x="356" y="67"/>
                      <a:pt x="356" y="67"/>
                      <a:pt x="356" y="67"/>
                    </a:cubicBezTo>
                    <a:cubicBezTo>
                      <a:pt x="357" y="63"/>
                      <a:pt x="359" y="59"/>
                      <a:pt x="362" y="56"/>
                    </a:cubicBezTo>
                    <a:cubicBezTo>
                      <a:pt x="366" y="53"/>
                      <a:pt x="370" y="52"/>
                      <a:pt x="375" y="52"/>
                    </a:cubicBezTo>
                    <a:cubicBezTo>
                      <a:pt x="449" y="60"/>
                      <a:pt x="449" y="60"/>
                      <a:pt x="449" y="60"/>
                    </a:cubicBezTo>
                    <a:cubicBezTo>
                      <a:pt x="458" y="61"/>
                      <a:pt x="465" y="70"/>
                      <a:pt x="464" y="79"/>
                    </a:cubicBezTo>
                    <a:cubicBezTo>
                      <a:pt x="459" y="127"/>
                      <a:pt x="459" y="127"/>
                      <a:pt x="459" y="127"/>
                    </a:cubicBezTo>
                    <a:cubicBezTo>
                      <a:pt x="458" y="136"/>
                      <a:pt x="449" y="143"/>
                      <a:pt x="440" y="142"/>
                    </a:cubicBezTo>
                    <a:cubicBezTo>
                      <a:pt x="374" y="135"/>
                      <a:pt x="374" y="135"/>
                      <a:pt x="374" y="135"/>
                    </a:cubicBezTo>
                    <a:cubicBezTo>
                      <a:pt x="384" y="148"/>
                      <a:pt x="384" y="148"/>
                      <a:pt x="384" y="148"/>
                    </a:cubicBezTo>
                    <a:cubicBezTo>
                      <a:pt x="439" y="154"/>
                      <a:pt x="439" y="154"/>
                      <a:pt x="439" y="154"/>
                    </a:cubicBezTo>
                    <a:cubicBezTo>
                      <a:pt x="440" y="154"/>
                      <a:pt x="441" y="154"/>
                      <a:pt x="442" y="154"/>
                    </a:cubicBezTo>
                    <a:cubicBezTo>
                      <a:pt x="457" y="154"/>
                      <a:pt x="469" y="143"/>
                      <a:pt x="471" y="128"/>
                    </a:cubicBezTo>
                    <a:cubicBezTo>
                      <a:pt x="476" y="80"/>
                      <a:pt x="476" y="80"/>
                      <a:pt x="476" y="80"/>
                    </a:cubicBezTo>
                    <a:cubicBezTo>
                      <a:pt x="478" y="64"/>
                      <a:pt x="466" y="50"/>
                      <a:pt x="450" y="48"/>
                    </a:cubicBezTo>
                    <a:close/>
                    <a:moveTo>
                      <a:pt x="273" y="59"/>
                    </a:moveTo>
                    <a:cubicBezTo>
                      <a:pt x="268" y="107"/>
                      <a:pt x="268" y="107"/>
                      <a:pt x="268" y="107"/>
                    </a:cubicBezTo>
                    <a:cubicBezTo>
                      <a:pt x="267" y="116"/>
                      <a:pt x="259" y="122"/>
                      <a:pt x="250" y="121"/>
                    </a:cubicBezTo>
                    <a:cubicBezTo>
                      <a:pt x="149" y="111"/>
                      <a:pt x="149" y="111"/>
                      <a:pt x="149" y="111"/>
                    </a:cubicBezTo>
                    <a:cubicBezTo>
                      <a:pt x="140" y="110"/>
                      <a:pt x="133" y="101"/>
                      <a:pt x="134" y="92"/>
                    </a:cubicBezTo>
                    <a:cubicBezTo>
                      <a:pt x="139" y="44"/>
                      <a:pt x="139" y="44"/>
                      <a:pt x="139" y="44"/>
                    </a:cubicBezTo>
                    <a:cubicBezTo>
                      <a:pt x="140" y="35"/>
                      <a:pt x="149" y="28"/>
                      <a:pt x="158" y="29"/>
                    </a:cubicBezTo>
                    <a:cubicBezTo>
                      <a:pt x="258" y="40"/>
                      <a:pt x="258" y="40"/>
                      <a:pt x="258" y="40"/>
                    </a:cubicBezTo>
                    <a:cubicBezTo>
                      <a:pt x="268" y="41"/>
                      <a:pt x="274" y="49"/>
                      <a:pt x="273"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8" name="Freeform 50">
                <a:extLst>
                  <a:ext uri="{FF2B5EF4-FFF2-40B4-BE49-F238E27FC236}">
                    <a16:creationId xmlns:a16="http://schemas.microsoft.com/office/drawing/2014/main" id="{9DAB7C1D-9ECB-43FA-B754-6DDB66A83F5B}"/>
                  </a:ext>
                </a:extLst>
              </p:cNvPr>
              <p:cNvSpPr>
                <a:spLocks/>
              </p:cNvSpPr>
              <p:nvPr/>
            </p:nvSpPr>
            <p:spPr bwMode="auto">
              <a:xfrm>
                <a:off x="7112961" y="4230771"/>
                <a:ext cx="32073" cy="53194"/>
              </a:xfrm>
              <a:custGeom>
                <a:avLst/>
                <a:gdLst>
                  <a:gd name="T0" fmla="*/ 39 w 66"/>
                  <a:gd name="T1" fmla="*/ 1 h 109"/>
                  <a:gd name="T2" fmla="*/ 6 w 66"/>
                  <a:gd name="T3" fmla="*/ 27 h 109"/>
                  <a:gd name="T4" fmla="*/ 3 w 66"/>
                  <a:gd name="T5" fmla="*/ 59 h 109"/>
                  <a:gd name="T6" fmla="*/ 42 w 66"/>
                  <a:gd name="T7" fmla="*/ 108 h 109"/>
                  <a:gd name="T8" fmla="*/ 57 w 66"/>
                  <a:gd name="T9" fmla="*/ 109 h 109"/>
                  <a:gd name="T10" fmla="*/ 59 w 66"/>
                  <a:gd name="T11" fmla="*/ 84 h 109"/>
                  <a:gd name="T12" fmla="*/ 53 w 66"/>
                  <a:gd name="T13" fmla="*/ 75 h 109"/>
                  <a:gd name="T14" fmla="*/ 60 w 66"/>
                  <a:gd name="T15" fmla="*/ 47 h 109"/>
                  <a:gd name="T16" fmla="*/ 64 w 66"/>
                  <a:gd name="T17" fmla="*/ 45 h 109"/>
                  <a:gd name="T18" fmla="*/ 65 w 66"/>
                  <a:gd name="T19" fmla="*/ 33 h 109"/>
                  <a:gd name="T20" fmla="*/ 39 w 66"/>
                  <a:gd name="T21"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09">
                    <a:moveTo>
                      <a:pt x="39" y="1"/>
                    </a:moveTo>
                    <a:cubicBezTo>
                      <a:pt x="23" y="0"/>
                      <a:pt x="8" y="11"/>
                      <a:pt x="6" y="27"/>
                    </a:cubicBezTo>
                    <a:cubicBezTo>
                      <a:pt x="3" y="59"/>
                      <a:pt x="3" y="59"/>
                      <a:pt x="3" y="59"/>
                    </a:cubicBezTo>
                    <a:cubicBezTo>
                      <a:pt x="0" y="83"/>
                      <a:pt x="18" y="105"/>
                      <a:pt x="42" y="108"/>
                    </a:cubicBezTo>
                    <a:cubicBezTo>
                      <a:pt x="57" y="109"/>
                      <a:pt x="57" y="109"/>
                      <a:pt x="57" y="109"/>
                    </a:cubicBezTo>
                    <a:cubicBezTo>
                      <a:pt x="59" y="84"/>
                      <a:pt x="59" y="84"/>
                      <a:pt x="59" y="84"/>
                    </a:cubicBezTo>
                    <a:cubicBezTo>
                      <a:pt x="53" y="75"/>
                      <a:pt x="53" y="75"/>
                      <a:pt x="53" y="75"/>
                    </a:cubicBezTo>
                    <a:cubicBezTo>
                      <a:pt x="47" y="65"/>
                      <a:pt x="50" y="53"/>
                      <a:pt x="60" y="47"/>
                    </a:cubicBezTo>
                    <a:cubicBezTo>
                      <a:pt x="64" y="45"/>
                      <a:pt x="64" y="45"/>
                      <a:pt x="64" y="45"/>
                    </a:cubicBezTo>
                    <a:cubicBezTo>
                      <a:pt x="65" y="33"/>
                      <a:pt x="65" y="33"/>
                      <a:pt x="65" y="33"/>
                    </a:cubicBezTo>
                    <a:cubicBezTo>
                      <a:pt x="66" y="17"/>
                      <a:pt x="55" y="3"/>
                      <a:pt x="39" y="1"/>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9" name="Freeform 51">
                <a:extLst>
                  <a:ext uri="{FF2B5EF4-FFF2-40B4-BE49-F238E27FC236}">
                    <a16:creationId xmlns:a16="http://schemas.microsoft.com/office/drawing/2014/main" id="{8110966B-B954-4FA1-A921-BDF15CE116F3}"/>
                  </a:ext>
                </a:extLst>
              </p:cNvPr>
              <p:cNvSpPr>
                <a:spLocks/>
              </p:cNvSpPr>
              <p:nvPr/>
            </p:nvSpPr>
            <p:spPr bwMode="auto">
              <a:xfrm>
                <a:off x="7043730" y="5077573"/>
                <a:ext cx="119687" cy="59061"/>
              </a:xfrm>
              <a:custGeom>
                <a:avLst/>
                <a:gdLst>
                  <a:gd name="T0" fmla="*/ 276 w 306"/>
                  <a:gd name="T1" fmla="*/ 151 h 151"/>
                  <a:gd name="T2" fmla="*/ 0 w 306"/>
                  <a:gd name="T3" fmla="*/ 100 h 151"/>
                  <a:gd name="T4" fmla="*/ 18 w 306"/>
                  <a:gd name="T5" fmla="*/ 0 h 151"/>
                  <a:gd name="T6" fmla="*/ 306 w 306"/>
                  <a:gd name="T7" fmla="*/ 49 h 151"/>
                  <a:gd name="T8" fmla="*/ 276 w 306"/>
                  <a:gd name="T9" fmla="*/ 151 h 151"/>
                </a:gdLst>
                <a:ahLst/>
                <a:cxnLst>
                  <a:cxn ang="0">
                    <a:pos x="T0" y="T1"/>
                  </a:cxn>
                  <a:cxn ang="0">
                    <a:pos x="T2" y="T3"/>
                  </a:cxn>
                  <a:cxn ang="0">
                    <a:pos x="T4" y="T5"/>
                  </a:cxn>
                  <a:cxn ang="0">
                    <a:pos x="T6" y="T7"/>
                  </a:cxn>
                  <a:cxn ang="0">
                    <a:pos x="T8" y="T9"/>
                  </a:cxn>
                </a:cxnLst>
                <a:rect l="0" t="0" r="r" b="b"/>
                <a:pathLst>
                  <a:path w="306" h="151">
                    <a:moveTo>
                      <a:pt x="276" y="151"/>
                    </a:moveTo>
                    <a:lnTo>
                      <a:pt x="0" y="100"/>
                    </a:lnTo>
                    <a:lnTo>
                      <a:pt x="18" y="0"/>
                    </a:lnTo>
                    <a:lnTo>
                      <a:pt x="306" y="49"/>
                    </a:lnTo>
                    <a:lnTo>
                      <a:pt x="276" y="15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1" name="Freeform 53">
                <a:extLst>
                  <a:ext uri="{FF2B5EF4-FFF2-40B4-BE49-F238E27FC236}">
                    <a16:creationId xmlns:a16="http://schemas.microsoft.com/office/drawing/2014/main" id="{60E02CE7-53C7-47FA-B319-5BC925F1F9E7}"/>
                  </a:ext>
                </a:extLst>
              </p:cNvPr>
              <p:cNvSpPr>
                <a:spLocks/>
              </p:cNvSpPr>
              <p:nvPr/>
            </p:nvSpPr>
            <p:spPr bwMode="auto">
              <a:xfrm>
                <a:off x="7423911" y="4787353"/>
                <a:ext cx="43807" cy="38722"/>
              </a:xfrm>
              <a:custGeom>
                <a:avLst/>
                <a:gdLst>
                  <a:gd name="T0" fmla="*/ 19 w 90"/>
                  <a:gd name="T1" fmla="*/ 80 h 80"/>
                  <a:gd name="T2" fmla="*/ 90 w 90"/>
                  <a:gd name="T3" fmla="*/ 0 h 80"/>
                  <a:gd name="T4" fmla="*/ 19 w 90"/>
                  <a:gd name="T5" fmla="*/ 80 h 80"/>
                </a:gdLst>
                <a:ahLst/>
                <a:cxnLst>
                  <a:cxn ang="0">
                    <a:pos x="T0" y="T1"/>
                  </a:cxn>
                  <a:cxn ang="0">
                    <a:pos x="T2" y="T3"/>
                  </a:cxn>
                  <a:cxn ang="0">
                    <a:pos x="T4" y="T5"/>
                  </a:cxn>
                </a:cxnLst>
                <a:rect l="0" t="0" r="r" b="b"/>
                <a:pathLst>
                  <a:path w="90" h="80">
                    <a:moveTo>
                      <a:pt x="19" y="80"/>
                    </a:moveTo>
                    <a:cubicBezTo>
                      <a:pt x="90" y="0"/>
                      <a:pt x="90" y="0"/>
                      <a:pt x="90" y="0"/>
                    </a:cubicBezTo>
                    <a:cubicBezTo>
                      <a:pt x="90" y="0"/>
                      <a:pt x="0" y="3"/>
                      <a:pt x="19" y="80"/>
                    </a:cubicBez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2" name="Freeform 54">
                <a:extLst>
                  <a:ext uri="{FF2B5EF4-FFF2-40B4-BE49-F238E27FC236}">
                    <a16:creationId xmlns:a16="http://schemas.microsoft.com/office/drawing/2014/main" id="{8F562E75-5E2D-4A31-BD2E-9EF59D077C38}"/>
                  </a:ext>
                </a:extLst>
              </p:cNvPr>
              <p:cNvSpPr>
                <a:spLocks/>
              </p:cNvSpPr>
              <p:nvPr/>
            </p:nvSpPr>
            <p:spPr bwMode="auto">
              <a:xfrm>
                <a:off x="7035908" y="4783050"/>
                <a:ext cx="68057" cy="43025"/>
              </a:xfrm>
              <a:custGeom>
                <a:avLst/>
                <a:gdLst>
                  <a:gd name="T0" fmla="*/ 151 w 174"/>
                  <a:gd name="T1" fmla="*/ 110 h 110"/>
                  <a:gd name="T2" fmla="*/ 174 w 174"/>
                  <a:gd name="T3" fmla="*/ 0 h 110"/>
                  <a:gd name="T4" fmla="*/ 0 w 174"/>
                  <a:gd name="T5" fmla="*/ 0 h 110"/>
                  <a:gd name="T6" fmla="*/ 13 w 174"/>
                  <a:gd name="T7" fmla="*/ 110 h 110"/>
                  <a:gd name="T8" fmla="*/ 151 w 174"/>
                  <a:gd name="T9" fmla="*/ 110 h 110"/>
                </a:gdLst>
                <a:ahLst/>
                <a:cxnLst>
                  <a:cxn ang="0">
                    <a:pos x="T0" y="T1"/>
                  </a:cxn>
                  <a:cxn ang="0">
                    <a:pos x="T2" y="T3"/>
                  </a:cxn>
                  <a:cxn ang="0">
                    <a:pos x="T4" y="T5"/>
                  </a:cxn>
                  <a:cxn ang="0">
                    <a:pos x="T6" y="T7"/>
                  </a:cxn>
                  <a:cxn ang="0">
                    <a:pos x="T8" y="T9"/>
                  </a:cxn>
                </a:cxnLst>
                <a:rect l="0" t="0" r="r" b="b"/>
                <a:pathLst>
                  <a:path w="174" h="110">
                    <a:moveTo>
                      <a:pt x="151" y="110"/>
                    </a:moveTo>
                    <a:lnTo>
                      <a:pt x="174" y="0"/>
                    </a:lnTo>
                    <a:lnTo>
                      <a:pt x="0" y="0"/>
                    </a:lnTo>
                    <a:lnTo>
                      <a:pt x="13" y="110"/>
                    </a:lnTo>
                    <a:lnTo>
                      <a:pt x="151" y="110"/>
                    </a:lnTo>
                    <a:close/>
                  </a:path>
                </a:pathLst>
              </a:custGeom>
              <a:solidFill>
                <a:srgbClr val="992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3" name="Freeform 55">
                <a:extLst>
                  <a:ext uri="{FF2B5EF4-FFF2-40B4-BE49-F238E27FC236}">
                    <a16:creationId xmlns:a16="http://schemas.microsoft.com/office/drawing/2014/main" id="{C18006E3-7677-4D70-AC41-5414339A6A8E}"/>
                  </a:ext>
                </a:extLst>
              </p:cNvPr>
              <p:cNvSpPr>
                <a:spLocks/>
              </p:cNvSpPr>
              <p:nvPr/>
            </p:nvSpPr>
            <p:spPr bwMode="auto">
              <a:xfrm>
                <a:off x="7001879" y="4415777"/>
                <a:ext cx="345762" cy="295305"/>
              </a:xfrm>
              <a:custGeom>
                <a:avLst/>
                <a:gdLst>
                  <a:gd name="T0" fmla="*/ 22 w 710"/>
                  <a:gd name="T1" fmla="*/ 157 h 608"/>
                  <a:gd name="T2" fmla="*/ 164 w 710"/>
                  <a:gd name="T3" fmla="*/ 562 h 608"/>
                  <a:gd name="T4" fmla="*/ 229 w 710"/>
                  <a:gd name="T5" fmla="*/ 608 h 608"/>
                  <a:gd name="T6" fmla="*/ 307 w 710"/>
                  <a:gd name="T7" fmla="*/ 608 h 608"/>
                  <a:gd name="T8" fmla="*/ 710 w 710"/>
                  <a:gd name="T9" fmla="*/ 342 h 608"/>
                  <a:gd name="T10" fmla="*/ 640 w 710"/>
                  <a:gd name="T11" fmla="*/ 240 h 608"/>
                  <a:gd name="T12" fmla="*/ 329 w 710"/>
                  <a:gd name="T13" fmla="*/ 373 h 608"/>
                  <a:gd name="T14" fmla="*/ 228 w 710"/>
                  <a:gd name="T15" fmla="*/ 80 h 608"/>
                  <a:gd name="T16" fmla="*/ 98 w 710"/>
                  <a:gd name="T17" fmla="*/ 14 h 608"/>
                  <a:gd name="T18" fmla="*/ 98 w 710"/>
                  <a:gd name="T19" fmla="*/ 14 h 608"/>
                  <a:gd name="T20" fmla="*/ 22 w 710"/>
                  <a:gd name="T21" fmla="*/ 15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608">
                    <a:moveTo>
                      <a:pt x="22" y="157"/>
                    </a:moveTo>
                    <a:cubicBezTo>
                      <a:pt x="164" y="562"/>
                      <a:pt x="164" y="562"/>
                      <a:pt x="164" y="562"/>
                    </a:cubicBezTo>
                    <a:cubicBezTo>
                      <a:pt x="173" y="590"/>
                      <a:pt x="200" y="608"/>
                      <a:pt x="229" y="608"/>
                    </a:cubicBezTo>
                    <a:cubicBezTo>
                      <a:pt x="307" y="608"/>
                      <a:pt x="307" y="608"/>
                      <a:pt x="307" y="608"/>
                    </a:cubicBezTo>
                    <a:cubicBezTo>
                      <a:pt x="710" y="342"/>
                      <a:pt x="710" y="342"/>
                      <a:pt x="710" y="342"/>
                    </a:cubicBezTo>
                    <a:cubicBezTo>
                      <a:pt x="640" y="240"/>
                      <a:pt x="640" y="240"/>
                      <a:pt x="640" y="240"/>
                    </a:cubicBezTo>
                    <a:cubicBezTo>
                      <a:pt x="329" y="373"/>
                      <a:pt x="329" y="373"/>
                      <a:pt x="329" y="373"/>
                    </a:cubicBezTo>
                    <a:cubicBezTo>
                      <a:pt x="228" y="80"/>
                      <a:pt x="228" y="80"/>
                      <a:pt x="228" y="80"/>
                    </a:cubicBezTo>
                    <a:cubicBezTo>
                      <a:pt x="208" y="29"/>
                      <a:pt x="152" y="0"/>
                      <a:pt x="98" y="14"/>
                    </a:cubicBezTo>
                    <a:cubicBezTo>
                      <a:pt x="98" y="14"/>
                      <a:pt x="98" y="14"/>
                      <a:pt x="98" y="14"/>
                    </a:cubicBezTo>
                    <a:cubicBezTo>
                      <a:pt x="36" y="30"/>
                      <a:pt x="0" y="96"/>
                      <a:pt x="22" y="15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4" name="Freeform 56">
                <a:extLst>
                  <a:ext uri="{FF2B5EF4-FFF2-40B4-BE49-F238E27FC236}">
                    <a16:creationId xmlns:a16="http://schemas.microsoft.com/office/drawing/2014/main" id="{184AA5FA-7342-43BF-8D69-EAB8C24374FC}"/>
                  </a:ext>
                </a:extLst>
              </p:cNvPr>
              <p:cNvSpPr>
                <a:spLocks/>
              </p:cNvSpPr>
              <p:nvPr/>
            </p:nvSpPr>
            <p:spPr bwMode="auto">
              <a:xfrm>
                <a:off x="7119610" y="4580835"/>
                <a:ext cx="42633" cy="34029"/>
              </a:xfrm>
              <a:custGeom>
                <a:avLst/>
                <a:gdLst>
                  <a:gd name="T0" fmla="*/ 87 w 87"/>
                  <a:gd name="T1" fmla="*/ 33 h 70"/>
                  <a:gd name="T2" fmla="*/ 0 w 87"/>
                  <a:gd name="T3" fmla="*/ 70 h 70"/>
                  <a:gd name="T4" fmla="*/ 87 w 87"/>
                  <a:gd name="T5" fmla="*/ 33 h 70"/>
                </a:gdLst>
                <a:ahLst/>
                <a:cxnLst>
                  <a:cxn ang="0">
                    <a:pos x="T0" y="T1"/>
                  </a:cxn>
                  <a:cxn ang="0">
                    <a:pos x="T2" y="T3"/>
                  </a:cxn>
                  <a:cxn ang="0">
                    <a:pos x="T4" y="T5"/>
                  </a:cxn>
                </a:cxnLst>
                <a:rect l="0" t="0" r="r" b="b"/>
                <a:pathLst>
                  <a:path w="87" h="70">
                    <a:moveTo>
                      <a:pt x="87" y="33"/>
                    </a:moveTo>
                    <a:cubicBezTo>
                      <a:pt x="0" y="70"/>
                      <a:pt x="0" y="70"/>
                      <a:pt x="0" y="70"/>
                    </a:cubicBezTo>
                    <a:cubicBezTo>
                      <a:pt x="0" y="70"/>
                      <a:pt x="20" y="0"/>
                      <a:pt x="87" y="33"/>
                    </a:cubicBez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5" name="Freeform 57">
                <a:extLst>
                  <a:ext uri="{FF2B5EF4-FFF2-40B4-BE49-F238E27FC236}">
                    <a16:creationId xmlns:a16="http://schemas.microsoft.com/office/drawing/2014/main" id="{E0B84BAA-F5F9-47F5-83E8-F596AC9CC5C5}"/>
                  </a:ext>
                </a:extLst>
              </p:cNvPr>
              <p:cNvSpPr>
                <a:spLocks/>
              </p:cNvSpPr>
              <p:nvPr/>
            </p:nvSpPr>
            <p:spPr bwMode="auto">
              <a:xfrm>
                <a:off x="7317523" y="4428293"/>
                <a:ext cx="161538" cy="153324"/>
              </a:xfrm>
              <a:custGeom>
                <a:avLst/>
                <a:gdLst>
                  <a:gd name="T0" fmla="*/ 232 w 332"/>
                  <a:gd name="T1" fmla="*/ 0 h 316"/>
                  <a:gd name="T2" fmla="*/ 93 w 332"/>
                  <a:gd name="T3" fmla="*/ 53 h 316"/>
                  <a:gd name="T4" fmla="*/ 42 w 332"/>
                  <a:gd name="T5" fmla="*/ 102 h 316"/>
                  <a:gd name="T6" fmla="*/ 0 w 332"/>
                  <a:gd name="T7" fmla="*/ 227 h 316"/>
                  <a:gd name="T8" fmla="*/ 62 w 332"/>
                  <a:gd name="T9" fmla="*/ 316 h 316"/>
                  <a:gd name="T10" fmla="*/ 80 w 332"/>
                  <a:gd name="T11" fmla="*/ 314 h 316"/>
                  <a:gd name="T12" fmla="*/ 230 w 332"/>
                  <a:gd name="T13" fmla="*/ 263 h 316"/>
                  <a:gd name="T14" fmla="*/ 250 w 332"/>
                  <a:gd name="T15" fmla="*/ 252 h 316"/>
                  <a:gd name="T16" fmla="*/ 281 w 332"/>
                  <a:gd name="T17" fmla="*/ 231 h 316"/>
                  <a:gd name="T18" fmla="*/ 293 w 332"/>
                  <a:gd name="T19" fmla="*/ 208 h 316"/>
                  <a:gd name="T20" fmla="*/ 281 w 332"/>
                  <a:gd name="T21" fmla="*/ 185 h 316"/>
                  <a:gd name="T22" fmla="*/ 275 w 332"/>
                  <a:gd name="T23" fmla="*/ 181 h 316"/>
                  <a:gd name="T24" fmla="*/ 290 w 332"/>
                  <a:gd name="T25" fmla="*/ 178 h 316"/>
                  <a:gd name="T26" fmla="*/ 301 w 332"/>
                  <a:gd name="T27" fmla="*/ 166 h 316"/>
                  <a:gd name="T28" fmla="*/ 301 w 332"/>
                  <a:gd name="T29" fmla="*/ 150 h 316"/>
                  <a:gd name="T30" fmla="*/ 291 w 332"/>
                  <a:gd name="T31" fmla="*/ 138 h 316"/>
                  <a:gd name="T32" fmla="*/ 263 w 332"/>
                  <a:gd name="T33" fmla="*/ 130 h 316"/>
                  <a:gd name="T34" fmla="*/ 297 w 332"/>
                  <a:gd name="T35" fmla="*/ 126 h 316"/>
                  <a:gd name="T36" fmla="*/ 317 w 332"/>
                  <a:gd name="T37" fmla="*/ 103 h 316"/>
                  <a:gd name="T38" fmla="*/ 294 w 332"/>
                  <a:gd name="T39" fmla="*/ 81 h 316"/>
                  <a:gd name="T40" fmla="*/ 202 w 332"/>
                  <a:gd name="T41" fmla="*/ 84 h 316"/>
                  <a:gd name="T42" fmla="*/ 232 w 332"/>
                  <a:gd name="T43" fmla="*/ 58 h 316"/>
                  <a:gd name="T44" fmla="*/ 297 w 332"/>
                  <a:gd name="T45" fmla="*/ 58 h 316"/>
                  <a:gd name="T46" fmla="*/ 326 w 332"/>
                  <a:gd name="T47" fmla="*/ 37 h 316"/>
                  <a:gd name="T48" fmla="*/ 332 w 332"/>
                  <a:gd name="T49" fmla="*/ 24 h 316"/>
                  <a:gd name="T50" fmla="*/ 232 w 332"/>
                  <a:gd name="T5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316">
                    <a:moveTo>
                      <a:pt x="232" y="0"/>
                    </a:moveTo>
                    <a:cubicBezTo>
                      <a:pt x="93" y="53"/>
                      <a:pt x="93" y="53"/>
                      <a:pt x="93" y="53"/>
                    </a:cubicBezTo>
                    <a:cubicBezTo>
                      <a:pt x="70" y="62"/>
                      <a:pt x="51" y="79"/>
                      <a:pt x="42" y="102"/>
                    </a:cubicBezTo>
                    <a:cubicBezTo>
                      <a:pt x="0" y="227"/>
                      <a:pt x="0" y="227"/>
                      <a:pt x="0" y="227"/>
                    </a:cubicBezTo>
                    <a:cubicBezTo>
                      <a:pt x="62" y="316"/>
                      <a:pt x="62" y="316"/>
                      <a:pt x="62" y="316"/>
                    </a:cubicBezTo>
                    <a:cubicBezTo>
                      <a:pt x="80" y="314"/>
                      <a:pt x="80" y="314"/>
                      <a:pt x="80" y="314"/>
                    </a:cubicBezTo>
                    <a:cubicBezTo>
                      <a:pt x="133" y="306"/>
                      <a:pt x="184" y="289"/>
                      <a:pt x="230" y="263"/>
                    </a:cubicBezTo>
                    <a:cubicBezTo>
                      <a:pt x="250" y="252"/>
                      <a:pt x="250" y="252"/>
                      <a:pt x="250" y="252"/>
                    </a:cubicBezTo>
                    <a:cubicBezTo>
                      <a:pt x="281" y="231"/>
                      <a:pt x="281" y="231"/>
                      <a:pt x="281" y="231"/>
                    </a:cubicBezTo>
                    <a:cubicBezTo>
                      <a:pt x="288" y="226"/>
                      <a:pt x="293" y="217"/>
                      <a:pt x="293" y="208"/>
                    </a:cubicBezTo>
                    <a:cubicBezTo>
                      <a:pt x="293" y="199"/>
                      <a:pt x="288" y="190"/>
                      <a:pt x="281" y="185"/>
                    </a:cubicBezTo>
                    <a:cubicBezTo>
                      <a:pt x="275" y="181"/>
                      <a:pt x="275" y="181"/>
                      <a:pt x="275" y="181"/>
                    </a:cubicBezTo>
                    <a:cubicBezTo>
                      <a:pt x="290" y="178"/>
                      <a:pt x="290" y="178"/>
                      <a:pt x="290" y="178"/>
                    </a:cubicBezTo>
                    <a:cubicBezTo>
                      <a:pt x="296" y="177"/>
                      <a:pt x="301" y="172"/>
                      <a:pt x="301" y="166"/>
                    </a:cubicBezTo>
                    <a:cubicBezTo>
                      <a:pt x="301" y="150"/>
                      <a:pt x="301" y="150"/>
                      <a:pt x="301" y="150"/>
                    </a:cubicBezTo>
                    <a:cubicBezTo>
                      <a:pt x="301" y="144"/>
                      <a:pt x="297" y="139"/>
                      <a:pt x="291" y="138"/>
                    </a:cubicBezTo>
                    <a:cubicBezTo>
                      <a:pt x="263" y="130"/>
                      <a:pt x="263" y="130"/>
                      <a:pt x="263" y="130"/>
                    </a:cubicBezTo>
                    <a:cubicBezTo>
                      <a:pt x="297" y="126"/>
                      <a:pt x="297" y="126"/>
                      <a:pt x="297" y="126"/>
                    </a:cubicBezTo>
                    <a:cubicBezTo>
                      <a:pt x="308" y="124"/>
                      <a:pt x="317" y="115"/>
                      <a:pt x="317" y="103"/>
                    </a:cubicBezTo>
                    <a:cubicBezTo>
                      <a:pt x="317" y="91"/>
                      <a:pt x="306" y="80"/>
                      <a:pt x="294" y="81"/>
                    </a:cubicBezTo>
                    <a:cubicBezTo>
                      <a:pt x="202" y="84"/>
                      <a:pt x="202" y="84"/>
                      <a:pt x="202" y="84"/>
                    </a:cubicBezTo>
                    <a:cubicBezTo>
                      <a:pt x="232" y="58"/>
                      <a:pt x="232" y="58"/>
                      <a:pt x="232" y="58"/>
                    </a:cubicBezTo>
                    <a:cubicBezTo>
                      <a:pt x="297" y="58"/>
                      <a:pt x="297" y="58"/>
                      <a:pt x="297" y="58"/>
                    </a:cubicBezTo>
                    <a:cubicBezTo>
                      <a:pt x="310" y="58"/>
                      <a:pt x="322" y="50"/>
                      <a:pt x="326" y="37"/>
                    </a:cubicBezTo>
                    <a:cubicBezTo>
                      <a:pt x="332" y="24"/>
                      <a:pt x="332" y="24"/>
                      <a:pt x="332" y="24"/>
                    </a:cubicBezTo>
                    <a:lnTo>
                      <a:pt x="232" y="0"/>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6" name="Freeform 58">
                <a:extLst>
                  <a:ext uri="{FF2B5EF4-FFF2-40B4-BE49-F238E27FC236}">
                    <a16:creationId xmlns:a16="http://schemas.microsoft.com/office/drawing/2014/main" id="{00311EC4-D900-4453-9FF7-CC9DD0A01D7D}"/>
                  </a:ext>
                </a:extLst>
              </p:cNvPr>
              <p:cNvSpPr>
                <a:spLocks/>
              </p:cNvSpPr>
              <p:nvPr/>
            </p:nvSpPr>
            <p:spPr bwMode="auto">
              <a:xfrm>
                <a:off x="7313612" y="4463104"/>
                <a:ext cx="114211" cy="114211"/>
              </a:xfrm>
              <a:custGeom>
                <a:avLst/>
                <a:gdLst>
                  <a:gd name="T0" fmla="*/ 0 w 235"/>
                  <a:gd name="T1" fmla="*/ 142 h 235"/>
                  <a:gd name="T2" fmla="*/ 55 w 235"/>
                  <a:gd name="T3" fmla="*/ 19 h 235"/>
                  <a:gd name="T4" fmla="*/ 143 w 235"/>
                  <a:gd name="T5" fmla="*/ 2 h 235"/>
                  <a:gd name="T6" fmla="*/ 170 w 235"/>
                  <a:gd name="T7" fmla="*/ 9 h 235"/>
                  <a:gd name="T8" fmla="*/ 190 w 235"/>
                  <a:gd name="T9" fmla="*/ 28 h 235"/>
                  <a:gd name="T10" fmla="*/ 200 w 235"/>
                  <a:gd name="T11" fmla="*/ 57 h 235"/>
                  <a:gd name="T12" fmla="*/ 198 w 235"/>
                  <a:gd name="T13" fmla="*/ 63 h 235"/>
                  <a:gd name="T14" fmla="*/ 212 w 235"/>
                  <a:gd name="T15" fmla="*/ 70 h 235"/>
                  <a:gd name="T16" fmla="*/ 228 w 235"/>
                  <a:gd name="T17" fmla="*/ 109 h 235"/>
                  <a:gd name="T18" fmla="*/ 223 w 235"/>
                  <a:gd name="T19" fmla="*/ 122 h 235"/>
                  <a:gd name="T20" fmla="*/ 223 w 235"/>
                  <a:gd name="T21" fmla="*/ 122 h 235"/>
                  <a:gd name="T22" fmla="*/ 221 w 235"/>
                  <a:gd name="T23" fmla="*/ 168 h 235"/>
                  <a:gd name="T24" fmla="*/ 178 w 235"/>
                  <a:gd name="T25" fmla="*/ 204 h 235"/>
                  <a:gd name="T26" fmla="*/ 64 w 235"/>
                  <a:gd name="T27" fmla="*/ 235 h 235"/>
                  <a:gd name="T28" fmla="*/ 0 w 235"/>
                  <a:gd name="T29" fmla="*/ 14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235">
                    <a:moveTo>
                      <a:pt x="0" y="142"/>
                    </a:moveTo>
                    <a:cubicBezTo>
                      <a:pt x="55" y="19"/>
                      <a:pt x="55" y="19"/>
                      <a:pt x="55" y="19"/>
                    </a:cubicBezTo>
                    <a:cubicBezTo>
                      <a:pt x="143" y="2"/>
                      <a:pt x="143" y="2"/>
                      <a:pt x="143" y="2"/>
                    </a:cubicBezTo>
                    <a:cubicBezTo>
                      <a:pt x="153" y="0"/>
                      <a:pt x="163" y="2"/>
                      <a:pt x="170" y="9"/>
                    </a:cubicBezTo>
                    <a:cubicBezTo>
                      <a:pt x="190" y="28"/>
                      <a:pt x="190" y="28"/>
                      <a:pt x="190" y="28"/>
                    </a:cubicBezTo>
                    <a:cubicBezTo>
                      <a:pt x="198" y="35"/>
                      <a:pt x="202" y="46"/>
                      <a:pt x="200" y="57"/>
                    </a:cubicBezTo>
                    <a:cubicBezTo>
                      <a:pt x="198" y="63"/>
                      <a:pt x="198" y="63"/>
                      <a:pt x="198" y="63"/>
                    </a:cubicBezTo>
                    <a:cubicBezTo>
                      <a:pt x="212" y="70"/>
                      <a:pt x="212" y="70"/>
                      <a:pt x="212" y="70"/>
                    </a:cubicBezTo>
                    <a:cubicBezTo>
                      <a:pt x="227" y="77"/>
                      <a:pt x="234" y="94"/>
                      <a:pt x="228" y="109"/>
                    </a:cubicBezTo>
                    <a:cubicBezTo>
                      <a:pt x="223" y="122"/>
                      <a:pt x="223" y="122"/>
                      <a:pt x="223" y="122"/>
                    </a:cubicBezTo>
                    <a:cubicBezTo>
                      <a:pt x="223" y="122"/>
                      <a:pt x="223" y="122"/>
                      <a:pt x="223" y="122"/>
                    </a:cubicBezTo>
                    <a:cubicBezTo>
                      <a:pt x="235" y="135"/>
                      <a:pt x="234" y="156"/>
                      <a:pt x="221" y="168"/>
                    </a:cubicBezTo>
                    <a:cubicBezTo>
                      <a:pt x="178" y="204"/>
                      <a:pt x="178" y="204"/>
                      <a:pt x="178" y="204"/>
                    </a:cubicBezTo>
                    <a:cubicBezTo>
                      <a:pt x="64" y="235"/>
                      <a:pt x="64" y="235"/>
                      <a:pt x="64" y="235"/>
                    </a:cubicBezTo>
                    <a:lnTo>
                      <a:pt x="0" y="142"/>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8" name="Freeform 35">
                <a:extLst>
                  <a:ext uri="{FF2B5EF4-FFF2-40B4-BE49-F238E27FC236}">
                    <a16:creationId xmlns:a16="http://schemas.microsoft.com/office/drawing/2014/main" id="{12068D8D-1957-4881-A0CA-1FF5934B0982}"/>
                  </a:ext>
                </a:extLst>
              </p:cNvPr>
              <p:cNvSpPr>
                <a:spLocks/>
              </p:cNvSpPr>
              <p:nvPr/>
            </p:nvSpPr>
            <p:spPr bwMode="auto">
              <a:xfrm>
                <a:off x="6751554" y="5063100"/>
                <a:ext cx="47327" cy="156453"/>
              </a:xfrm>
              <a:custGeom>
                <a:avLst/>
                <a:gdLst>
                  <a:gd name="T0" fmla="*/ 90 w 121"/>
                  <a:gd name="T1" fmla="*/ 400 h 400"/>
                  <a:gd name="T2" fmla="*/ 32 w 121"/>
                  <a:gd name="T3" fmla="*/ 400 h 400"/>
                  <a:gd name="T4" fmla="*/ 0 w 121"/>
                  <a:gd name="T5" fmla="*/ 0 h 400"/>
                  <a:gd name="T6" fmla="*/ 121 w 121"/>
                  <a:gd name="T7" fmla="*/ 0 h 400"/>
                  <a:gd name="T8" fmla="*/ 90 w 121"/>
                  <a:gd name="T9" fmla="*/ 400 h 400"/>
                </a:gdLst>
                <a:ahLst/>
                <a:cxnLst>
                  <a:cxn ang="0">
                    <a:pos x="T0" y="T1"/>
                  </a:cxn>
                  <a:cxn ang="0">
                    <a:pos x="T2" y="T3"/>
                  </a:cxn>
                  <a:cxn ang="0">
                    <a:pos x="T4" y="T5"/>
                  </a:cxn>
                  <a:cxn ang="0">
                    <a:pos x="T6" y="T7"/>
                  </a:cxn>
                  <a:cxn ang="0">
                    <a:pos x="T8" y="T9"/>
                  </a:cxn>
                </a:cxnLst>
                <a:rect l="0" t="0" r="r" b="b"/>
                <a:pathLst>
                  <a:path w="121" h="400">
                    <a:moveTo>
                      <a:pt x="90" y="400"/>
                    </a:moveTo>
                    <a:lnTo>
                      <a:pt x="32" y="400"/>
                    </a:lnTo>
                    <a:lnTo>
                      <a:pt x="0" y="0"/>
                    </a:lnTo>
                    <a:lnTo>
                      <a:pt x="121" y="0"/>
                    </a:lnTo>
                    <a:lnTo>
                      <a:pt x="90" y="4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1" name="Freeform 78">
                <a:extLst>
                  <a:ext uri="{FF2B5EF4-FFF2-40B4-BE49-F238E27FC236}">
                    <a16:creationId xmlns:a16="http://schemas.microsoft.com/office/drawing/2014/main" id="{D7BFB6C6-00A7-4E41-87FD-B3B83112600C}"/>
                  </a:ext>
                </a:extLst>
              </p:cNvPr>
              <p:cNvSpPr>
                <a:spLocks/>
              </p:cNvSpPr>
              <p:nvPr/>
            </p:nvSpPr>
            <p:spPr bwMode="auto">
              <a:xfrm>
                <a:off x="7243406" y="4917208"/>
                <a:ext cx="62971"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92" name="Freeform 79">
              <a:extLst>
                <a:ext uri="{FF2B5EF4-FFF2-40B4-BE49-F238E27FC236}">
                  <a16:creationId xmlns:a16="http://schemas.microsoft.com/office/drawing/2014/main" id="{70AB0E52-E8B7-4BE4-A299-E05DF7B28FEE}"/>
                </a:ext>
              </a:extLst>
            </p:cNvPr>
            <p:cNvSpPr>
              <a:spLocks/>
            </p:cNvSpPr>
            <p:nvPr/>
          </p:nvSpPr>
          <p:spPr bwMode="auto">
            <a:xfrm>
              <a:off x="6472677" y="4917208"/>
              <a:ext cx="62972" cy="302345"/>
            </a:xfrm>
            <a:custGeom>
              <a:avLst/>
              <a:gdLst>
                <a:gd name="T0" fmla="*/ 120 w 161"/>
                <a:gd name="T1" fmla="*/ 773 h 773"/>
                <a:gd name="T2" fmla="*/ 41 w 161"/>
                <a:gd name="T3" fmla="*/ 773 h 773"/>
                <a:gd name="T4" fmla="*/ 0 w 161"/>
                <a:gd name="T5" fmla="*/ 0 h 773"/>
                <a:gd name="T6" fmla="*/ 161 w 161"/>
                <a:gd name="T7" fmla="*/ 0 h 773"/>
                <a:gd name="T8" fmla="*/ 120 w 161"/>
                <a:gd name="T9" fmla="*/ 773 h 773"/>
              </a:gdLst>
              <a:ahLst/>
              <a:cxnLst>
                <a:cxn ang="0">
                  <a:pos x="T0" y="T1"/>
                </a:cxn>
                <a:cxn ang="0">
                  <a:pos x="T2" y="T3"/>
                </a:cxn>
                <a:cxn ang="0">
                  <a:pos x="T4" y="T5"/>
                </a:cxn>
                <a:cxn ang="0">
                  <a:pos x="T6" y="T7"/>
                </a:cxn>
                <a:cxn ang="0">
                  <a:pos x="T8" y="T9"/>
                </a:cxn>
              </a:cxnLst>
              <a:rect l="0" t="0" r="r" b="b"/>
              <a:pathLst>
                <a:path w="161" h="773">
                  <a:moveTo>
                    <a:pt x="120" y="773"/>
                  </a:moveTo>
                  <a:lnTo>
                    <a:pt x="41" y="773"/>
                  </a:lnTo>
                  <a:lnTo>
                    <a:pt x="0" y="0"/>
                  </a:lnTo>
                  <a:lnTo>
                    <a:pt x="161" y="0"/>
                  </a:lnTo>
                  <a:lnTo>
                    <a:pt x="120" y="7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3" name="Rectangle 80">
              <a:extLst>
                <a:ext uri="{FF2B5EF4-FFF2-40B4-BE49-F238E27FC236}">
                  <a16:creationId xmlns:a16="http://schemas.microsoft.com/office/drawing/2014/main" id="{DDF27492-D25E-443D-9773-C20E8144E2B5}"/>
                </a:ext>
              </a:extLst>
            </p:cNvPr>
            <p:cNvSpPr>
              <a:spLocks noChangeArrowheads="1"/>
            </p:cNvSpPr>
            <p:nvPr/>
          </p:nvSpPr>
          <p:spPr bwMode="auto">
            <a:xfrm>
              <a:off x="6100318" y="4871837"/>
              <a:ext cx="403649" cy="5202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4" name="Rectangle 81">
              <a:extLst>
                <a:ext uri="{FF2B5EF4-FFF2-40B4-BE49-F238E27FC236}">
                  <a16:creationId xmlns:a16="http://schemas.microsoft.com/office/drawing/2014/main" id="{09FABD28-49BD-4900-B2DB-F9FF749FCD44}"/>
                </a:ext>
              </a:extLst>
            </p:cNvPr>
            <p:cNvSpPr>
              <a:spLocks noChangeArrowheads="1"/>
            </p:cNvSpPr>
            <p:nvPr/>
          </p:nvSpPr>
          <p:spPr bwMode="auto">
            <a:xfrm>
              <a:off x="6503967" y="4871837"/>
              <a:ext cx="395826" cy="52020"/>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5" name="Freeform 82">
              <a:extLst>
                <a:ext uri="{FF2B5EF4-FFF2-40B4-BE49-F238E27FC236}">
                  <a16:creationId xmlns:a16="http://schemas.microsoft.com/office/drawing/2014/main" id="{F9DB05E2-E1CA-4D80-9628-C63E788BEC1E}"/>
                </a:ext>
              </a:extLst>
            </p:cNvPr>
            <p:cNvSpPr>
              <a:spLocks/>
            </p:cNvSpPr>
            <p:nvPr/>
          </p:nvSpPr>
          <p:spPr bwMode="auto">
            <a:xfrm>
              <a:off x="6565375" y="4699348"/>
              <a:ext cx="116557" cy="172489"/>
            </a:xfrm>
            <a:custGeom>
              <a:avLst/>
              <a:gdLst>
                <a:gd name="T0" fmla="*/ 298 w 298"/>
                <a:gd name="T1" fmla="*/ 0 h 441"/>
                <a:gd name="T2" fmla="*/ 0 w 298"/>
                <a:gd name="T3" fmla="*/ 0 h 441"/>
                <a:gd name="T4" fmla="*/ 55 w 298"/>
                <a:gd name="T5" fmla="*/ 441 h 441"/>
                <a:gd name="T6" fmla="*/ 244 w 298"/>
                <a:gd name="T7" fmla="*/ 441 h 441"/>
                <a:gd name="T8" fmla="*/ 298 w 298"/>
                <a:gd name="T9" fmla="*/ 0 h 441"/>
              </a:gdLst>
              <a:ahLst/>
              <a:cxnLst>
                <a:cxn ang="0">
                  <a:pos x="T0" y="T1"/>
                </a:cxn>
                <a:cxn ang="0">
                  <a:pos x="T2" y="T3"/>
                </a:cxn>
                <a:cxn ang="0">
                  <a:pos x="T4" y="T5"/>
                </a:cxn>
                <a:cxn ang="0">
                  <a:pos x="T6" y="T7"/>
                </a:cxn>
                <a:cxn ang="0">
                  <a:pos x="T8" y="T9"/>
                </a:cxn>
              </a:cxnLst>
              <a:rect l="0" t="0" r="r" b="b"/>
              <a:pathLst>
                <a:path w="298" h="441">
                  <a:moveTo>
                    <a:pt x="298" y="0"/>
                  </a:moveTo>
                  <a:lnTo>
                    <a:pt x="0" y="0"/>
                  </a:lnTo>
                  <a:lnTo>
                    <a:pt x="55" y="441"/>
                  </a:lnTo>
                  <a:lnTo>
                    <a:pt x="244" y="441"/>
                  </a:lnTo>
                  <a:lnTo>
                    <a:pt x="298"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6" name="Rectangle 83">
              <a:extLst>
                <a:ext uri="{FF2B5EF4-FFF2-40B4-BE49-F238E27FC236}">
                  <a16:creationId xmlns:a16="http://schemas.microsoft.com/office/drawing/2014/main" id="{A3BC7E96-6F2A-4AB7-A5D8-DC9C1CDD630B}"/>
                </a:ext>
              </a:extLst>
            </p:cNvPr>
            <p:cNvSpPr>
              <a:spLocks noChangeArrowheads="1"/>
            </p:cNvSpPr>
            <p:nvPr/>
          </p:nvSpPr>
          <p:spPr bwMode="auto">
            <a:xfrm>
              <a:off x="6293146" y="4818643"/>
              <a:ext cx="73142" cy="5319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7" name="Rectangle 84">
              <a:extLst>
                <a:ext uri="{FF2B5EF4-FFF2-40B4-BE49-F238E27FC236}">
                  <a16:creationId xmlns:a16="http://schemas.microsoft.com/office/drawing/2014/main" id="{EE1D482C-EF9D-4D6E-854B-384475A79C7B}"/>
                </a:ext>
              </a:extLst>
            </p:cNvPr>
            <p:cNvSpPr>
              <a:spLocks noChangeArrowheads="1"/>
            </p:cNvSpPr>
            <p:nvPr/>
          </p:nvSpPr>
          <p:spPr bwMode="auto">
            <a:xfrm>
              <a:off x="6366288" y="4818643"/>
              <a:ext cx="112646" cy="5319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2" name="TextBox 331">
            <a:extLst>
              <a:ext uri="{FF2B5EF4-FFF2-40B4-BE49-F238E27FC236}">
                <a16:creationId xmlns:a16="http://schemas.microsoft.com/office/drawing/2014/main" id="{E4561C91-E707-474F-AE82-88F037E5ECCB}"/>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333" name="TextBox 332">
            <a:extLst>
              <a:ext uri="{FF2B5EF4-FFF2-40B4-BE49-F238E27FC236}">
                <a16:creationId xmlns:a16="http://schemas.microsoft.com/office/drawing/2014/main" id="{076B3878-5657-4B2B-B0C7-B4E96001721B}"/>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334" name="TextBox 333">
            <a:extLst>
              <a:ext uri="{FF2B5EF4-FFF2-40B4-BE49-F238E27FC236}">
                <a16:creationId xmlns:a16="http://schemas.microsoft.com/office/drawing/2014/main" id="{0E1D9576-D596-41A2-8922-52B4CFFEF86D}"/>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340" name="Group 339">
            <a:extLst>
              <a:ext uri="{FF2B5EF4-FFF2-40B4-BE49-F238E27FC236}">
                <a16:creationId xmlns:a16="http://schemas.microsoft.com/office/drawing/2014/main" id="{156BA20D-2B08-428A-927C-512DC7310108}"/>
              </a:ext>
            </a:extLst>
          </p:cNvPr>
          <p:cNvGrpSpPr/>
          <p:nvPr/>
        </p:nvGrpSpPr>
        <p:grpSpPr>
          <a:xfrm>
            <a:off x="4048759" y="2418080"/>
            <a:ext cx="401322" cy="3769360"/>
            <a:chOff x="4048759" y="2638004"/>
            <a:chExt cx="401322" cy="3769360"/>
          </a:xfrm>
        </p:grpSpPr>
        <p:cxnSp>
          <p:nvCxnSpPr>
            <p:cNvPr id="341" name="Straight Connector 340">
              <a:extLst>
                <a:ext uri="{FF2B5EF4-FFF2-40B4-BE49-F238E27FC236}">
                  <a16:creationId xmlns:a16="http://schemas.microsoft.com/office/drawing/2014/main" id="{774D9278-D16B-42A7-9A88-8F36BD5CA009}"/>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42" name="Group 341">
              <a:extLst>
                <a:ext uri="{FF2B5EF4-FFF2-40B4-BE49-F238E27FC236}">
                  <a16:creationId xmlns:a16="http://schemas.microsoft.com/office/drawing/2014/main" id="{EC3547A2-A325-4FA7-915C-A613A6C11188}"/>
                </a:ext>
              </a:extLst>
            </p:cNvPr>
            <p:cNvGrpSpPr/>
            <p:nvPr/>
          </p:nvGrpSpPr>
          <p:grpSpPr>
            <a:xfrm>
              <a:off x="4048759" y="4322023"/>
              <a:ext cx="401322" cy="401322"/>
              <a:chOff x="4048759" y="4299946"/>
              <a:chExt cx="401322" cy="401322"/>
            </a:xfrm>
          </p:grpSpPr>
          <p:sp>
            <p:nvSpPr>
              <p:cNvPr id="343" name="Oval 342">
                <a:extLst>
                  <a:ext uri="{FF2B5EF4-FFF2-40B4-BE49-F238E27FC236}">
                    <a16:creationId xmlns:a16="http://schemas.microsoft.com/office/drawing/2014/main" id="{010A9CD9-BC3E-4E8D-AFFF-927AD9A664FE}"/>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Isosceles Triangle 343">
                <a:extLst>
                  <a:ext uri="{FF2B5EF4-FFF2-40B4-BE49-F238E27FC236}">
                    <a16:creationId xmlns:a16="http://schemas.microsoft.com/office/drawing/2014/main" id="{91A7D0F3-DCAD-4FBB-AD06-CD9D5FCA17B2}"/>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45" name="TextBox 344">
            <a:extLst>
              <a:ext uri="{FF2B5EF4-FFF2-40B4-BE49-F238E27FC236}">
                <a16:creationId xmlns:a16="http://schemas.microsoft.com/office/drawing/2014/main" id="{26A31502-D0E1-4C79-848B-C9ED6FA3FD78}"/>
              </a:ext>
            </a:extLst>
          </p:cNvPr>
          <p:cNvSpPr txBox="1"/>
          <p:nvPr/>
        </p:nvSpPr>
        <p:spPr>
          <a:xfrm>
            <a:off x="1528031" y="3518708"/>
            <a:ext cx="409321" cy="173360"/>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MFA</a:t>
            </a:r>
          </a:p>
        </p:txBody>
      </p:sp>
      <p:sp>
        <p:nvSpPr>
          <p:cNvPr id="346" name="TextBox 345">
            <a:extLst>
              <a:ext uri="{FF2B5EF4-FFF2-40B4-BE49-F238E27FC236}">
                <a16:creationId xmlns:a16="http://schemas.microsoft.com/office/drawing/2014/main" id="{549DBDDE-138E-46F8-B73F-D7D10AD38469}"/>
              </a:ext>
            </a:extLst>
          </p:cNvPr>
          <p:cNvSpPr txBox="1"/>
          <p:nvPr/>
        </p:nvSpPr>
        <p:spPr>
          <a:xfrm>
            <a:off x="1528031" y="3716602"/>
            <a:ext cx="1519284" cy="169277"/>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Conditional Access</a:t>
            </a:r>
          </a:p>
        </p:txBody>
      </p:sp>
      <p:sp>
        <p:nvSpPr>
          <p:cNvPr id="5" name="Rectangle 4">
            <a:extLst>
              <a:ext uri="{FF2B5EF4-FFF2-40B4-BE49-F238E27FC236}">
                <a16:creationId xmlns:a16="http://schemas.microsoft.com/office/drawing/2014/main" id="{F4490CE1-694B-41FB-8C25-60084945D6CD}"/>
              </a:ext>
            </a:extLst>
          </p:cNvPr>
          <p:cNvSpPr/>
          <p:nvPr/>
        </p:nvSpPr>
        <p:spPr bwMode="auto">
          <a:xfrm>
            <a:off x="4673503" y="3560568"/>
            <a:ext cx="1375835" cy="24016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506" name="Picture 2" descr="Image result for menu icon">
            <a:extLst>
              <a:ext uri="{FF2B5EF4-FFF2-40B4-BE49-F238E27FC236}">
                <a16:creationId xmlns:a16="http://schemas.microsoft.com/office/drawing/2014/main" id="{86196F3F-9073-4A7F-9779-7A8BFF82E6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66" t="14297" r="8454" b="9653"/>
          <a:stretch/>
        </p:blipFill>
        <p:spPr bwMode="auto">
          <a:xfrm>
            <a:off x="4747260" y="3686228"/>
            <a:ext cx="1173480" cy="4991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C7152AB-CAD2-4C45-A046-F8185AB53997}"/>
              </a:ext>
            </a:extLst>
          </p:cNvPr>
          <p:cNvGrpSpPr/>
          <p:nvPr/>
        </p:nvGrpSpPr>
        <p:grpSpPr>
          <a:xfrm>
            <a:off x="4771116" y="4341788"/>
            <a:ext cx="1251116" cy="178702"/>
            <a:chOff x="4764653" y="4683027"/>
            <a:chExt cx="1102748" cy="157510"/>
          </a:xfrm>
        </p:grpSpPr>
        <p:pic>
          <p:nvPicPr>
            <p:cNvPr id="21508" name="Picture 4" descr="Image result for check icon">
              <a:extLst>
                <a:ext uri="{FF2B5EF4-FFF2-40B4-BE49-F238E27FC236}">
                  <a16:creationId xmlns:a16="http://schemas.microsoft.com/office/drawing/2014/main" id="{482B18B4-9FB7-48AD-8460-EFD4DC4FDB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4683027"/>
              <a:ext cx="157510" cy="157510"/>
            </a:xfrm>
            <a:prstGeom prst="ellipse">
              <a:avLst/>
            </a:prstGeom>
            <a:noFill/>
            <a:extLst>
              <a:ext uri="{909E8E84-426E-40DD-AFC4-6F175D3DCCD1}">
                <a14:hiddenFill xmlns:a14="http://schemas.microsoft.com/office/drawing/2010/main">
                  <a:solidFill>
                    <a:srgbClr val="FFFFFF"/>
                  </a:solidFill>
                </a14:hiddenFill>
              </a:ext>
            </a:extLst>
          </p:spPr>
        </p:pic>
        <p:sp>
          <p:nvSpPr>
            <p:cNvPr id="329" name="TextBox 328">
              <a:extLst>
                <a:ext uri="{FF2B5EF4-FFF2-40B4-BE49-F238E27FC236}">
                  <a16:creationId xmlns:a16="http://schemas.microsoft.com/office/drawing/2014/main" id="{FAADE510-2AE2-4EAD-A1BC-046E036B115E}"/>
                </a:ext>
              </a:extLst>
            </p:cNvPr>
            <p:cNvSpPr txBox="1"/>
            <p:nvPr/>
          </p:nvSpPr>
          <p:spPr>
            <a:xfrm>
              <a:off x="4974716" y="4690572"/>
              <a:ext cx="892685" cy="142421"/>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MFA</a:t>
              </a:r>
            </a:p>
          </p:txBody>
        </p:sp>
      </p:grpSp>
      <p:grpSp>
        <p:nvGrpSpPr>
          <p:cNvPr id="20" name="Group 19">
            <a:extLst>
              <a:ext uri="{FF2B5EF4-FFF2-40B4-BE49-F238E27FC236}">
                <a16:creationId xmlns:a16="http://schemas.microsoft.com/office/drawing/2014/main" id="{7DDEC7D1-574B-4C1F-836C-3AE56CD7E94C}"/>
              </a:ext>
            </a:extLst>
          </p:cNvPr>
          <p:cNvGrpSpPr/>
          <p:nvPr/>
        </p:nvGrpSpPr>
        <p:grpSpPr>
          <a:xfrm>
            <a:off x="4771116" y="4641727"/>
            <a:ext cx="1232572" cy="323166"/>
            <a:chOff x="4764653" y="4954741"/>
            <a:chExt cx="1086403" cy="284842"/>
          </a:xfrm>
        </p:grpSpPr>
        <p:sp>
          <p:nvSpPr>
            <p:cNvPr id="330" name="TextBox 329">
              <a:extLst>
                <a:ext uri="{FF2B5EF4-FFF2-40B4-BE49-F238E27FC236}">
                  <a16:creationId xmlns:a16="http://schemas.microsoft.com/office/drawing/2014/main" id="{14E8622A-C627-490D-85BB-A494F515B029}"/>
                </a:ext>
              </a:extLst>
            </p:cNvPr>
            <p:cNvSpPr txBox="1"/>
            <p:nvPr/>
          </p:nvSpPr>
          <p:spPr>
            <a:xfrm>
              <a:off x="4975824" y="4954741"/>
              <a:ext cx="875232" cy="284842"/>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Conditional Access</a:t>
              </a:r>
            </a:p>
          </p:txBody>
        </p:sp>
        <p:pic>
          <p:nvPicPr>
            <p:cNvPr id="368" name="Picture 4" descr="Image result for check icon">
              <a:extLst>
                <a:ext uri="{FF2B5EF4-FFF2-40B4-BE49-F238E27FC236}">
                  <a16:creationId xmlns:a16="http://schemas.microsoft.com/office/drawing/2014/main" id="{5A4F3956-1B71-492E-B4CC-BE40DC757D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018406"/>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4055FA5-6841-4C29-9C45-E937E5D3DB19}"/>
              </a:ext>
            </a:extLst>
          </p:cNvPr>
          <p:cNvGrpSpPr/>
          <p:nvPr/>
        </p:nvGrpSpPr>
        <p:grpSpPr>
          <a:xfrm>
            <a:off x="4771116" y="5086130"/>
            <a:ext cx="1232572" cy="323164"/>
            <a:chOff x="4764653" y="5250838"/>
            <a:chExt cx="1086403" cy="284841"/>
          </a:xfrm>
        </p:grpSpPr>
        <p:sp>
          <p:nvSpPr>
            <p:cNvPr id="335" name="TextBox 334">
              <a:extLst>
                <a:ext uri="{FF2B5EF4-FFF2-40B4-BE49-F238E27FC236}">
                  <a16:creationId xmlns:a16="http://schemas.microsoft.com/office/drawing/2014/main" id="{47777A89-1F8C-43F3-8B8B-BCA0FB68F04B}"/>
                </a:ext>
              </a:extLst>
            </p:cNvPr>
            <p:cNvSpPr txBox="1"/>
            <p:nvPr/>
          </p:nvSpPr>
          <p:spPr>
            <a:xfrm>
              <a:off x="4975824" y="5250838"/>
              <a:ext cx="875232" cy="284841"/>
            </a:xfrm>
            <a:prstGeom prst="rect">
              <a:avLst/>
            </a:prstGeom>
            <a:noFill/>
          </p:spPr>
          <p:txBody>
            <a:bodyPr wrap="square" lIns="0" tIns="0" rIns="0" bIns="0" rtlCol="0" anchor="ctr">
              <a:spAutoFit/>
            </a:bodyPr>
            <a:lstStyle>
              <a:defPPr>
                <a:defRPr lang="en-US"/>
              </a:defPPr>
              <a:lvl1pPr lvl="0" defTabSz="932509">
                <a:defRPr sz="1100"/>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Intelligent Security Graph</a:t>
              </a:r>
            </a:p>
          </p:txBody>
        </p:sp>
        <p:pic>
          <p:nvPicPr>
            <p:cNvPr id="369" name="Picture 4" descr="Image result for check icon">
              <a:extLst>
                <a:ext uri="{FF2B5EF4-FFF2-40B4-BE49-F238E27FC236}">
                  <a16:creationId xmlns:a16="http://schemas.microsoft.com/office/drawing/2014/main" id="{8ED49E98-11A5-4C61-AA3F-F7F1E1E276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314503"/>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06993190-744F-4490-BCB7-D0928621BDC7}"/>
              </a:ext>
            </a:extLst>
          </p:cNvPr>
          <p:cNvGrpSpPr/>
          <p:nvPr/>
        </p:nvGrpSpPr>
        <p:grpSpPr>
          <a:xfrm>
            <a:off x="4771116" y="5530532"/>
            <a:ext cx="1232572" cy="178702"/>
            <a:chOff x="4764653" y="5626002"/>
            <a:chExt cx="1086403" cy="157510"/>
          </a:xfrm>
        </p:grpSpPr>
        <p:sp>
          <p:nvSpPr>
            <p:cNvPr id="339" name="TextBox 338">
              <a:extLst>
                <a:ext uri="{FF2B5EF4-FFF2-40B4-BE49-F238E27FC236}">
                  <a16:creationId xmlns:a16="http://schemas.microsoft.com/office/drawing/2014/main" id="{89E1C6F3-326F-47C7-BDB2-A3F40F329DA1}"/>
                </a:ext>
              </a:extLst>
            </p:cNvPr>
            <p:cNvSpPr txBox="1"/>
            <p:nvPr/>
          </p:nvSpPr>
          <p:spPr>
            <a:xfrm>
              <a:off x="4975824" y="5633547"/>
              <a:ext cx="875232" cy="142421"/>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a:t>
              </a:r>
            </a:p>
          </p:txBody>
        </p:sp>
        <p:pic>
          <p:nvPicPr>
            <p:cNvPr id="370" name="Picture 4" descr="Image result for check icon">
              <a:extLst>
                <a:ext uri="{FF2B5EF4-FFF2-40B4-BE49-F238E27FC236}">
                  <a16:creationId xmlns:a16="http://schemas.microsoft.com/office/drawing/2014/main" id="{452A39CE-FADA-4A1E-A23F-B41FC0F11D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348" t="19410" r="10348" b="19410"/>
            <a:stretch/>
          </p:blipFill>
          <p:spPr bwMode="auto">
            <a:xfrm>
              <a:off x="4764653" y="5626002"/>
              <a:ext cx="157510" cy="157510"/>
            </a:xfrm>
            <a:prstGeom prst="ellipse">
              <a:avLst/>
            </a:prstGeom>
            <a:noFill/>
            <a:extLst>
              <a:ext uri="{909E8E84-426E-40DD-AFC4-6F175D3DCCD1}">
                <a14:hiddenFill xmlns:a14="http://schemas.microsoft.com/office/drawing/2010/main">
                  <a:solidFill>
                    <a:srgbClr val="FFFFFF"/>
                  </a:solidFill>
                </a14:hiddenFill>
              </a:ext>
            </a:extLst>
          </p:spPr>
        </p:pic>
      </p:grpSp>
      <p:sp>
        <p:nvSpPr>
          <p:cNvPr id="375" name="TextBox 374">
            <a:extLst>
              <a:ext uri="{FF2B5EF4-FFF2-40B4-BE49-F238E27FC236}">
                <a16:creationId xmlns:a16="http://schemas.microsoft.com/office/drawing/2014/main" id="{3C20F7CD-D438-4954-90C5-E759A6779630}"/>
              </a:ext>
            </a:extLst>
          </p:cNvPr>
          <p:cNvSpPr txBox="1"/>
          <p:nvPr/>
        </p:nvSpPr>
        <p:spPr>
          <a:xfrm>
            <a:off x="1528031" y="3910412"/>
            <a:ext cx="1846760" cy="169277"/>
          </a:xfrm>
          <a:prstGeom prst="rect">
            <a:avLst/>
          </a:prstGeom>
          <a:noFill/>
        </p:spPr>
        <p:txBody>
          <a:bodyPr wrap="square" lIns="0" tIns="0" rIns="0" bIns="0" rtlCol="0" anchor="t">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Intelligent Security Graph</a:t>
            </a:r>
          </a:p>
        </p:txBody>
      </p:sp>
      <p:grpSp>
        <p:nvGrpSpPr>
          <p:cNvPr id="12" name="Group 11">
            <a:extLst>
              <a:ext uri="{FF2B5EF4-FFF2-40B4-BE49-F238E27FC236}">
                <a16:creationId xmlns:a16="http://schemas.microsoft.com/office/drawing/2014/main" id="{2AD4FEB8-D46C-42CE-8052-69F059584A66}"/>
              </a:ext>
            </a:extLst>
          </p:cNvPr>
          <p:cNvGrpSpPr/>
          <p:nvPr/>
        </p:nvGrpSpPr>
        <p:grpSpPr>
          <a:xfrm>
            <a:off x="713487" y="5631637"/>
            <a:ext cx="2444380" cy="276057"/>
            <a:chOff x="713487" y="5937290"/>
            <a:chExt cx="2444380" cy="276057"/>
          </a:xfrm>
        </p:grpSpPr>
        <p:sp>
          <p:nvSpPr>
            <p:cNvPr id="379" name="TextBox 378">
              <a:extLst>
                <a:ext uri="{FF2B5EF4-FFF2-40B4-BE49-F238E27FC236}">
                  <a16:creationId xmlns:a16="http://schemas.microsoft.com/office/drawing/2014/main" id="{CAB489FD-467D-424C-8086-32D4F4B2139F}"/>
                </a:ext>
              </a:extLst>
            </p:cNvPr>
            <p:cNvSpPr txBox="1"/>
            <p:nvPr/>
          </p:nvSpPr>
          <p:spPr>
            <a:xfrm>
              <a:off x="1080847" y="5951497"/>
              <a:ext cx="2077020" cy="261850"/>
            </a:xfrm>
            <a:prstGeom prst="rect">
              <a:avLst/>
            </a:prstGeom>
            <a:noFill/>
          </p:spPr>
          <p:txBody>
            <a:bodyPr wrap="square" lIns="0" tIns="0" rIns="0" bIns="0" rtlCol="0" anchor="ctr">
              <a:no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Verify and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tr</a:t>
              </a:r>
              <a:r>
                <a:rPr kumimoji="0" lang="en-US" sz="1000" b="0" i="0" u="none" strike="noStrike" kern="1200" cap="none" spc="0" normalizeH="0" baseline="0" noProof="0" dirty="0" err="1">
                  <a:ln>
                    <a:noFill/>
                  </a:ln>
                  <a:solidFill>
                    <a:srgbClr val="000000"/>
                  </a:solidFill>
                  <a:effectLst/>
                  <a:uLnTx/>
                  <a:uFillTx/>
                  <a:latin typeface="Segoe UI"/>
                  <a:ea typeface="+mn-ea"/>
                  <a:cs typeface="+mn-cs"/>
                </a:rPr>
                <a:t>oubleshoot</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AA9D31E-1619-4B95-A20C-2B609162F72F}"/>
                </a:ext>
              </a:extLst>
            </p:cNvPr>
            <p:cNvGrpSpPr/>
            <p:nvPr/>
          </p:nvGrpSpPr>
          <p:grpSpPr>
            <a:xfrm>
              <a:off x="713487" y="5937290"/>
              <a:ext cx="274320" cy="274320"/>
              <a:chOff x="2315447" y="4789009"/>
              <a:chExt cx="274320" cy="274320"/>
            </a:xfrm>
          </p:grpSpPr>
          <p:sp>
            <p:nvSpPr>
              <p:cNvPr id="381" name="Oval 380">
                <a:extLst>
                  <a:ext uri="{FF2B5EF4-FFF2-40B4-BE49-F238E27FC236}">
                    <a16:creationId xmlns:a16="http://schemas.microsoft.com/office/drawing/2014/main" id="{9E4ED3A7-75FD-4DD8-8283-A2B28770F7F9}"/>
                  </a:ext>
                </a:extLst>
              </p:cNvPr>
              <p:cNvSpPr/>
              <p:nvPr/>
            </p:nvSpPr>
            <p:spPr bwMode="auto">
              <a:xfrm>
                <a:off x="2315447" y="4789009"/>
                <a:ext cx="274320" cy="27432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2" name="globe_6" title="Icon of a monitor in front of a sphere made of lines">
                <a:extLst>
                  <a:ext uri="{FF2B5EF4-FFF2-40B4-BE49-F238E27FC236}">
                    <a16:creationId xmlns:a16="http://schemas.microsoft.com/office/drawing/2014/main" id="{2F350C4D-22B6-4354-99CA-3324E225D868}"/>
                  </a:ext>
                </a:extLst>
              </p:cNvPr>
              <p:cNvSpPr>
                <a:spLocks noChangeAspect="1" noEditPoints="1"/>
              </p:cNvSpPr>
              <p:nvPr/>
            </p:nvSpPr>
            <p:spPr bwMode="auto">
              <a:xfrm>
                <a:off x="2368645" y="4842332"/>
                <a:ext cx="183187" cy="1962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373" name="Freeform: Shape 372">
            <a:extLst>
              <a:ext uri="{FF2B5EF4-FFF2-40B4-BE49-F238E27FC236}">
                <a16:creationId xmlns:a16="http://schemas.microsoft.com/office/drawing/2014/main" id="{01197459-4B95-48E8-A1CB-D8BF0A0818E8}"/>
              </a:ext>
            </a:extLst>
          </p:cNvPr>
          <p:cNvSpPr/>
          <p:nvPr/>
        </p:nvSpPr>
        <p:spPr bwMode="auto">
          <a:xfrm>
            <a:off x="711512" y="3510053"/>
            <a:ext cx="698672" cy="709323"/>
          </a:xfrm>
          <a:custGeom>
            <a:avLst/>
            <a:gdLst>
              <a:gd name="connsiteX0" fmla="*/ 446634 w 1178727"/>
              <a:gd name="connsiteY0" fmla="*/ 0 h 1110436"/>
              <a:gd name="connsiteX1" fmla="*/ 731703 w 1178727"/>
              <a:gd name="connsiteY1" fmla="*/ 0 h 1110436"/>
              <a:gd name="connsiteX2" fmla="*/ 1178727 w 1178727"/>
              <a:gd name="connsiteY2" fmla="*/ 446245 h 1110436"/>
              <a:gd name="connsiteX3" fmla="*/ 1178727 w 1178727"/>
              <a:gd name="connsiteY3" fmla="*/ 446441 h 1110436"/>
              <a:gd name="connsiteX4" fmla="*/ 732093 w 1178727"/>
              <a:gd name="connsiteY4" fmla="*/ 893075 h 1110436"/>
              <a:gd name="connsiteX5" fmla="*/ 656941 w 1178727"/>
              <a:gd name="connsiteY5" fmla="*/ 893075 h 1110436"/>
              <a:gd name="connsiteX6" fmla="*/ 421195 w 1178727"/>
              <a:gd name="connsiteY6" fmla="*/ 1106683 h 1110436"/>
              <a:gd name="connsiteX7" fmla="*/ 373044 w 1178727"/>
              <a:gd name="connsiteY7" fmla="*/ 1090475 h 1110436"/>
              <a:gd name="connsiteX8" fmla="*/ 370706 w 1178727"/>
              <a:gd name="connsiteY8" fmla="*/ 1064544 h 1110436"/>
              <a:gd name="connsiteX9" fmla="*/ 380999 w 1178727"/>
              <a:gd name="connsiteY9" fmla="*/ 888802 h 1110436"/>
              <a:gd name="connsiteX10" fmla="*/ 0 w 1178727"/>
              <a:gd name="connsiteY10" fmla="*/ 446634 h 1110436"/>
              <a:gd name="connsiteX11" fmla="*/ 446634 w 1178727"/>
              <a:gd name="connsiteY11" fmla="*/ 0 h 1110436"/>
              <a:gd name="connsiteX12" fmla="*/ 582373 w 1178727"/>
              <a:gd name="connsiteY12" fmla="*/ 178654 h 1110436"/>
              <a:gd name="connsiteX13" fmla="*/ 440227 w 1178727"/>
              <a:gd name="connsiteY13" fmla="*/ 268757 h 1110436"/>
              <a:gd name="connsiteX14" fmla="*/ 461878 w 1178727"/>
              <a:gd name="connsiteY14" fmla="*/ 330800 h 1110436"/>
              <a:gd name="connsiteX15" fmla="*/ 523922 w 1178727"/>
              <a:gd name="connsiteY15" fmla="*/ 309149 h 1110436"/>
              <a:gd name="connsiteX16" fmla="*/ 582179 w 1178727"/>
              <a:gd name="connsiteY16" fmla="*/ 271671 h 1110436"/>
              <a:gd name="connsiteX17" fmla="*/ 648784 w 1178727"/>
              <a:gd name="connsiteY17" fmla="*/ 335752 h 1110436"/>
              <a:gd name="connsiteX18" fmla="*/ 605092 w 1178727"/>
              <a:gd name="connsiteY18" fmla="*/ 400223 h 1110436"/>
              <a:gd name="connsiteX19" fmla="*/ 536351 w 1178727"/>
              <a:gd name="connsiteY19" fmla="*/ 492463 h 1110436"/>
              <a:gd name="connsiteX20" fmla="*/ 536351 w 1178727"/>
              <a:gd name="connsiteY20" fmla="*/ 529553 h 1110436"/>
              <a:gd name="connsiteX21" fmla="*/ 582760 w 1178727"/>
              <a:gd name="connsiteY21" fmla="*/ 575965 h 1110436"/>
              <a:gd name="connsiteX22" fmla="*/ 629172 w 1178727"/>
              <a:gd name="connsiteY22" fmla="*/ 529553 h 1110436"/>
              <a:gd name="connsiteX23" fmla="*/ 629172 w 1178727"/>
              <a:gd name="connsiteY23" fmla="*/ 492463 h 1110436"/>
              <a:gd name="connsiteX24" fmla="*/ 633832 w 1178727"/>
              <a:gd name="connsiteY24" fmla="*/ 487996 h 1110436"/>
              <a:gd name="connsiteX25" fmla="*/ 742772 w 1178727"/>
              <a:gd name="connsiteY25" fmla="*/ 332841 h 1110436"/>
              <a:gd name="connsiteX26" fmla="*/ 742578 w 1178727"/>
              <a:gd name="connsiteY26" fmla="*/ 332841 h 1110436"/>
              <a:gd name="connsiteX27" fmla="*/ 583343 w 1178727"/>
              <a:gd name="connsiteY27" fmla="*/ 178654 h 1110436"/>
              <a:gd name="connsiteX28" fmla="*/ 582373 w 1178727"/>
              <a:gd name="connsiteY28" fmla="*/ 178654 h 1110436"/>
              <a:gd name="connsiteX29" fmla="*/ 583733 w 1178727"/>
              <a:gd name="connsiteY29" fmla="*/ 621404 h 1110436"/>
              <a:gd name="connsiteX30" fmla="*/ 537127 w 1178727"/>
              <a:gd name="connsiteY30" fmla="*/ 668010 h 1110436"/>
              <a:gd name="connsiteX31" fmla="*/ 583733 w 1178727"/>
              <a:gd name="connsiteY31" fmla="*/ 714615 h 1110436"/>
              <a:gd name="connsiteX32" fmla="*/ 630338 w 1178727"/>
              <a:gd name="connsiteY32" fmla="*/ 668010 h 1110436"/>
              <a:gd name="connsiteX33" fmla="*/ 583733 w 1178727"/>
              <a:gd name="connsiteY33" fmla="*/ 621404 h 11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8727" h="1110436">
                <a:moveTo>
                  <a:pt x="446634" y="0"/>
                </a:moveTo>
                <a:lnTo>
                  <a:pt x="731703" y="0"/>
                </a:lnTo>
                <a:cubicBezTo>
                  <a:pt x="978373" y="-214"/>
                  <a:pt x="1178511" y="199577"/>
                  <a:pt x="1178727" y="446245"/>
                </a:cubicBezTo>
                <a:lnTo>
                  <a:pt x="1178727" y="446441"/>
                </a:lnTo>
                <a:cubicBezTo>
                  <a:pt x="1178727" y="693110"/>
                  <a:pt x="978760" y="893075"/>
                  <a:pt x="732093" y="893075"/>
                </a:cubicBezTo>
                <a:lnTo>
                  <a:pt x="656941" y="893075"/>
                </a:lnTo>
                <a:cubicBezTo>
                  <a:pt x="600625" y="1000073"/>
                  <a:pt x="495570" y="1069203"/>
                  <a:pt x="421195" y="1106683"/>
                </a:cubicBezTo>
                <a:cubicBezTo>
                  <a:pt x="403423" y="1115504"/>
                  <a:pt x="381866" y="1108248"/>
                  <a:pt x="373044" y="1090475"/>
                </a:cubicBezTo>
                <a:cubicBezTo>
                  <a:pt x="369050" y="1082428"/>
                  <a:pt x="368217" y="1073176"/>
                  <a:pt x="370706" y="1064544"/>
                </a:cubicBezTo>
                <a:cubicBezTo>
                  <a:pt x="387081" y="1007443"/>
                  <a:pt x="390596" y="947423"/>
                  <a:pt x="380999" y="888802"/>
                </a:cubicBezTo>
                <a:cubicBezTo>
                  <a:pt x="161938" y="856257"/>
                  <a:pt x="-190" y="668099"/>
                  <a:pt x="0" y="446634"/>
                </a:cubicBezTo>
                <a:cubicBezTo>
                  <a:pt x="0" y="199965"/>
                  <a:pt x="199965" y="0"/>
                  <a:pt x="446634" y="0"/>
                </a:cubicBezTo>
                <a:close/>
                <a:moveTo>
                  <a:pt x="582373" y="178654"/>
                </a:moveTo>
                <a:cubicBezTo>
                  <a:pt x="521611" y="178872"/>
                  <a:pt x="466353" y="213899"/>
                  <a:pt x="440227" y="268757"/>
                </a:cubicBezTo>
                <a:cubicBezTo>
                  <a:pt x="429073" y="291868"/>
                  <a:pt x="438767" y="319646"/>
                  <a:pt x="461878" y="330800"/>
                </a:cubicBezTo>
                <a:cubicBezTo>
                  <a:pt x="484991" y="341954"/>
                  <a:pt x="512769" y="332260"/>
                  <a:pt x="523922" y="309149"/>
                </a:cubicBezTo>
                <a:cubicBezTo>
                  <a:pt x="534667" y="286623"/>
                  <a:pt x="557225" y="272109"/>
                  <a:pt x="582179" y="271671"/>
                </a:cubicBezTo>
                <a:cubicBezTo>
                  <a:pt x="617763" y="272229"/>
                  <a:pt x="646852" y="300217"/>
                  <a:pt x="648784" y="335752"/>
                </a:cubicBezTo>
                <a:cubicBezTo>
                  <a:pt x="649796" y="364459"/>
                  <a:pt x="632130" y="390524"/>
                  <a:pt x="605092" y="400223"/>
                </a:cubicBezTo>
                <a:cubicBezTo>
                  <a:pt x="564693" y="412940"/>
                  <a:pt x="536991" y="450114"/>
                  <a:pt x="536351" y="492463"/>
                </a:cubicBezTo>
                <a:lnTo>
                  <a:pt x="536351" y="529553"/>
                </a:lnTo>
                <a:cubicBezTo>
                  <a:pt x="536351" y="555184"/>
                  <a:pt x="557129" y="575965"/>
                  <a:pt x="582760" y="575965"/>
                </a:cubicBezTo>
                <a:cubicBezTo>
                  <a:pt x="608393" y="575965"/>
                  <a:pt x="629172" y="555184"/>
                  <a:pt x="629172" y="529553"/>
                </a:cubicBezTo>
                <a:lnTo>
                  <a:pt x="629172" y="492463"/>
                </a:lnTo>
                <a:cubicBezTo>
                  <a:pt x="629172" y="489745"/>
                  <a:pt x="633832" y="488192"/>
                  <a:pt x="633832" y="487996"/>
                </a:cubicBezTo>
                <a:cubicBezTo>
                  <a:pt x="700531" y="466155"/>
                  <a:pt x="744880" y="402993"/>
                  <a:pt x="742772" y="332841"/>
                </a:cubicBezTo>
                <a:lnTo>
                  <a:pt x="742578" y="332841"/>
                </a:lnTo>
                <a:cubicBezTo>
                  <a:pt x="739355" y="247094"/>
                  <a:pt x="669147" y="179112"/>
                  <a:pt x="583343" y="178654"/>
                </a:cubicBezTo>
                <a:lnTo>
                  <a:pt x="582373" y="178654"/>
                </a:lnTo>
                <a:close/>
                <a:moveTo>
                  <a:pt x="583733" y="621404"/>
                </a:moveTo>
                <a:cubicBezTo>
                  <a:pt x="557992" y="621404"/>
                  <a:pt x="537127" y="642271"/>
                  <a:pt x="537127" y="668010"/>
                </a:cubicBezTo>
                <a:cubicBezTo>
                  <a:pt x="537127" y="693748"/>
                  <a:pt x="557992" y="714615"/>
                  <a:pt x="583733" y="714615"/>
                </a:cubicBezTo>
                <a:cubicBezTo>
                  <a:pt x="609472" y="714615"/>
                  <a:pt x="630338" y="693748"/>
                  <a:pt x="630338" y="668010"/>
                </a:cubicBezTo>
                <a:cubicBezTo>
                  <a:pt x="630338" y="642271"/>
                  <a:pt x="609472" y="621404"/>
                  <a:pt x="583733" y="621404"/>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7" name="Graphic 486">
            <a:extLst>
              <a:ext uri="{FF2B5EF4-FFF2-40B4-BE49-F238E27FC236}">
                <a16:creationId xmlns:a16="http://schemas.microsoft.com/office/drawing/2014/main" id="{221F462C-639D-4EE1-B4B1-57958CC46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38647" y="4650079"/>
            <a:ext cx="1475840" cy="1312114"/>
          </a:xfrm>
          <a:prstGeom prst="rect">
            <a:avLst/>
          </a:prstGeom>
        </p:spPr>
      </p:pic>
      <p:grpSp>
        <p:nvGrpSpPr>
          <p:cNvPr id="317" name="Group 316">
            <a:extLst>
              <a:ext uri="{FF2B5EF4-FFF2-40B4-BE49-F238E27FC236}">
                <a16:creationId xmlns:a16="http://schemas.microsoft.com/office/drawing/2014/main" id="{F87867E3-D235-4766-B334-102E730060ED}"/>
              </a:ext>
            </a:extLst>
          </p:cNvPr>
          <p:cNvGrpSpPr>
            <a:grpSpLocks noChangeAspect="1"/>
          </p:cNvGrpSpPr>
          <p:nvPr/>
        </p:nvGrpSpPr>
        <p:grpSpPr>
          <a:xfrm>
            <a:off x="11125200" y="299512"/>
            <a:ext cx="801338" cy="685320"/>
            <a:chOff x="948593" y="3004744"/>
            <a:chExt cx="1633347" cy="1396871"/>
          </a:xfrm>
        </p:grpSpPr>
        <p:sp>
          <p:nvSpPr>
            <p:cNvPr id="318" name="Rectangle 9">
              <a:extLst>
                <a:ext uri="{FF2B5EF4-FFF2-40B4-BE49-F238E27FC236}">
                  <a16:creationId xmlns:a16="http://schemas.microsoft.com/office/drawing/2014/main" id="{25651FF9-7CBB-4200-BE80-4431D8CFBD7F}"/>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220">
              <a:extLst>
                <a:ext uri="{FF2B5EF4-FFF2-40B4-BE49-F238E27FC236}">
                  <a16:creationId xmlns:a16="http://schemas.microsoft.com/office/drawing/2014/main" id="{CA76159D-8734-428C-96DE-0A4EFCC3560F}"/>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221">
              <a:extLst>
                <a:ext uri="{FF2B5EF4-FFF2-40B4-BE49-F238E27FC236}">
                  <a16:creationId xmlns:a16="http://schemas.microsoft.com/office/drawing/2014/main" id="{34BBD68E-8ACD-4992-B05B-1CABC8211DB3}"/>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222">
              <a:extLst>
                <a:ext uri="{FF2B5EF4-FFF2-40B4-BE49-F238E27FC236}">
                  <a16:creationId xmlns:a16="http://schemas.microsoft.com/office/drawing/2014/main" id="{65679A46-3EC4-487A-8554-2E5565C75E3E}"/>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223">
              <a:extLst>
                <a:ext uri="{FF2B5EF4-FFF2-40B4-BE49-F238E27FC236}">
                  <a16:creationId xmlns:a16="http://schemas.microsoft.com/office/drawing/2014/main" id="{65AA222D-5948-4869-ABD5-E544884BE42B}"/>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224">
              <a:extLst>
                <a:ext uri="{FF2B5EF4-FFF2-40B4-BE49-F238E27FC236}">
                  <a16:creationId xmlns:a16="http://schemas.microsoft.com/office/drawing/2014/main" id="{75FA6030-88C5-4D15-8F12-7B00A654C544}"/>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225">
              <a:extLst>
                <a:ext uri="{FF2B5EF4-FFF2-40B4-BE49-F238E27FC236}">
                  <a16:creationId xmlns:a16="http://schemas.microsoft.com/office/drawing/2014/main" id="{5CFC3F24-83EC-4250-9580-71300541CAB3}"/>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226">
              <a:extLst>
                <a:ext uri="{FF2B5EF4-FFF2-40B4-BE49-F238E27FC236}">
                  <a16:creationId xmlns:a16="http://schemas.microsoft.com/office/drawing/2014/main" id="{0C3B7356-58CD-4D82-813D-7266423E8547}"/>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227">
              <a:extLst>
                <a:ext uri="{FF2B5EF4-FFF2-40B4-BE49-F238E27FC236}">
                  <a16:creationId xmlns:a16="http://schemas.microsoft.com/office/drawing/2014/main" id="{F3231EDE-B35B-4EC0-AA5D-725BB04E6DAC}"/>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228">
              <a:extLst>
                <a:ext uri="{FF2B5EF4-FFF2-40B4-BE49-F238E27FC236}">
                  <a16:creationId xmlns:a16="http://schemas.microsoft.com/office/drawing/2014/main" id="{B92C9BC6-435E-477B-B386-46AA24F87E39}"/>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229">
              <a:extLst>
                <a:ext uri="{FF2B5EF4-FFF2-40B4-BE49-F238E27FC236}">
                  <a16:creationId xmlns:a16="http://schemas.microsoft.com/office/drawing/2014/main" id="{B198D360-3C5B-4C4A-8B27-5302583AFC83}"/>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230">
              <a:extLst>
                <a:ext uri="{FF2B5EF4-FFF2-40B4-BE49-F238E27FC236}">
                  <a16:creationId xmlns:a16="http://schemas.microsoft.com/office/drawing/2014/main" id="{B68C49AF-4FA2-4FF9-A0B5-BD20D603B59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231">
              <a:extLst>
                <a:ext uri="{FF2B5EF4-FFF2-40B4-BE49-F238E27FC236}">
                  <a16:creationId xmlns:a16="http://schemas.microsoft.com/office/drawing/2014/main" id="{AFCFB498-934D-42DE-9C24-043B4DEC3082}"/>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232">
              <a:extLst>
                <a:ext uri="{FF2B5EF4-FFF2-40B4-BE49-F238E27FC236}">
                  <a16:creationId xmlns:a16="http://schemas.microsoft.com/office/drawing/2014/main" id="{4AF878BE-225B-4E01-97F2-7D66626C858B}"/>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234">
              <a:extLst>
                <a:ext uri="{FF2B5EF4-FFF2-40B4-BE49-F238E27FC236}">
                  <a16:creationId xmlns:a16="http://schemas.microsoft.com/office/drawing/2014/main" id="{9004CB06-B380-4B16-94AB-FBCCF9BD57E0}"/>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236">
              <a:extLst>
                <a:ext uri="{FF2B5EF4-FFF2-40B4-BE49-F238E27FC236}">
                  <a16:creationId xmlns:a16="http://schemas.microsoft.com/office/drawing/2014/main" id="{5A7936E7-2ED8-4A94-9BF1-253A91C20C6E}"/>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237">
              <a:extLst>
                <a:ext uri="{FF2B5EF4-FFF2-40B4-BE49-F238E27FC236}">
                  <a16:creationId xmlns:a16="http://schemas.microsoft.com/office/drawing/2014/main" id="{097ABD30-BEE2-4738-BBCB-AFA224403B5A}"/>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238">
              <a:extLst>
                <a:ext uri="{FF2B5EF4-FFF2-40B4-BE49-F238E27FC236}">
                  <a16:creationId xmlns:a16="http://schemas.microsoft.com/office/drawing/2014/main" id="{49F11952-771C-45EC-AE97-971F44066C0B}"/>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239">
              <a:extLst>
                <a:ext uri="{FF2B5EF4-FFF2-40B4-BE49-F238E27FC236}">
                  <a16:creationId xmlns:a16="http://schemas.microsoft.com/office/drawing/2014/main" id="{1EBB0913-D14C-4C23-8578-33EB0E057328}"/>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240">
              <a:extLst>
                <a:ext uri="{FF2B5EF4-FFF2-40B4-BE49-F238E27FC236}">
                  <a16:creationId xmlns:a16="http://schemas.microsoft.com/office/drawing/2014/main" id="{EC4CFBBB-B654-47A7-AA9F-5B1CDC0B4037}"/>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241">
              <a:extLst>
                <a:ext uri="{FF2B5EF4-FFF2-40B4-BE49-F238E27FC236}">
                  <a16:creationId xmlns:a16="http://schemas.microsoft.com/office/drawing/2014/main" id="{B5283ED5-15DF-4E1D-9FF9-5CA04D689E27}"/>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242">
              <a:extLst>
                <a:ext uri="{FF2B5EF4-FFF2-40B4-BE49-F238E27FC236}">
                  <a16:creationId xmlns:a16="http://schemas.microsoft.com/office/drawing/2014/main" id="{D265512E-5C63-4A6E-9B8E-F6B06DD409AC}"/>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243">
              <a:extLst>
                <a:ext uri="{FF2B5EF4-FFF2-40B4-BE49-F238E27FC236}">
                  <a16:creationId xmlns:a16="http://schemas.microsoft.com/office/drawing/2014/main" id="{F09AA9DB-34E3-4458-AF05-E95EDBD8BD3C}"/>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244">
              <a:extLst>
                <a:ext uri="{FF2B5EF4-FFF2-40B4-BE49-F238E27FC236}">
                  <a16:creationId xmlns:a16="http://schemas.microsoft.com/office/drawing/2014/main" id="{9C772659-A83D-441B-8F17-B058D1E61C48}"/>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Oval 245">
              <a:extLst>
                <a:ext uri="{FF2B5EF4-FFF2-40B4-BE49-F238E27FC236}">
                  <a16:creationId xmlns:a16="http://schemas.microsoft.com/office/drawing/2014/main" id="{D06AB3FC-2321-41AA-8000-B276C1B4A430}"/>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246">
              <a:extLst>
                <a:ext uri="{FF2B5EF4-FFF2-40B4-BE49-F238E27FC236}">
                  <a16:creationId xmlns:a16="http://schemas.microsoft.com/office/drawing/2014/main" id="{6480B4C1-59AF-4FB1-AB4F-2F55A698E9D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247">
              <a:extLst>
                <a:ext uri="{FF2B5EF4-FFF2-40B4-BE49-F238E27FC236}">
                  <a16:creationId xmlns:a16="http://schemas.microsoft.com/office/drawing/2014/main" id="{6D3BD4C5-AF20-4CB4-A873-E5FF8B234691}"/>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248">
              <a:extLst>
                <a:ext uri="{FF2B5EF4-FFF2-40B4-BE49-F238E27FC236}">
                  <a16:creationId xmlns:a16="http://schemas.microsoft.com/office/drawing/2014/main" id="{3C7ECFBC-D006-4F0A-9A80-E18E7EB5CEF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249">
              <a:extLst>
                <a:ext uri="{FF2B5EF4-FFF2-40B4-BE49-F238E27FC236}">
                  <a16:creationId xmlns:a16="http://schemas.microsoft.com/office/drawing/2014/main" id="{CFA6441E-749F-4684-B2E0-EA5255EABD16}"/>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250">
              <a:extLst>
                <a:ext uri="{FF2B5EF4-FFF2-40B4-BE49-F238E27FC236}">
                  <a16:creationId xmlns:a16="http://schemas.microsoft.com/office/drawing/2014/main" id="{585D1E42-04D5-45A1-AEF4-16937B94B5D2}"/>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251">
              <a:extLst>
                <a:ext uri="{FF2B5EF4-FFF2-40B4-BE49-F238E27FC236}">
                  <a16:creationId xmlns:a16="http://schemas.microsoft.com/office/drawing/2014/main" id="{F691CE5D-5814-40AB-A125-B1DEBEF72508}"/>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252">
              <a:extLst>
                <a:ext uri="{FF2B5EF4-FFF2-40B4-BE49-F238E27FC236}">
                  <a16:creationId xmlns:a16="http://schemas.microsoft.com/office/drawing/2014/main" id="{45641637-AE07-4CD8-AB1C-8AF11217A3F7}"/>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253">
              <a:extLst>
                <a:ext uri="{FF2B5EF4-FFF2-40B4-BE49-F238E27FC236}">
                  <a16:creationId xmlns:a16="http://schemas.microsoft.com/office/drawing/2014/main" id="{6623D3A7-3B08-4340-AA68-EA3308056E59}"/>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254">
              <a:extLst>
                <a:ext uri="{FF2B5EF4-FFF2-40B4-BE49-F238E27FC236}">
                  <a16:creationId xmlns:a16="http://schemas.microsoft.com/office/drawing/2014/main" id="{53CB5630-651A-4CF4-88CA-826CDE3967FD}"/>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255">
              <a:extLst>
                <a:ext uri="{FF2B5EF4-FFF2-40B4-BE49-F238E27FC236}">
                  <a16:creationId xmlns:a16="http://schemas.microsoft.com/office/drawing/2014/main" id="{A06239FA-BEF1-46E2-BF92-B01165CAAB5C}"/>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256">
              <a:extLst>
                <a:ext uri="{FF2B5EF4-FFF2-40B4-BE49-F238E27FC236}">
                  <a16:creationId xmlns:a16="http://schemas.microsoft.com/office/drawing/2014/main" id="{CE601F0A-4F64-4696-9F3D-3296292E1F1C}"/>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257">
              <a:extLst>
                <a:ext uri="{FF2B5EF4-FFF2-40B4-BE49-F238E27FC236}">
                  <a16:creationId xmlns:a16="http://schemas.microsoft.com/office/drawing/2014/main" id="{42E7EB9F-303F-4483-B68F-8835FE8FB06D}"/>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258">
              <a:extLst>
                <a:ext uri="{FF2B5EF4-FFF2-40B4-BE49-F238E27FC236}">
                  <a16:creationId xmlns:a16="http://schemas.microsoft.com/office/drawing/2014/main" id="{3FCA6D16-04C6-4CE4-AD70-644CA15987F4}"/>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59">
              <a:extLst>
                <a:ext uri="{FF2B5EF4-FFF2-40B4-BE49-F238E27FC236}">
                  <a16:creationId xmlns:a16="http://schemas.microsoft.com/office/drawing/2014/main" id="{D7839EDB-BFC2-46C3-B79F-FD0B12EF986E}"/>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260">
              <a:extLst>
                <a:ext uri="{FF2B5EF4-FFF2-40B4-BE49-F238E27FC236}">
                  <a16:creationId xmlns:a16="http://schemas.microsoft.com/office/drawing/2014/main" id="{42FE1C44-6254-453B-8012-8395A6FE935B}"/>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61">
              <a:extLst>
                <a:ext uri="{FF2B5EF4-FFF2-40B4-BE49-F238E27FC236}">
                  <a16:creationId xmlns:a16="http://schemas.microsoft.com/office/drawing/2014/main" id="{29B20F67-F4A2-489B-9A68-C0AFC2A9C6B8}"/>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Rectangle 262">
              <a:extLst>
                <a:ext uri="{FF2B5EF4-FFF2-40B4-BE49-F238E27FC236}">
                  <a16:creationId xmlns:a16="http://schemas.microsoft.com/office/drawing/2014/main" id="{6AA67491-81D0-4940-B18D-7ECCF2ACA214}"/>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63">
              <a:extLst>
                <a:ext uri="{FF2B5EF4-FFF2-40B4-BE49-F238E27FC236}">
                  <a16:creationId xmlns:a16="http://schemas.microsoft.com/office/drawing/2014/main" id="{CD36C691-2CBF-4971-8125-E20790F38124}"/>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Rectangle 198">
              <a:extLst>
                <a:ext uri="{FF2B5EF4-FFF2-40B4-BE49-F238E27FC236}">
                  <a16:creationId xmlns:a16="http://schemas.microsoft.com/office/drawing/2014/main" id="{2A52A22A-AC88-418E-808E-982023217A6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199">
              <a:extLst>
                <a:ext uri="{FF2B5EF4-FFF2-40B4-BE49-F238E27FC236}">
                  <a16:creationId xmlns:a16="http://schemas.microsoft.com/office/drawing/2014/main" id="{3548D680-835C-4A38-A499-70A59F5A0C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200">
              <a:extLst>
                <a:ext uri="{FF2B5EF4-FFF2-40B4-BE49-F238E27FC236}">
                  <a16:creationId xmlns:a16="http://schemas.microsoft.com/office/drawing/2014/main" id="{F6A2CC0D-B126-46AF-A035-D9781720280B}"/>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201">
              <a:extLst>
                <a:ext uri="{FF2B5EF4-FFF2-40B4-BE49-F238E27FC236}">
                  <a16:creationId xmlns:a16="http://schemas.microsoft.com/office/drawing/2014/main" id="{4F942AF9-FB66-495C-9914-6A1FFFADCC79}"/>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Rectangle 202">
              <a:extLst>
                <a:ext uri="{FF2B5EF4-FFF2-40B4-BE49-F238E27FC236}">
                  <a16:creationId xmlns:a16="http://schemas.microsoft.com/office/drawing/2014/main" id="{5F054D47-813D-425B-B7AF-923A236D7386}"/>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203">
              <a:extLst>
                <a:ext uri="{FF2B5EF4-FFF2-40B4-BE49-F238E27FC236}">
                  <a16:creationId xmlns:a16="http://schemas.microsoft.com/office/drawing/2014/main" id="{F2C6B54C-CB51-4C74-BEA4-2D6A10232DCC}"/>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204">
              <a:extLst>
                <a:ext uri="{FF2B5EF4-FFF2-40B4-BE49-F238E27FC236}">
                  <a16:creationId xmlns:a16="http://schemas.microsoft.com/office/drawing/2014/main" id="{6ED81E13-3E63-4D78-AE91-593C1F2C0472}"/>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32" name="Group 431">
              <a:extLst>
                <a:ext uri="{FF2B5EF4-FFF2-40B4-BE49-F238E27FC236}">
                  <a16:creationId xmlns:a16="http://schemas.microsoft.com/office/drawing/2014/main" id="{F47138AD-C4A2-4DC4-B4DB-D5D10B1553AE}"/>
                </a:ext>
              </a:extLst>
            </p:cNvPr>
            <p:cNvGrpSpPr/>
            <p:nvPr/>
          </p:nvGrpSpPr>
          <p:grpSpPr>
            <a:xfrm>
              <a:off x="1802994" y="3484304"/>
              <a:ext cx="479075" cy="389936"/>
              <a:chOff x="1474908" y="3347824"/>
              <a:chExt cx="758708" cy="617538"/>
            </a:xfrm>
          </p:grpSpPr>
          <p:sp>
            <p:nvSpPr>
              <p:cNvPr id="433" name="Freeform 233">
                <a:extLst>
                  <a:ext uri="{FF2B5EF4-FFF2-40B4-BE49-F238E27FC236}">
                    <a16:creationId xmlns:a16="http://schemas.microsoft.com/office/drawing/2014/main" id="{83EB594C-C3F2-48D9-A14E-5A13E97DD52E}"/>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Rectangle 235">
                <a:extLst>
                  <a:ext uri="{FF2B5EF4-FFF2-40B4-BE49-F238E27FC236}">
                    <a16:creationId xmlns:a16="http://schemas.microsoft.com/office/drawing/2014/main" id="{D995ED97-70AF-4E6C-808E-AAF5007938BF}"/>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17">
                <a:extLst>
                  <a:ext uri="{FF2B5EF4-FFF2-40B4-BE49-F238E27FC236}">
                    <a16:creationId xmlns:a16="http://schemas.microsoft.com/office/drawing/2014/main" id="{08D3A13D-8F9E-45A4-9E04-D80B92727587}"/>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18">
                <a:extLst>
                  <a:ext uri="{FF2B5EF4-FFF2-40B4-BE49-F238E27FC236}">
                    <a16:creationId xmlns:a16="http://schemas.microsoft.com/office/drawing/2014/main" id="{AD87F2C2-8885-49A7-B028-D3996D189B69}"/>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Rectangle 19">
                <a:extLst>
                  <a:ext uri="{FF2B5EF4-FFF2-40B4-BE49-F238E27FC236}">
                    <a16:creationId xmlns:a16="http://schemas.microsoft.com/office/drawing/2014/main" id="{5580E72A-F3CA-4B19-94CB-D0AB92741F58}"/>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Rectangle 20">
                <a:extLst>
                  <a:ext uri="{FF2B5EF4-FFF2-40B4-BE49-F238E27FC236}">
                    <a16:creationId xmlns:a16="http://schemas.microsoft.com/office/drawing/2014/main" id="{DDC2AB02-5A2B-4644-B502-61BE1135572F}"/>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21">
                <a:extLst>
                  <a:ext uri="{FF2B5EF4-FFF2-40B4-BE49-F238E27FC236}">
                    <a16:creationId xmlns:a16="http://schemas.microsoft.com/office/drawing/2014/main" id="{0F7CDE04-3199-462E-8842-A76FCDE3F948}"/>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22">
                <a:extLst>
                  <a:ext uri="{FF2B5EF4-FFF2-40B4-BE49-F238E27FC236}">
                    <a16:creationId xmlns:a16="http://schemas.microsoft.com/office/drawing/2014/main" id="{BC89277C-7F12-4B64-B8EF-6749AD89D95A}"/>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23">
                <a:extLst>
                  <a:ext uri="{FF2B5EF4-FFF2-40B4-BE49-F238E27FC236}">
                    <a16:creationId xmlns:a16="http://schemas.microsoft.com/office/drawing/2014/main" id="{2237EBE9-0E1D-444E-9356-3F18F40E21F0}"/>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24">
                <a:extLst>
                  <a:ext uri="{FF2B5EF4-FFF2-40B4-BE49-F238E27FC236}">
                    <a16:creationId xmlns:a16="http://schemas.microsoft.com/office/drawing/2014/main" id="{DD904BC0-0E61-4315-806D-699CB282AE99}"/>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25">
                <a:extLst>
                  <a:ext uri="{FF2B5EF4-FFF2-40B4-BE49-F238E27FC236}">
                    <a16:creationId xmlns:a16="http://schemas.microsoft.com/office/drawing/2014/main" id="{9E777D4D-8051-4EAF-856F-727F59591EF5}"/>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26">
                <a:extLst>
                  <a:ext uri="{FF2B5EF4-FFF2-40B4-BE49-F238E27FC236}">
                    <a16:creationId xmlns:a16="http://schemas.microsoft.com/office/drawing/2014/main" id="{83F23E50-9DAB-4C71-A102-139E7B2D2666}"/>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27">
                <a:extLst>
                  <a:ext uri="{FF2B5EF4-FFF2-40B4-BE49-F238E27FC236}">
                    <a16:creationId xmlns:a16="http://schemas.microsoft.com/office/drawing/2014/main" id="{1E7F65CD-CE41-4A4B-A677-6B25E4E54A70}"/>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28">
                <a:extLst>
                  <a:ext uri="{FF2B5EF4-FFF2-40B4-BE49-F238E27FC236}">
                    <a16:creationId xmlns:a16="http://schemas.microsoft.com/office/drawing/2014/main" id="{F472C60E-8D1A-4F6B-920C-F843EEE0BD97}"/>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29">
                <a:extLst>
                  <a:ext uri="{FF2B5EF4-FFF2-40B4-BE49-F238E27FC236}">
                    <a16:creationId xmlns:a16="http://schemas.microsoft.com/office/drawing/2014/main" id="{E85793E9-CA70-4CA9-8C15-02ADCD3E92C6}"/>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30">
                <a:extLst>
                  <a:ext uri="{FF2B5EF4-FFF2-40B4-BE49-F238E27FC236}">
                    <a16:creationId xmlns:a16="http://schemas.microsoft.com/office/drawing/2014/main" id="{9491E05F-B411-4F4D-A3CD-F6EF61FA5310}"/>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31">
                <a:extLst>
                  <a:ext uri="{FF2B5EF4-FFF2-40B4-BE49-F238E27FC236}">
                    <a16:creationId xmlns:a16="http://schemas.microsoft.com/office/drawing/2014/main" id="{E606D354-38C2-43F2-AB49-60B6ECD2A175}"/>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32">
                <a:extLst>
                  <a:ext uri="{FF2B5EF4-FFF2-40B4-BE49-F238E27FC236}">
                    <a16:creationId xmlns:a16="http://schemas.microsoft.com/office/drawing/2014/main" id="{14F0986C-9FEF-4743-A20C-8445E92A407F}"/>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33">
                <a:extLst>
                  <a:ext uri="{FF2B5EF4-FFF2-40B4-BE49-F238E27FC236}">
                    <a16:creationId xmlns:a16="http://schemas.microsoft.com/office/drawing/2014/main" id="{E6938AA0-0E5B-4CE8-9BEF-E61A5DF6372F}"/>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34">
                <a:extLst>
                  <a:ext uri="{FF2B5EF4-FFF2-40B4-BE49-F238E27FC236}">
                    <a16:creationId xmlns:a16="http://schemas.microsoft.com/office/drawing/2014/main" id="{82F2F958-2820-40B9-BDF7-E3F7101DE259}"/>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35">
                <a:extLst>
                  <a:ext uri="{FF2B5EF4-FFF2-40B4-BE49-F238E27FC236}">
                    <a16:creationId xmlns:a16="http://schemas.microsoft.com/office/drawing/2014/main" id="{76FE202D-C941-44A9-A8FD-F698BB9EA3F0}"/>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36">
                <a:extLst>
                  <a:ext uri="{FF2B5EF4-FFF2-40B4-BE49-F238E27FC236}">
                    <a16:creationId xmlns:a16="http://schemas.microsoft.com/office/drawing/2014/main" id="{212723AE-F1F5-4F7E-943E-EB2856EA0A35}"/>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37">
                <a:extLst>
                  <a:ext uri="{FF2B5EF4-FFF2-40B4-BE49-F238E27FC236}">
                    <a16:creationId xmlns:a16="http://schemas.microsoft.com/office/drawing/2014/main" id="{B9DC2426-CDD1-4093-A2F7-D3A07BD058F4}"/>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38">
                <a:extLst>
                  <a:ext uri="{FF2B5EF4-FFF2-40B4-BE49-F238E27FC236}">
                    <a16:creationId xmlns:a16="http://schemas.microsoft.com/office/drawing/2014/main" id="{35BA1245-29C8-4A18-9996-C6E599346366}"/>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39">
                <a:extLst>
                  <a:ext uri="{FF2B5EF4-FFF2-40B4-BE49-F238E27FC236}">
                    <a16:creationId xmlns:a16="http://schemas.microsoft.com/office/drawing/2014/main" id="{9143C9F1-D3B6-4594-92C2-62850CF9794A}"/>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40">
                <a:extLst>
                  <a:ext uri="{FF2B5EF4-FFF2-40B4-BE49-F238E27FC236}">
                    <a16:creationId xmlns:a16="http://schemas.microsoft.com/office/drawing/2014/main" id="{5A0D6F07-BACF-4D6D-87CA-5FEB82118AAA}"/>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41">
                <a:extLst>
                  <a:ext uri="{FF2B5EF4-FFF2-40B4-BE49-F238E27FC236}">
                    <a16:creationId xmlns:a16="http://schemas.microsoft.com/office/drawing/2014/main" id="{8068F46B-024D-4471-B83A-370FEB6DB7CC}"/>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42">
                <a:extLst>
                  <a:ext uri="{FF2B5EF4-FFF2-40B4-BE49-F238E27FC236}">
                    <a16:creationId xmlns:a16="http://schemas.microsoft.com/office/drawing/2014/main" id="{7382416A-B5DA-4FC3-B232-950DC827E294}"/>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43">
                <a:extLst>
                  <a:ext uri="{FF2B5EF4-FFF2-40B4-BE49-F238E27FC236}">
                    <a16:creationId xmlns:a16="http://schemas.microsoft.com/office/drawing/2014/main" id="{70F1F2AD-FE3B-4EF0-8F46-33652E56D923}"/>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44">
                <a:extLst>
                  <a:ext uri="{FF2B5EF4-FFF2-40B4-BE49-F238E27FC236}">
                    <a16:creationId xmlns:a16="http://schemas.microsoft.com/office/drawing/2014/main" id="{A37F98C9-089B-43EE-A9B9-94681D9111C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45">
                <a:extLst>
                  <a:ext uri="{FF2B5EF4-FFF2-40B4-BE49-F238E27FC236}">
                    <a16:creationId xmlns:a16="http://schemas.microsoft.com/office/drawing/2014/main" id="{617A02E4-30D8-44D2-81D6-7722ECB30D45}"/>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46">
                <a:extLst>
                  <a:ext uri="{FF2B5EF4-FFF2-40B4-BE49-F238E27FC236}">
                    <a16:creationId xmlns:a16="http://schemas.microsoft.com/office/drawing/2014/main" id="{363A90A5-763F-4838-B9B8-47ED81F08D2B}"/>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47">
                <a:extLst>
                  <a:ext uri="{FF2B5EF4-FFF2-40B4-BE49-F238E27FC236}">
                    <a16:creationId xmlns:a16="http://schemas.microsoft.com/office/drawing/2014/main" id="{A828118E-5DB2-47ED-AA08-0A3DB68D0893}"/>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48">
                <a:extLst>
                  <a:ext uri="{FF2B5EF4-FFF2-40B4-BE49-F238E27FC236}">
                    <a16:creationId xmlns:a16="http://schemas.microsoft.com/office/drawing/2014/main" id="{7E27BF08-8627-4A0E-99FB-0DFA9445EE28}"/>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49">
                <a:extLst>
                  <a:ext uri="{FF2B5EF4-FFF2-40B4-BE49-F238E27FC236}">
                    <a16:creationId xmlns:a16="http://schemas.microsoft.com/office/drawing/2014/main" id="{1EC59C88-C834-4CFB-9467-2A78296A52E4}"/>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50">
                <a:extLst>
                  <a:ext uri="{FF2B5EF4-FFF2-40B4-BE49-F238E27FC236}">
                    <a16:creationId xmlns:a16="http://schemas.microsoft.com/office/drawing/2014/main" id="{E79BE728-9A9F-488C-8EE9-89DD080AABBE}"/>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51">
                <a:extLst>
                  <a:ext uri="{FF2B5EF4-FFF2-40B4-BE49-F238E27FC236}">
                    <a16:creationId xmlns:a16="http://schemas.microsoft.com/office/drawing/2014/main" id="{56AC8C35-9ABA-4D7C-B1DF-E5657F618459}"/>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52">
                <a:extLst>
                  <a:ext uri="{FF2B5EF4-FFF2-40B4-BE49-F238E27FC236}">
                    <a16:creationId xmlns:a16="http://schemas.microsoft.com/office/drawing/2014/main" id="{8A6AC14B-C14F-4C53-808C-04C0F5223CB6}"/>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53">
                <a:extLst>
                  <a:ext uri="{FF2B5EF4-FFF2-40B4-BE49-F238E27FC236}">
                    <a16:creationId xmlns:a16="http://schemas.microsoft.com/office/drawing/2014/main" id="{FCAB7DC5-0B46-4824-B10E-0D8179A83B60}"/>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54">
                <a:extLst>
                  <a:ext uri="{FF2B5EF4-FFF2-40B4-BE49-F238E27FC236}">
                    <a16:creationId xmlns:a16="http://schemas.microsoft.com/office/drawing/2014/main" id="{D433797E-FE5B-4E7A-AD6D-4B143B5B0F71}"/>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55">
                <a:extLst>
                  <a:ext uri="{FF2B5EF4-FFF2-40B4-BE49-F238E27FC236}">
                    <a16:creationId xmlns:a16="http://schemas.microsoft.com/office/drawing/2014/main" id="{98E7C84B-B912-4FB9-AA47-61E6DA840A7D}"/>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56">
                <a:extLst>
                  <a:ext uri="{FF2B5EF4-FFF2-40B4-BE49-F238E27FC236}">
                    <a16:creationId xmlns:a16="http://schemas.microsoft.com/office/drawing/2014/main" id="{431D1640-2E89-4446-8E64-1CE00478F5DC}"/>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57">
                <a:extLst>
                  <a:ext uri="{FF2B5EF4-FFF2-40B4-BE49-F238E27FC236}">
                    <a16:creationId xmlns:a16="http://schemas.microsoft.com/office/drawing/2014/main" id="{8E9D3E8A-F745-46E5-B435-3A4C9624DDC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58">
                <a:extLst>
                  <a:ext uri="{FF2B5EF4-FFF2-40B4-BE49-F238E27FC236}">
                    <a16:creationId xmlns:a16="http://schemas.microsoft.com/office/drawing/2014/main" id="{A8745358-DD91-4FA7-A59C-7DBE0A45AF39}"/>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59">
                <a:extLst>
                  <a:ext uri="{FF2B5EF4-FFF2-40B4-BE49-F238E27FC236}">
                    <a16:creationId xmlns:a16="http://schemas.microsoft.com/office/drawing/2014/main" id="{3769C1E6-06F9-431D-A8A8-9E9333650B12}"/>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60">
                <a:extLst>
                  <a:ext uri="{FF2B5EF4-FFF2-40B4-BE49-F238E27FC236}">
                    <a16:creationId xmlns:a16="http://schemas.microsoft.com/office/drawing/2014/main" id="{DB7EA782-6390-4A00-9633-0CD8053164E4}"/>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61">
                <a:extLst>
                  <a:ext uri="{FF2B5EF4-FFF2-40B4-BE49-F238E27FC236}">
                    <a16:creationId xmlns:a16="http://schemas.microsoft.com/office/drawing/2014/main" id="{401DFB35-01DB-4E3C-A6E3-1ACCD335942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62">
                <a:extLst>
                  <a:ext uri="{FF2B5EF4-FFF2-40B4-BE49-F238E27FC236}">
                    <a16:creationId xmlns:a16="http://schemas.microsoft.com/office/drawing/2014/main" id="{B0FC0CFE-928E-41ED-9244-5811AFCEA6A0}"/>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63">
                <a:extLst>
                  <a:ext uri="{FF2B5EF4-FFF2-40B4-BE49-F238E27FC236}">
                    <a16:creationId xmlns:a16="http://schemas.microsoft.com/office/drawing/2014/main" id="{B205918B-6928-455E-BA90-283425204597}"/>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64">
                <a:extLst>
                  <a:ext uri="{FF2B5EF4-FFF2-40B4-BE49-F238E27FC236}">
                    <a16:creationId xmlns:a16="http://schemas.microsoft.com/office/drawing/2014/main" id="{320A37FC-6781-43A6-A1E6-6F3770357DF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65">
                <a:extLst>
                  <a:ext uri="{FF2B5EF4-FFF2-40B4-BE49-F238E27FC236}">
                    <a16:creationId xmlns:a16="http://schemas.microsoft.com/office/drawing/2014/main" id="{BD739076-D3B6-4956-BB0B-35383A8D5376}"/>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66">
                <a:extLst>
                  <a:ext uri="{FF2B5EF4-FFF2-40B4-BE49-F238E27FC236}">
                    <a16:creationId xmlns:a16="http://schemas.microsoft.com/office/drawing/2014/main" id="{1A0509D5-F0BE-4166-AB1D-91F1F3416570}"/>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67">
                <a:extLst>
                  <a:ext uri="{FF2B5EF4-FFF2-40B4-BE49-F238E27FC236}">
                    <a16:creationId xmlns:a16="http://schemas.microsoft.com/office/drawing/2014/main" id="{935CEF75-5367-4AA7-90D2-25344A011F91}"/>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68">
                <a:extLst>
                  <a:ext uri="{FF2B5EF4-FFF2-40B4-BE49-F238E27FC236}">
                    <a16:creationId xmlns:a16="http://schemas.microsoft.com/office/drawing/2014/main" id="{C6AAEEAD-2362-4B59-A150-74BACFA80EF5}"/>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69">
                <a:extLst>
                  <a:ext uri="{FF2B5EF4-FFF2-40B4-BE49-F238E27FC236}">
                    <a16:creationId xmlns:a16="http://schemas.microsoft.com/office/drawing/2014/main" id="{298D3FAC-ECB0-49F2-9C67-34E30651BFBC}"/>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70">
                <a:extLst>
                  <a:ext uri="{FF2B5EF4-FFF2-40B4-BE49-F238E27FC236}">
                    <a16:creationId xmlns:a16="http://schemas.microsoft.com/office/drawing/2014/main" id="{40776904-53FD-4A7F-95A2-A54DDD171F45}"/>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71">
                <a:extLst>
                  <a:ext uri="{FF2B5EF4-FFF2-40B4-BE49-F238E27FC236}">
                    <a16:creationId xmlns:a16="http://schemas.microsoft.com/office/drawing/2014/main" id="{64901BA6-E0B5-4CF3-BD50-6F3A8E64F0D1}"/>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72">
                <a:extLst>
                  <a:ext uri="{FF2B5EF4-FFF2-40B4-BE49-F238E27FC236}">
                    <a16:creationId xmlns:a16="http://schemas.microsoft.com/office/drawing/2014/main" id="{9164CAC1-39FD-4B6F-A346-62491B7DE23C}"/>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73">
                <a:extLst>
                  <a:ext uri="{FF2B5EF4-FFF2-40B4-BE49-F238E27FC236}">
                    <a16:creationId xmlns:a16="http://schemas.microsoft.com/office/drawing/2014/main" id="{500B1734-625B-408A-86BD-10C644361E76}"/>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74">
                <a:extLst>
                  <a:ext uri="{FF2B5EF4-FFF2-40B4-BE49-F238E27FC236}">
                    <a16:creationId xmlns:a16="http://schemas.microsoft.com/office/drawing/2014/main" id="{AFC54EA7-F90B-4469-9C4A-787295C618D2}"/>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75">
                <a:extLst>
                  <a:ext uri="{FF2B5EF4-FFF2-40B4-BE49-F238E27FC236}">
                    <a16:creationId xmlns:a16="http://schemas.microsoft.com/office/drawing/2014/main" id="{79030B84-BDF6-47B4-A3B8-F85CAF7C0887}"/>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76">
                <a:extLst>
                  <a:ext uri="{FF2B5EF4-FFF2-40B4-BE49-F238E27FC236}">
                    <a16:creationId xmlns:a16="http://schemas.microsoft.com/office/drawing/2014/main" id="{D2B7290B-455C-41C1-B143-7FAF6C7BB719}"/>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77">
                <a:extLst>
                  <a:ext uri="{FF2B5EF4-FFF2-40B4-BE49-F238E27FC236}">
                    <a16:creationId xmlns:a16="http://schemas.microsoft.com/office/drawing/2014/main" id="{224424B0-4951-49FA-B8DE-5845E9B168EB}"/>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Rectangle 78">
                <a:extLst>
                  <a:ext uri="{FF2B5EF4-FFF2-40B4-BE49-F238E27FC236}">
                    <a16:creationId xmlns:a16="http://schemas.microsoft.com/office/drawing/2014/main" id="{7B537B74-83A8-4A65-AF33-777C4DBF6CC6}"/>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79">
                <a:extLst>
                  <a:ext uri="{FF2B5EF4-FFF2-40B4-BE49-F238E27FC236}">
                    <a16:creationId xmlns:a16="http://schemas.microsoft.com/office/drawing/2014/main" id="{83A48A25-275E-4247-BEEC-DF87E944668B}"/>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80">
                <a:extLst>
                  <a:ext uri="{FF2B5EF4-FFF2-40B4-BE49-F238E27FC236}">
                    <a16:creationId xmlns:a16="http://schemas.microsoft.com/office/drawing/2014/main" id="{6A3139C3-1D02-44CB-9CC6-C117C5F108A8}"/>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81">
                <a:extLst>
                  <a:ext uri="{FF2B5EF4-FFF2-40B4-BE49-F238E27FC236}">
                    <a16:creationId xmlns:a16="http://schemas.microsoft.com/office/drawing/2014/main" id="{49939239-BE9A-45EF-8585-29F76F93BDFF}"/>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82">
                <a:extLst>
                  <a:ext uri="{FF2B5EF4-FFF2-40B4-BE49-F238E27FC236}">
                    <a16:creationId xmlns:a16="http://schemas.microsoft.com/office/drawing/2014/main" id="{0AD4C5D5-2E5F-46C7-93DE-B60DCC172808}"/>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Oval 83">
                <a:extLst>
                  <a:ext uri="{FF2B5EF4-FFF2-40B4-BE49-F238E27FC236}">
                    <a16:creationId xmlns:a16="http://schemas.microsoft.com/office/drawing/2014/main" id="{65F000CB-3854-4C14-8BBC-1A0CC478A74F}"/>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85">
                <a:extLst>
                  <a:ext uri="{FF2B5EF4-FFF2-40B4-BE49-F238E27FC236}">
                    <a16:creationId xmlns:a16="http://schemas.microsoft.com/office/drawing/2014/main" id="{0A6B7FA5-106D-4606-B962-13FE7F92171E}"/>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86">
                <a:extLst>
                  <a:ext uri="{FF2B5EF4-FFF2-40B4-BE49-F238E27FC236}">
                    <a16:creationId xmlns:a16="http://schemas.microsoft.com/office/drawing/2014/main" id="{08D9E9EA-B09A-4098-873F-E9551BD246F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92">
                <a:extLst>
                  <a:ext uri="{FF2B5EF4-FFF2-40B4-BE49-F238E27FC236}">
                    <a16:creationId xmlns:a16="http://schemas.microsoft.com/office/drawing/2014/main" id="{E2937764-C6A8-4C92-86B8-ACB2914E1D81}"/>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95">
                <a:extLst>
                  <a:ext uri="{FF2B5EF4-FFF2-40B4-BE49-F238E27FC236}">
                    <a16:creationId xmlns:a16="http://schemas.microsoft.com/office/drawing/2014/main" id="{7EDE5DA0-45C0-4148-8CB0-50B014852B2D}"/>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03">
                <a:extLst>
                  <a:ext uri="{FF2B5EF4-FFF2-40B4-BE49-F238E27FC236}">
                    <a16:creationId xmlns:a16="http://schemas.microsoft.com/office/drawing/2014/main" id="{6ED6D106-A2DE-4303-BA83-54F51669415B}"/>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109">
                <a:extLst>
                  <a:ext uri="{FF2B5EF4-FFF2-40B4-BE49-F238E27FC236}">
                    <a16:creationId xmlns:a16="http://schemas.microsoft.com/office/drawing/2014/main" id="{FA7F1A97-4ADD-4F00-B010-BC44BAE88696}"/>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110">
                <a:extLst>
                  <a:ext uri="{FF2B5EF4-FFF2-40B4-BE49-F238E27FC236}">
                    <a16:creationId xmlns:a16="http://schemas.microsoft.com/office/drawing/2014/main" id="{F9D07622-C6BA-4B17-8904-E45753D39269}"/>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115">
                <a:extLst>
                  <a:ext uri="{FF2B5EF4-FFF2-40B4-BE49-F238E27FC236}">
                    <a16:creationId xmlns:a16="http://schemas.microsoft.com/office/drawing/2014/main" id="{C991761B-4FD0-4239-A02E-17C22DA79709}"/>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6" name="Rectangle 405">
            <a:extLst>
              <a:ext uri="{FF2B5EF4-FFF2-40B4-BE49-F238E27FC236}">
                <a16:creationId xmlns:a16="http://schemas.microsoft.com/office/drawing/2014/main" id="{06DC0B15-A705-415F-AA41-58BFA7B3C62D}"/>
              </a:ext>
            </a:extLst>
          </p:cNvPr>
          <p:cNvSpPr/>
          <p:nvPr/>
        </p:nvSpPr>
        <p:spPr>
          <a:xfrm>
            <a:off x="585216" y="6397616"/>
            <a:ext cx="11018521" cy="192693"/>
          </a:xfrm>
          <a:prstGeom prst="rect">
            <a:avLst/>
          </a:prstGeom>
        </p:spPr>
        <p:txBody>
          <a:bodyPr wrap="square" lIns="0" tIns="0" rIns="0" bIns="0" anchor="t">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Note: with WVD on Azure AD, admin can set up Conditional Access (CA) controls once and then easily expand that CA to other applications</a:t>
            </a:r>
          </a:p>
        </p:txBody>
      </p:sp>
    </p:spTree>
    <p:extLst>
      <p:ext uri="{BB962C8B-B14F-4D97-AF65-F5344CB8AC3E}">
        <p14:creationId xmlns:p14="http://schemas.microsoft.com/office/powerpoint/2010/main" val="3984984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6"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10" name="Rectangle 409">
            <a:extLst>
              <a:ext uri="{FF2B5EF4-FFF2-40B4-BE49-F238E27FC236}">
                <a16:creationId xmlns:a16="http://schemas.microsoft.com/office/drawing/2014/main" id="{77B81BF6-744F-4166-9BF8-F245140CB4D6}"/>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dirty="0"/>
              <a:t>The attack surface is reduced, compared to on-prem</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743" name="Freeform: Shape 742">
            <a:extLst>
              <a:ext uri="{FF2B5EF4-FFF2-40B4-BE49-F238E27FC236}">
                <a16:creationId xmlns:a16="http://schemas.microsoft.com/office/drawing/2014/main" id="{925D6C5B-E16F-4713-8425-80311703044B}"/>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Reverse connect eliminates the need to open inbound ports, reducing the attack surface</a:t>
            </a:r>
          </a:p>
        </p:txBody>
      </p:sp>
      <p:grpSp>
        <p:nvGrpSpPr>
          <p:cNvPr id="744" name="Group 743">
            <a:extLst>
              <a:ext uri="{FF2B5EF4-FFF2-40B4-BE49-F238E27FC236}">
                <a16:creationId xmlns:a16="http://schemas.microsoft.com/office/drawing/2014/main" id="{03DE74E7-6CDA-442B-ACB5-0A25A9545847}"/>
              </a:ext>
            </a:extLst>
          </p:cNvPr>
          <p:cNvGrpSpPr>
            <a:grpSpLocks noChangeAspect="1"/>
          </p:cNvGrpSpPr>
          <p:nvPr/>
        </p:nvGrpSpPr>
        <p:grpSpPr>
          <a:xfrm>
            <a:off x="10777886" y="1372927"/>
            <a:ext cx="806355" cy="914400"/>
            <a:chOff x="797126" y="3893732"/>
            <a:chExt cx="1125722" cy="1276864"/>
          </a:xfrm>
        </p:grpSpPr>
        <p:sp>
          <p:nvSpPr>
            <p:cNvPr id="745" name="Freeform 403">
              <a:extLst>
                <a:ext uri="{FF2B5EF4-FFF2-40B4-BE49-F238E27FC236}">
                  <a16:creationId xmlns:a16="http://schemas.microsoft.com/office/drawing/2014/main" id="{45DB63C6-79FC-403A-B44F-5EE3DADBF8A0}"/>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746" name="Freeform: Shape 745">
              <a:extLst>
                <a:ext uri="{FF2B5EF4-FFF2-40B4-BE49-F238E27FC236}">
                  <a16:creationId xmlns:a16="http://schemas.microsoft.com/office/drawing/2014/main" id="{7A13C810-987F-481E-B980-E9F4B30C8EEC}"/>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748EB977-D184-4316-8550-D32AD12CF75A}"/>
                </a:ext>
              </a:extLst>
            </p:cNvPr>
            <p:cNvGrpSpPr/>
            <p:nvPr/>
          </p:nvGrpSpPr>
          <p:grpSpPr>
            <a:xfrm>
              <a:off x="971699" y="4043345"/>
              <a:ext cx="773592" cy="920012"/>
              <a:chOff x="993458" y="3447450"/>
              <a:chExt cx="682781" cy="812014"/>
            </a:xfrm>
          </p:grpSpPr>
          <p:grpSp>
            <p:nvGrpSpPr>
              <p:cNvPr id="748" name="Group 747">
                <a:extLst>
                  <a:ext uri="{FF2B5EF4-FFF2-40B4-BE49-F238E27FC236}">
                    <a16:creationId xmlns:a16="http://schemas.microsoft.com/office/drawing/2014/main" id="{4E4C5728-FF17-4B5A-941A-CC428277924C}"/>
                  </a:ext>
                </a:extLst>
              </p:cNvPr>
              <p:cNvGrpSpPr/>
              <p:nvPr/>
            </p:nvGrpSpPr>
            <p:grpSpPr>
              <a:xfrm>
                <a:off x="993458" y="3447450"/>
                <a:ext cx="576652" cy="812014"/>
                <a:chOff x="499414" y="1517311"/>
                <a:chExt cx="3686809" cy="5340604"/>
              </a:xfrm>
            </p:grpSpPr>
            <p:sp>
              <p:nvSpPr>
                <p:cNvPr id="848" name="Rectangle 847">
                  <a:extLst>
                    <a:ext uri="{FF2B5EF4-FFF2-40B4-BE49-F238E27FC236}">
                      <a16:creationId xmlns:a16="http://schemas.microsoft.com/office/drawing/2014/main" id="{CDEC6366-4A54-464A-B074-268E5D60A7F7}"/>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49" name="Group 848">
                  <a:extLst>
                    <a:ext uri="{FF2B5EF4-FFF2-40B4-BE49-F238E27FC236}">
                      <a16:creationId xmlns:a16="http://schemas.microsoft.com/office/drawing/2014/main" id="{3BD636B6-671C-48CB-AFEF-FCB944BB127D}"/>
                    </a:ext>
                  </a:extLst>
                </p:cNvPr>
                <p:cNvGrpSpPr/>
                <p:nvPr/>
              </p:nvGrpSpPr>
              <p:grpSpPr>
                <a:xfrm rot="20371446">
                  <a:off x="2524661" y="2299216"/>
                  <a:ext cx="859576" cy="554927"/>
                  <a:chOff x="4775201" y="792163"/>
                  <a:chExt cx="2024063" cy="1306513"/>
                </a:xfrm>
              </p:grpSpPr>
              <p:sp>
                <p:nvSpPr>
                  <p:cNvPr id="1009" name="Freeform 354">
                    <a:extLst>
                      <a:ext uri="{FF2B5EF4-FFF2-40B4-BE49-F238E27FC236}">
                        <a16:creationId xmlns:a16="http://schemas.microsoft.com/office/drawing/2014/main" id="{AB1C9A77-C807-47A4-980A-86F644BA4FCC}"/>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0" name="Rectangle 1009">
                    <a:extLst>
                      <a:ext uri="{FF2B5EF4-FFF2-40B4-BE49-F238E27FC236}">
                        <a16:creationId xmlns:a16="http://schemas.microsoft.com/office/drawing/2014/main" id="{9BC6D19E-0727-4084-B718-9BEA89A377E8}"/>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1" name="Freeform 356">
                    <a:extLst>
                      <a:ext uri="{FF2B5EF4-FFF2-40B4-BE49-F238E27FC236}">
                        <a16:creationId xmlns:a16="http://schemas.microsoft.com/office/drawing/2014/main" id="{04AB13E0-E9A6-40AF-A4A2-0CF0BCF26ABF}"/>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2" name="Freeform 357">
                    <a:extLst>
                      <a:ext uri="{FF2B5EF4-FFF2-40B4-BE49-F238E27FC236}">
                        <a16:creationId xmlns:a16="http://schemas.microsoft.com/office/drawing/2014/main" id="{814F6652-CE90-4716-8B37-EE88BF8E80F8}"/>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3" name="Freeform 358">
                    <a:extLst>
                      <a:ext uri="{FF2B5EF4-FFF2-40B4-BE49-F238E27FC236}">
                        <a16:creationId xmlns:a16="http://schemas.microsoft.com/office/drawing/2014/main" id="{9FF150A2-1651-43C2-8A08-F2BBEF4381C4}"/>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4" name="Rectangle 1013">
                    <a:extLst>
                      <a:ext uri="{FF2B5EF4-FFF2-40B4-BE49-F238E27FC236}">
                        <a16:creationId xmlns:a16="http://schemas.microsoft.com/office/drawing/2014/main" id="{C037BB47-027B-435A-AE8C-3AE51A7BCE64}"/>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5" name="Freeform 360">
                    <a:extLst>
                      <a:ext uri="{FF2B5EF4-FFF2-40B4-BE49-F238E27FC236}">
                        <a16:creationId xmlns:a16="http://schemas.microsoft.com/office/drawing/2014/main" id="{6C0BFA00-18DC-4128-B9FA-57C32D5263B4}"/>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6" name="Rectangle 1015">
                    <a:extLst>
                      <a:ext uri="{FF2B5EF4-FFF2-40B4-BE49-F238E27FC236}">
                        <a16:creationId xmlns:a16="http://schemas.microsoft.com/office/drawing/2014/main" id="{C68F5C54-DC57-4848-B656-546658B64DAB}"/>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7" name="Rectangle 1016">
                    <a:extLst>
                      <a:ext uri="{FF2B5EF4-FFF2-40B4-BE49-F238E27FC236}">
                        <a16:creationId xmlns:a16="http://schemas.microsoft.com/office/drawing/2014/main" id="{E075CC0F-E314-4651-9FB9-49207D16CA27}"/>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8" name="Rectangle 1017">
                    <a:extLst>
                      <a:ext uri="{FF2B5EF4-FFF2-40B4-BE49-F238E27FC236}">
                        <a16:creationId xmlns:a16="http://schemas.microsoft.com/office/drawing/2014/main" id="{D7D1267B-0B00-4B09-BCD3-6043910871BC}"/>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9" name="Rectangle 1018">
                    <a:extLst>
                      <a:ext uri="{FF2B5EF4-FFF2-40B4-BE49-F238E27FC236}">
                        <a16:creationId xmlns:a16="http://schemas.microsoft.com/office/drawing/2014/main" id="{112C387A-C898-4683-9EF5-A125395CC2FF}"/>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0" name="Rectangle 1019">
                    <a:extLst>
                      <a:ext uri="{FF2B5EF4-FFF2-40B4-BE49-F238E27FC236}">
                        <a16:creationId xmlns:a16="http://schemas.microsoft.com/office/drawing/2014/main" id="{1F620B92-1EED-473C-B681-564F74CCFAE7}"/>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50" name="Group 849">
                  <a:extLst>
                    <a:ext uri="{FF2B5EF4-FFF2-40B4-BE49-F238E27FC236}">
                      <a16:creationId xmlns:a16="http://schemas.microsoft.com/office/drawing/2014/main" id="{5212FB22-E778-4AFC-8784-59D185578A68}"/>
                    </a:ext>
                  </a:extLst>
                </p:cNvPr>
                <p:cNvGrpSpPr/>
                <p:nvPr/>
              </p:nvGrpSpPr>
              <p:grpSpPr>
                <a:xfrm>
                  <a:off x="1190120" y="2235988"/>
                  <a:ext cx="983059" cy="983198"/>
                  <a:chOff x="5413781" y="5749281"/>
                  <a:chExt cx="652036" cy="652036"/>
                </a:xfrm>
              </p:grpSpPr>
              <p:sp>
                <p:nvSpPr>
                  <p:cNvPr id="1007" name="Oval 1006">
                    <a:extLst>
                      <a:ext uri="{FF2B5EF4-FFF2-40B4-BE49-F238E27FC236}">
                        <a16:creationId xmlns:a16="http://schemas.microsoft.com/office/drawing/2014/main" id="{F79CDCF6-E06D-4264-9E9F-3EE1738F62FE}"/>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008" name="Freeform 353">
                    <a:extLst>
                      <a:ext uri="{FF2B5EF4-FFF2-40B4-BE49-F238E27FC236}">
                        <a16:creationId xmlns:a16="http://schemas.microsoft.com/office/drawing/2014/main" id="{DC60C35E-2976-4F47-AA1F-872445D3CE8B}"/>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51" name="Group 850">
                  <a:extLst>
                    <a:ext uri="{FF2B5EF4-FFF2-40B4-BE49-F238E27FC236}">
                      <a16:creationId xmlns:a16="http://schemas.microsoft.com/office/drawing/2014/main" id="{C13F6207-810D-4500-8C8E-97D7DBC8F817}"/>
                    </a:ext>
                  </a:extLst>
                </p:cNvPr>
                <p:cNvGrpSpPr>
                  <a:grpSpLocks noChangeAspect="1"/>
                </p:cNvGrpSpPr>
                <p:nvPr/>
              </p:nvGrpSpPr>
              <p:grpSpPr bwMode="auto">
                <a:xfrm rot="1800000">
                  <a:off x="3563928" y="2295726"/>
                  <a:ext cx="622295" cy="847393"/>
                  <a:chOff x="6652" y="1661"/>
                  <a:chExt cx="260" cy="354"/>
                </a:xfrm>
              </p:grpSpPr>
              <p:sp>
                <p:nvSpPr>
                  <p:cNvPr id="1003" name="AutoShape 138">
                    <a:extLst>
                      <a:ext uri="{FF2B5EF4-FFF2-40B4-BE49-F238E27FC236}">
                        <a16:creationId xmlns:a16="http://schemas.microsoft.com/office/drawing/2014/main" id="{6706EB2F-7311-4461-ADDE-A7564AF14838}"/>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4" name="Freeform 349">
                    <a:extLst>
                      <a:ext uri="{FF2B5EF4-FFF2-40B4-BE49-F238E27FC236}">
                        <a16:creationId xmlns:a16="http://schemas.microsoft.com/office/drawing/2014/main" id="{923A534C-4CD9-4BD0-9273-8ABC0A3ABB99}"/>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5" name="Rectangle 1004">
                    <a:extLst>
                      <a:ext uri="{FF2B5EF4-FFF2-40B4-BE49-F238E27FC236}">
                        <a16:creationId xmlns:a16="http://schemas.microsoft.com/office/drawing/2014/main" id="{CDBD8AB8-ED02-482E-A567-A66B218ED6C6}"/>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6" name="Freeform 351">
                    <a:extLst>
                      <a:ext uri="{FF2B5EF4-FFF2-40B4-BE49-F238E27FC236}">
                        <a16:creationId xmlns:a16="http://schemas.microsoft.com/office/drawing/2014/main" id="{569AFA1E-037D-44DE-9114-9C04EB6C73D0}"/>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52" name="Group 851">
                  <a:extLst>
                    <a:ext uri="{FF2B5EF4-FFF2-40B4-BE49-F238E27FC236}">
                      <a16:creationId xmlns:a16="http://schemas.microsoft.com/office/drawing/2014/main" id="{2FDF80B7-430A-4341-842E-2C6E8B6D3F57}"/>
                    </a:ext>
                  </a:extLst>
                </p:cNvPr>
                <p:cNvGrpSpPr/>
                <p:nvPr/>
              </p:nvGrpSpPr>
              <p:grpSpPr>
                <a:xfrm flipH="1">
                  <a:off x="499414" y="3565526"/>
                  <a:ext cx="1323206" cy="3292389"/>
                  <a:chOff x="8371759" y="2973033"/>
                  <a:chExt cx="1482609" cy="3688507"/>
                </a:xfrm>
              </p:grpSpPr>
              <p:sp>
                <p:nvSpPr>
                  <p:cNvPr id="863" name="Freeform 314">
                    <a:extLst>
                      <a:ext uri="{FF2B5EF4-FFF2-40B4-BE49-F238E27FC236}">
                        <a16:creationId xmlns:a16="http://schemas.microsoft.com/office/drawing/2014/main" id="{3B253A13-8AF7-4191-B287-DE7EE9164DC7}"/>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4" name="Freeform 315">
                    <a:extLst>
                      <a:ext uri="{FF2B5EF4-FFF2-40B4-BE49-F238E27FC236}">
                        <a16:creationId xmlns:a16="http://schemas.microsoft.com/office/drawing/2014/main" id="{0850621F-941B-40FB-96DF-267BA22B9E01}"/>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5" name="Freeform 316">
                    <a:extLst>
                      <a:ext uri="{FF2B5EF4-FFF2-40B4-BE49-F238E27FC236}">
                        <a16:creationId xmlns:a16="http://schemas.microsoft.com/office/drawing/2014/main" id="{EAACAB6E-C8AC-4E2C-BD42-9184F4541283}"/>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6" name="Rectangle 865">
                    <a:extLst>
                      <a:ext uri="{FF2B5EF4-FFF2-40B4-BE49-F238E27FC236}">
                        <a16:creationId xmlns:a16="http://schemas.microsoft.com/office/drawing/2014/main" id="{6EED0C27-66A2-495A-A152-0873FBA66C1B}"/>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7" name="Rectangle 866">
                    <a:extLst>
                      <a:ext uri="{FF2B5EF4-FFF2-40B4-BE49-F238E27FC236}">
                        <a16:creationId xmlns:a16="http://schemas.microsoft.com/office/drawing/2014/main" id="{E384E723-6FCC-46AD-9A1D-8F1A52931730}"/>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8" name="Rectangle 867">
                    <a:extLst>
                      <a:ext uri="{FF2B5EF4-FFF2-40B4-BE49-F238E27FC236}">
                        <a16:creationId xmlns:a16="http://schemas.microsoft.com/office/drawing/2014/main" id="{BC6AF92A-AD83-4F6C-9175-D51349D961AA}"/>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1" name="Rectangle 870">
                    <a:extLst>
                      <a:ext uri="{FF2B5EF4-FFF2-40B4-BE49-F238E27FC236}">
                        <a16:creationId xmlns:a16="http://schemas.microsoft.com/office/drawing/2014/main" id="{5709FA03-C852-42CC-A5F9-F8827A9B8703}"/>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4" name="Freeform 321">
                    <a:extLst>
                      <a:ext uri="{FF2B5EF4-FFF2-40B4-BE49-F238E27FC236}">
                        <a16:creationId xmlns:a16="http://schemas.microsoft.com/office/drawing/2014/main" id="{286E0189-E9E2-485A-ADB9-219B721D7235}"/>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6" name="Rectangle 975">
                    <a:extLst>
                      <a:ext uri="{FF2B5EF4-FFF2-40B4-BE49-F238E27FC236}">
                        <a16:creationId xmlns:a16="http://schemas.microsoft.com/office/drawing/2014/main" id="{808E5EF6-6E60-4ECE-B6EE-0A8E0AD74AD0}"/>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7" name="Rectangle 976">
                    <a:extLst>
                      <a:ext uri="{FF2B5EF4-FFF2-40B4-BE49-F238E27FC236}">
                        <a16:creationId xmlns:a16="http://schemas.microsoft.com/office/drawing/2014/main" id="{FC68AF80-1E3A-4FD6-9C52-FFFFC7E9665B}"/>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8" name="Freeform 324">
                    <a:extLst>
                      <a:ext uri="{FF2B5EF4-FFF2-40B4-BE49-F238E27FC236}">
                        <a16:creationId xmlns:a16="http://schemas.microsoft.com/office/drawing/2014/main" id="{A43EB47E-46BB-4780-AF4A-4CC0923BAA48}"/>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9" name="Freeform 325">
                    <a:extLst>
                      <a:ext uri="{FF2B5EF4-FFF2-40B4-BE49-F238E27FC236}">
                        <a16:creationId xmlns:a16="http://schemas.microsoft.com/office/drawing/2014/main" id="{A0F722C0-8444-4592-904E-D22821B58387}"/>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0" name="Freeform 326">
                    <a:extLst>
                      <a:ext uri="{FF2B5EF4-FFF2-40B4-BE49-F238E27FC236}">
                        <a16:creationId xmlns:a16="http://schemas.microsoft.com/office/drawing/2014/main" id="{19E35D35-EBF3-4B31-A558-B3B51B9BAA39}"/>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1" name="Freeform 327">
                    <a:extLst>
                      <a:ext uri="{FF2B5EF4-FFF2-40B4-BE49-F238E27FC236}">
                        <a16:creationId xmlns:a16="http://schemas.microsoft.com/office/drawing/2014/main" id="{F75FE967-5BC2-42A0-B11B-7DB20206BB94}"/>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3" name="Freeform 328">
                    <a:extLst>
                      <a:ext uri="{FF2B5EF4-FFF2-40B4-BE49-F238E27FC236}">
                        <a16:creationId xmlns:a16="http://schemas.microsoft.com/office/drawing/2014/main" id="{23A76E4B-2882-4276-A45F-C669A1AD275F}"/>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4" name="Freeform 329">
                    <a:extLst>
                      <a:ext uri="{FF2B5EF4-FFF2-40B4-BE49-F238E27FC236}">
                        <a16:creationId xmlns:a16="http://schemas.microsoft.com/office/drawing/2014/main" id="{42A3EF51-0053-49DD-BD8E-D022560D3715}"/>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5" name="Freeform 330">
                    <a:extLst>
                      <a:ext uri="{FF2B5EF4-FFF2-40B4-BE49-F238E27FC236}">
                        <a16:creationId xmlns:a16="http://schemas.microsoft.com/office/drawing/2014/main" id="{A8F8C84B-6B68-4A26-AED2-2B835272A02C}"/>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6" name="Freeform 331">
                    <a:extLst>
                      <a:ext uri="{FF2B5EF4-FFF2-40B4-BE49-F238E27FC236}">
                        <a16:creationId xmlns:a16="http://schemas.microsoft.com/office/drawing/2014/main" id="{7EB433F6-57DF-477B-9F2F-218BFE02BC87}"/>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7" name="Freeform 332">
                    <a:extLst>
                      <a:ext uri="{FF2B5EF4-FFF2-40B4-BE49-F238E27FC236}">
                        <a16:creationId xmlns:a16="http://schemas.microsoft.com/office/drawing/2014/main" id="{C9427E04-7AB6-4140-8573-34BA749BEC98}"/>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8" name="Freeform 333">
                    <a:extLst>
                      <a:ext uri="{FF2B5EF4-FFF2-40B4-BE49-F238E27FC236}">
                        <a16:creationId xmlns:a16="http://schemas.microsoft.com/office/drawing/2014/main" id="{4C69697E-F509-4386-9E7C-4232D93C8FD1}"/>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9" name="Freeform 334">
                    <a:extLst>
                      <a:ext uri="{FF2B5EF4-FFF2-40B4-BE49-F238E27FC236}">
                        <a16:creationId xmlns:a16="http://schemas.microsoft.com/office/drawing/2014/main" id="{1C00B15D-1373-495C-A65C-9B692DC83EDA}"/>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0" name="Freeform 335">
                    <a:extLst>
                      <a:ext uri="{FF2B5EF4-FFF2-40B4-BE49-F238E27FC236}">
                        <a16:creationId xmlns:a16="http://schemas.microsoft.com/office/drawing/2014/main" id="{7820F6C6-7889-4CFF-81E3-66DA6BBAC604}"/>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1" name="Freeform 336">
                    <a:extLst>
                      <a:ext uri="{FF2B5EF4-FFF2-40B4-BE49-F238E27FC236}">
                        <a16:creationId xmlns:a16="http://schemas.microsoft.com/office/drawing/2014/main" id="{32194F5D-8A47-4F72-AAEC-B1C72AF58E17}"/>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2" name="Freeform 337">
                    <a:extLst>
                      <a:ext uri="{FF2B5EF4-FFF2-40B4-BE49-F238E27FC236}">
                        <a16:creationId xmlns:a16="http://schemas.microsoft.com/office/drawing/2014/main" id="{02E2D75D-B7F7-4849-A03F-AB14D2F08EB5}"/>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3" name="Freeform 338">
                    <a:extLst>
                      <a:ext uri="{FF2B5EF4-FFF2-40B4-BE49-F238E27FC236}">
                        <a16:creationId xmlns:a16="http://schemas.microsoft.com/office/drawing/2014/main" id="{0B30B807-E452-4D3F-BCCD-8206ACF697C4}"/>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4" name="Freeform 339">
                    <a:extLst>
                      <a:ext uri="{FF2B5EF4-FFF2-40B4-BE49-F238E27FC236}">
                        <a16:creationId xmlns:a16="http://schemas.microsoft.com/office/drawing/2014/main" id="{882F54EA-31AF-4925-956C-398A5AD8E890}"/>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5" name="Freeform 340">
                    <a:extLst>
                      <a:ext uri="{FF2B5EF4-FFF2-40B4-BE49-F238E27FC236}">
                        <a16:creationId xmlns:a16="http://schemas.microsoft.com/office/drawing/2014/main" id="{963CE51E-DB33-4DB8-85EE-17EF26B27F40}"/>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6" name="Freeform 341">
                    <a:extLst>
                      <a:ext uri="{FF2B5EF4-FFF2-40B4-BE49-F238E27FC236}">
                        <a16:creationId xmlns:a16="http://schemas.microsoft.com/office/drawing/2014/main" id="{3CE59C51-1FCE-47EF-A26C-E10CBAA4FCD5}"/>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7" name="Freeform 342">
                    <a:extLst>
                      <a:ext uri="{FF2B5EF4-FFF2-40B4-BE49-F238E27FC236}">
                        <a16:creationId xmlns:a16="http://schemas.microsoft.com/office/drawing/2014/main" id="{03CA2119-BE35-4659-8C81-DA70C375E381}"/>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8" name="Freeform 343">
                    <a:extLst>
                      <a:ext uri="{FF2B5EF4-FFF2-40B4-BE49-F238E27FC236}">
                        <a16:creationId xmlns:a16="http://schemas.microsoft.com/office/drawing/2014/main" id="{E606D572-C246-4512-B676-A71368F27DAB}"/>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9" name="Freeform 344">
                    <a:extLst>
                      <a:ext uri="{FF2B5EF4-FFF2-40B4-BE49-F238E27FC236}">
                        <a16:creationId xmlns:a16="http://schemas.microsoft.com/office/drawing/2014/main" id="{58CF201C-8FF2-4FB1-AD37-83E0C23035F7}"/>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0" name="Freeform 345">
                    <a:extLst>
                      <a:ext uri="{FF2B5EF4-FFF2-40B4-BE49-F238E27FC236}">
                        <a16:creationId xmlns:a16="http://schemas.microsoft.com/office/drawing/2014/main" id="{426AA2BB-8577-475F-B98E-4860E1D9063F}"/>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1" name="Freeform 346">
                    <a:extLst>
                      <a:ext uri="{FF2B5EF4-FFF2-40B4-BE49-F238E27FC236}">
                        <a16:creationId xmlns:a16="http://schemas.microsoft.com/office/drawing/2014/main" id="{D634997B-A396-4A96-A93E-90BB3C7DB8EB}"/>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2" name="Freeform 347">
                    <a:extLst>
                      <a:ext uri="{FF2B5EF4-FFF2-40B4-BE49-F238E27FC236}">
                        <a16:creationId xmlns:a16="http://schemas.microsoft.com/office/drawing/2014/main" id="{1A5C6E92-A888-4F48-BC5F-BE9CC326FFD5}"/>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853" name="Straight Connector 852">
                  <a:extLst>
                    <a:ext uri="{FF2B5EF4-FFF2-40B4-BE49-F238E27FC236}">
                      <a16:creationId xmlns:a16="http://schemas.microsoft.com/office/drawing/2014/main" id="{79C0BCB2-B9D7-4669-906D-027F8F57246C}"/>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854" name="Straight Connector 853">
                  <a:extLst>
                    <a:ext uri="{FF2B5EF4-FFF2-40B4-BE49-F238E27FC236}">
                      <a16:creationId xmlns:a16="http://schemas.microsoft.com/office/drawing/2014/main" id="{5D5C0F08-CB93-47D7-ADFF-A88497718CB3}"/>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855" name="Straight Connector 854">
                  <a:extLst>
                    <a:ext uri="{FF2B5EF4-FFF2-40B4-BE49-F238E27FC236}">
                      <a16:creationId xmlns:a16="http://schemas.microsoft.com/office/drawing/2014/main" id="{DE33DDA0-076F-4514-B4EA-36E183D95BB2}"/>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856" name="Straight Connector 855">
                  <a:extLst>
                    <a:ext uri="{FF2B5EF4-FFF2-40B4-BE49-F238E27FC236}">
                      <a16:creationId xmlns:a16="http://schemas.microsoft.com/office/drawing/2014/main" id="{5747FA68-8BE5-4B92-9130-7EDA5F38C633}"/>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857" name="Group 856">
                  <a:extLst>
                    <a:ext uri="{FF2B5EF4-FFF2-40B4-BE49-F238E27FC236}">
                      <a16:creationId xmlns:a16="http://schemas.microsoft.com/office/drawing/2014/main" id="{6F89BF2C-6C1D-441D-BCA4-16CD0BBA5F71}"/>
                    </a:ext>
                  </a:extLst>
                </p:cNvPr>
                <p:cNvGrpSpPr/>
                <p:nvPr/>
              </p:nvGrpSpPr>
              <p:grpSpPr>
                <a:xfrm>
                  <a:off x="2022695" y="1566515"/>
                  <a:ext cx="766903" cy="767014"/>
                  <a:chOff x="9123445" y="2463609"/>
                  <a:chExt cx="652033" cy="652035"/>
                </a:xfrm>
              </p:grpSpPr>
              <p:sp>
                <p:nvSpPr>
                  <p:cNvPr id="861" name="Oval 860">
                    <a:extLst>
                      <a:ext uri="{FF2B5EF4-FFF2-40B4-BE49-F238E27FC236}">
                        <a16:creationId xmlns:a16="http://schemas.microsoft.com/office/drawing/2014/main" id="{89B9CF82-6A09-4C71-AABA-39B5F089B2A2}"/>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62" name="Freeform 313">
                    <a:extLst>
                      <a:ext uri="{FF2B5EF4-FFF2-40B4-BE49-F238E27FC236}">
                        <a16:creationId xmlns:a16="http://schemas.microsoft.com/office/drawing/2014/main" id="{D8F543EC-2DE5-4828-84FE-52FD1EF7436E}"/>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58" name="Group 857">
                  <a:extLst>
                    <a:ext uri="{FF2B5EF4-FFF2-40B4-BE49-F238E27FC236}">
                      <a16:creationId xmlns:a16="http://schemas.microsoft.com/office/drawing/2014/main" id="{98BC7C85-5FDD-45E4-96E4-BB3CF389366D}"/>
                    </a:ext>
                  </a:extLst>
                </p:cNvPr>
                <p:cNvGrpSpPr/>
                <p:nvPr/>
              </p:nvGrpSpPr>
              <p:grpSpPr>
                <a:xfrm>
                  <a:off x="1973388" y="1517311"/>
                  <a:ext cx="853073" cy="853194"/>
                  <a:chOff x="9123452" y="2463609"/>
                  <a:chExt cx="652035" cy="652035"/>
                </a:xfrm>
              </p:grpSpPr>
              <p:sp>
                <p:nvSpPr>
                  <p:cNvPr id="859" name="Oval 858">
                    <a:extLst>
                      <a:ext uri="{FF2B5EF4-FFF2-40B4-BE49-F238E27FC236}">
                        <a16:creationId xmlns:a16="http://schemas.microsoft.com/office/drawing/2014/main" id="{650FA0B3-C1C7-486E-A8EF-588D7470CDBA}"/>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60" name="Freeform 311">
                    <a:extLst>
                      <a:ext uri="{FF2B5EF4-FFF2-40B4-BE49-F238E27FC236}">
                        <a16:creationId xmlns:a16="http://schemas.microsoft.com/office/drawing/2014/main" id="{56F1920F-F9DC-43D1-9EAD-6E352EF0B9C2}"/>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49" name="Group 748">
                <a:extLst>
                  <a:ext uri="{FF2B5EF4-FFF2-40B4-BE49-F238E27FC236}">
                    <a16:creationId xmlns:a16="http://schemas.microsoft.com/office/drawing/2014/main" id="{1BA19562-7C36-4935-B93E-9DD1832B8E32}"/>
                  </a:ext>
                </a:extLst>
              </p:cNvPr>
              <p:cNvGrpSpPr/>
              <p:nvPr/>
            </p:nvGrpSpPr>
            <p:grpSpPr>
              <a:xfrm>
                <a:off x="1226671" y="3909844"/>
                <a:ext cx="304563" cy="307388"/>
                <a:chOff x="4471988" y="3821062"/>
                <a:chExt cx="2035176" cy="2113013"/>
              </a:xfrm>
            </p:grpSpPr>
            <p:sp>
              <p:nvSpPr>
                <p:cNvPr id="793" name="Rectangle 6">
                  <a:extLst>
                    <a:ext uri="{FF2B5EF4-FFF2-40B4-BE49-F238E27FC236}">
                      <a16:creationId xmlns:a16="http://schemas.microsoft.com/office/drawing/2014/main" id="{347E38FF-D17B-4EC2-B58F-CED371AA997A}"/>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7">
                  <a:extLst>
                    <a:ext uri="{FF2B5EF4-FFF2-40B4-BE49-F238E27FC236}">
                      <a16:creationId xmlns:a16="http://schemas.microsoft.com/office/drawing/2014/main" id="{ADD12DB7-D513-4CFF-9EE0-DE9B859AC324}"/>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10">
                  <a:extLst>
                    <a:ext uri="{FF2B5EF4-FFF2-40B4-BE49-F238E27FC236}">
                      <a16:creationId xmlns:a16="http://schemas.microsoft.com/office/drawing/2014/main" id="{AB65D0CA-367A-4582-A0E9-8F6E82BBF956}"/>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6" name="Freeform 11">
                  <a:extLst>
                    <a:ext uri="{FF2B5EF4-FFF2-40B4-BE49-F238E27FC236}">
                      <a16:creationId xmlns:a16="http://schemas.microsoft.com/office/drawing/2014/main" id="{6EED805F-AA1C-455F-883D-A77BE4942EB4}"/>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Oval 12">
                  <a:extLst>
                    <a:ext uri="{FF2B5EF4-FFF2-40B4-BE49-F238E27FC236}">
                      <a16:creationId xmlns:a16="http://schemas.microsoft.com/office/drawing/2014/main" id="{4468564C-7C6E-45BF-93BC-A33F0DBCE434}"/>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Oval 13">
                  <a:extLst>
                    <a:ext uri="{FF2B5EF4-FFF2-40B4-BE49-F238E27FC236}">
                      <a16:creationId xmlns:a16="http://schemas.microsoft.com/office/drawing/2014/main" id="{32C470C7-BCAB-485D-92FC-D0AB5293CDC6}"/>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14">
                  <a:extLst>
                    <a:ext uri="{FF2B5EF4-FFF2-40B4-BE49-F238E27FC236}">
                      <a16:creationId xmlns:a16="http://schemas.microsoft.com/office/drawing/2014/main" id="{49947354-35EC-4294-9448-B1072236F86F}"/>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Rectangle 15">
                  <a:extLst>
                    <a:ext uri="{FF2B5EF4-FFF2-40B4-BE49-F238E27FC236}">
                      <a16:creationId xmlns:a16="http://schemas.microsoft.com/office/drawing/2014/main" id="{CA95F512-DEFB-4081-AD74-C01A77822D81}"/>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Rectangle 16">
                  <a:extLst>
                    <a:ext uri="{FF2B5EF4-FFF2-40B4-BE49-F238E27FC236}">
                      <a16:creationId xmlns:a16="http://schemas.microsoft.com/office/drawing/2014/main" id="{10CB9CF2-346A-4B88-BFF3-5372A287DFEB}"/>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17">
                  <a:extLst>
                    <a:ext uri="{FF2B5EF4-FFF2-40B4-BE49-F238E27FC236}">
                      <a16:creationId xmlns:a16="http://schemas.microsoft.com/office/drawing/2014/main" id="{EA1DF09E-EF54-48C1-AF79-FB4C2C896ACF}"/>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18">
                  <a:extLst>
                    <a:ext uri="{FF2B5EF4-FFF2-40B4-BE49-F238E27FC236}">
                      <a16:creationId xmlns:a16="http://schemas.microsoft.com/office/drawing/2014/main" id="{29794B50-7C27-488B-A223-C3CAF8C1F335}"/>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Rectangle 19">
                  <a:extLst>
                    <a:ext uri="{FF2B5EF4-FFF2-40B4-BE49-F238E27FC236}">
                      <a16:creationId xmlns:a16="http://schemas.microsoft.com/office/drawing/2014/main" id="{3AFB109D-DBF0-425F-845B-6D4AF844A975}"/>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0">
                  <a:extLst>
                    <a:ext uri="{FF2B5EF4-FFF2-40B4-BE49-F238E27FC236}">
                      <a16:creationId xmlns:a16="http://schemas.microsoft.com/office/drawing/2014/main" id="{D81614E9-79C0-43FE-A32A-8FAD98F3C6D0}"/>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1">
                  <a:extLst>
                    <a:ext uri="{FF2B5EF4-FFF2-40B4-BE49-F238E27FC236}">
                      <a16:creationId xmlns:a16="http://schemas.microsoft.com/office/drawing/2014/main" id="{EA403E93-81BD-45A0-90B7-D1165E9291D9}"/>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
                  <a:extLst>
                    <a:ext uri="{FF2B5EF4-FFF2-40B4-BE49-F238E27FC236}">
                      <a16:creationId xmlns:a16="http://schemas.microsoft.com/office/drawing/2014/main" id="{9E6AFB9D-7DC3-426B-A053-240677B302BE}"/>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3">
                  <a:extLst>
                    <a:ext uri="{FF2B5EF4-FFF2-40B4-BE49-F238E27FC236}">
                      <a16:creationId xmlns:a16="http://schemas.microsoft.com/office/drawing/2014/main" id="{4177F057-5283-405B-9192-908B3C666D7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9" name="Freeform 24">
                  <a:extLst>
                    <a:ext uri="{FF2B5EF4-FFF2-40B4-BE49-F238E27FC236}">
                      <a16:creationId xmlns:a16="http://schemas.microsoft.com/office/drawing/2014/main" id="{1AB6F580-AE55-4210-8313-FB0083ADAA8A}"/>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0" name="Rectangle 25">
                  <a:extLst>
                    <a:ext uri="{FF2B5EF4-FFF2-40B4-BE49-F238E27FC236}">
                      <a16:creationId xmlns:a16="http://schemas.microsoft.com/office/drawing/2014/main" id="{FCE231D5-2E51-4039-8594-BEB3F97E0B4C}"/>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1" name="Freeform 26">
                  <a:extLst>
                    <a:ext uri="{FF2B5EF4-FFF2-40B4-BE49-F238E27FC236}">
                      <a16:creationId xmlns:a16="http://schemas.microsoft.com/office/drawing/2014/main" id="{E785E005-086D-409D-9A0A-67D7F7B9B88E}"/>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2" name="Freeform 27">
                  <a:extLst>
                    <a:ext uri="{FF2B5EF4-FFF2-40B4-BE49-F238E27FC236}">
                      <a16:creationId xmlns:a16="http://schemas.microsoft.com/office/drawing/2014/main" id="{2B7116AF-3A4C-4FCF-999E-F3361ADC664C}"/>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3" name="Freeform 28">
                  <a:extLst>
                    <a:ext uri="{FF2B5EF4-FFF2-40B4-BE49-F238E27FC236}">
                      <a16:creationId xmlns:a16="http://schemas.microsoft.com/office/drawing/2014/main" id="{FC8D61D5-5973-4A53-B890-4ECF5A41C2ED}"/>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5" name="Freeform 29">
                  <a:extLst>
                    <a:ext uri="{FF2B5EF4-FFF2-40B4-BE49-F238E27FC236}">
                      <a16:creationId xmlns:a16="http://schemas.microsoft.com/office/drawing/2014/main" id="{8CCACCFA-B078-4B65-BF93-CF48ED791625}"/>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6" name="Freeform 30">
                  <a:extLst>
                    <a:ext uri="{FF2B5EF4-FFF2-40B4-BE49-F238E27FC236}">
                      <a16:creationId xmlns:a16="http://schemas.microsoft.com/office/drawing/2014/main" id="{BB2BA69A-E5E9-413E-8C80-944FDC927566}"/>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7" name="Freeform 31">
                  <a:extLst>
                    <a:ext uri="{FF2B5EF4-FFF2-40B4-BE49-F238E27FC236}">
                      <a16:creationId xmlns:a16="http://schemas.microsoft.com/office/drawing/2014/main" id="{96873F86-8953-4FAF-B68F-8C3EDB7D2E76}"/>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8" name="Freeform 32">
                  <a:extLst>
                    <a:ext uri="{FF2B5EF4-FFF2-40B4-BE49-F238E27FC236}">
                      <a16:creationId xmlns:a16="http://schemas.microsoft.com/office/drawing/2014/main" id="{B76D185D-B4D4-4EC1-9ABA-A8EF63CF8FC6}"/>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9" name="Freeform 102">
                  <a:extLst>
                    <a:ext uri="{FF2B5EF4-FFF2-40B4-BE49-F238E27FC236}">
                      <a16:creationId xmlns:a16="http://schemas.microsoft.com/office/drawing/2014/main" id="{DCD4D80D-CCBB-4FC3-8FE7-D4AB812C110F}"/>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0" name="Freeform 103">
                  <a:extLst>
                    <a:ext uri="{FF2B5EF4-FFF2-40B4-BE49-F238E27FC236}">
                      <a16:creationId xmlns:a16="http://schemas.microsoft.com/office/drawing/2014/main" id="{D3A3D85C-F0CF-47B3-85E2-547EFF9C2D18}"/>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1" name="Freeform 104">
                  <a:extLst>
                    <a:ext uri="{FF2B5EF4-FFF2-40B4-BE49-F238E27FC236}">
                      <a16:creationId xmlns:a16="http://schemas.microsoft.com/office/drawing/2014/main" id="{D3A1CF8D-7F67-47A6-910F-DD2C3E33C7E8}"/>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2" name="Freeform 105">
                  <a:extLst>
                    <a:ext uri="{FF2B5EF4-FFF2-40B4-BE49-F238E27FC236}">
                      <a16:creationId xmlns:a16="http://schemas.microsoft.com/office/drawing/2014/main" id="{E71C4B75-4411-4329-88B8-DDE9A87ED4F7}"/>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3" name="Freeform 106">
                  <a:extLst>
                    <a:ext uri="{FF2B5EF4-FFF2-40B4-BE49-F238E27FC236}">
                      <a16:creationId xmlns:a16="http://schemas.microsoft.com/office/drawing/2014/main" id="{CB89FADF-4495-4201-A7EF-3AFEC8DDDAEE}"/>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4" name="Freeform 107">
                  <a:extLst>
                    <a:ext uri="{FF2B5EF4-FFF2-40B4-BE49-F238E27FC236}">
                      <a16:creationId xmlns:a16="http://schemas.microsoft.com/office/drawing/2014/main" id="{3C7602B7-E545-4EE0-A02C-D6E720649EDE}"/>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5" name="Freeform 108">
                  <a:extLst>
                    <a:ext uri="{FF2B5EF4-FFF2-40B4-BE49-F238E27FC236}">
                      <a16:creationId xmlns:a16="http://schemas.microsoft.com/office/drawing/2014/main" id="{3ED11EEC-3E10-427F-B10C-64789C4A19C7}"/>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6" name="Rectangle 825">
                  <a:extLst>
                    <a:ext uri="{FF2B5EF4-FFF2-40B4-BE49-F238E27FC236}">
                      <a16:creationId xmlns:a16="http://schemas.microsoft.com/office/drawing/2014/main" id="{62F2C22D-5671-44BF-AFD8-BAE5E2A844FE}"/>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7" name="Freeform 110">
                  <a:extLst>
                    <a:ext uri="{FF2B5EF4-FFF2-40B4-BE49-F238E27FC236}">
                      <a16:creationId xmlns:a16="http://schemas.microsoft.com/office/drawing/2014/main" id="{A1FA9063-5E3A-4306-9B1A-BA28F0F95782}"/>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8" name="Freeform 111">
                  <a:extLst>
                    <a:ext uri="{FF2B5EF4-FFF2-40B4-BE49-F238E27FC236}">
                      <a16:creationId xmlns:a16="http://schemas.microsoft.com/office/drawing/2014/main" id="{28140048-23BB-45FB-B7D4-6C88CC74F000}"/>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9" name="Freeform 112">
                  <a:extLst>
                    <a:ext uri="{FF2B5EF4-FFF2-40B4-BE49-F238E27FC236}">
                      <a16:creationId xmlns:a16="http://schemas.microsoft.com/office/drawing/2014/main" id="{7C4C851D-9196-4AD1-ABB3-7B54D06B910F}"/>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0" name="Freeform 113">
                  <a:extLst>
                    <a:ext uri="{FF2B5EF4-FFF2-40B4-BE49-F238E27FC236}">
                      <a16:creationId xmlns:a16="http://schemas.microsoft.com/office/drawing/2014/main" id="{A80D7DF1-4874-4791-9AD4-84FBEABD3B17}"/>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1" name="Rectangle 830">
                  <a:extLst>
                    <a:ext uri="{FF2B5EF4-FFF2-40B4-BE49-F238E27FC236}">
                      <a16:creationId xmlns:a16="http://schemas.microsoft.com/office/drawing/2014/main" id="{C576E9F4-0D4F-44BD-A9D2-4168CFC30522}"/>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2" name="Freeform 115">
                  <a:extLst>
                    <a:ext uri="{FF2B5EF4-FFF2-40B4-BE49-F238E27FC236}">
                      <a16:creationId xmlns:a16="http://schemas.microsoft.com/office/drawing/2014/main" id="{8B7CCD61-B515-4100-92B3-6951DB5FD529}"/>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3" name="Freeform 116">
                  <a:extLst>
                    <a:ext uri="{FF2B5EF4-FFF2-40B4-BE49-F238E27FC236}">
                      <a16:creationId xmlns:a16="http://schemas.microsoft.com/office/drawing/2014/main" id="{1C43D485-C18C-46A7-9ECE-169543C423E3}"/>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4" name="Freeform 117">
                  <a:extLst>
                    <a:ext uri="{FF2B5EF4-FFF2-40B4-BE49-F238E27FC236}">
                      <a16:creationId xmlns:a16="http://schemas.microsoft.com/office/drawing/2014/main" id="{6AD64BF8-0989-47A7-82E3-92F97D321A02}"/>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5" name="Freeform 118">
                  <a:extLst>
                    <a:ext uri="{FF2B5EF4-FFF2-40B4-BE49-F238E27FC236}">
                      <a16:creationId xmlns:a16="http://schemas.microsoft.com/office/drawing/2014/main" id="{1D54E32A-E44B-405E-939C-967687194BBA}"/>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6" name="Oval 835">
                  <a:extLst>
                    <a:ext uri="{FF2B5EF4-FFF2-40B4-BE49-F238E27FC236}">
                      <a16:creationId xmlns:a16="http://schemas.microsoft.com/office/drawing/2014/main" id="{0A5B86A8-5FE5-4E12-BD5E-E141DB249F8F}"/>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7" name="Freeform 120">
                  <a:extLst>
                    <a:ext uri="{FF2B5EF4-FFF2-40B4-BE49-F238E27FC236}">
                      <a16:creationId xmlns:a16="http://schemas.microsoft.com/office/drawing/2014/main" id="{ADE992B1-FE2E-407C-ABFC-C2CB7EE50C01}"/>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8" name="Freeform 121">
                  <a:extLst>
                    <a:ext uri="{FF2B5EF4-FFF2-40B4-BE49-F238E27FC236}">
                      <a16:creationId xmlns:a16="http://schemas.microsoft.com/office/drawing/2014/main" id="{30BE8551-E445-44A7-B061-5EAC7BAD1DA1}"/>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39" name="Freeform 122">
                  <a:extLst>
                    <a:ext uri="{FF2B5EF4-FFF2-40B4-BE49-F238E27FC236}">
                      <a16:creationId xmlns:a16="http://schemas.microsoft.com/office/drawing/2014/main" id="{CBF68028-78DE-4F32-9508-22294F22CCC7}"/>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0" name="Freeform 123">
                  <a:extLst>
                    <a:ext uri="{FF2B5EF4-FFF2-40B4-BE49-F238E27FC236}">
                      <a16:creationId xmlns:a16="http://schemas.microsoft.com/office/drawing/2014/main" id="{CFCC3A41-B0B3-4347-A601-0C2F94AAE12C}"/>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1" name="Freeform 124">
                  <a:extLst>
                    <a:ext uri="{FF2B5EF4-FFF2-40B4-BE49-F238E27FC236}">
                      <a16:creationId xmlns:a16="http://schemas.microsoft.com/office/drawing/2014/main" id="{5DF5D3DC-C7FC-4A99-8AFE-C8E0DC426216}"/>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2" name="Freeform 63">
                  <a:extLst>
                    <a:ext uri="{FF2B5EF4-FFF2-40B4-BE49-F238E27FC236}">
                      <a16:creationId xmlns:a16="http://schemas.microsoft.com/office/drawing/2014/main" id="{F5AA36D7-9E92-4078-A927-097EFAD06F5D}"/>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3" name="Freeform 65">
                  <a:extLst>
                    <a:ext uri="{FF2B5EF4-FFF2-40B4-BE49-F238E27FC236}">
                      <a16:creationId xmlns:a16="http://schemas.microsoft.com/office/drawing/2014/main" id="{400EBE86-F9BA-4276-B8A8-DA827D883881}"/>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4" name="Freeform 66">
                  <a:extLst>
                    <a:ext uri="{FF2B5EF4-FFF2-40B4-BE49-F238E27FC236}">
                      <a16:creationId xmlns:a16="http://schemas.microsoft.com/office/drawing/2014/main" id="{2CE3BC3A-F919-4269-89CE-0929FD3C85D8}"/>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5" name="Freeform 67">
                  <a:extLst>
                    <a:ext uri="{FF2B5EF4-FFF2-40B4-BE49-F238E27FC236}">
                      <a16:creationId xmlns:a16="http://schemas.microsoft.com/office/drawing/2014/main" id="{F234D72A-7EEE-42E2-96D5-55872BA1E2C2}"/>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6" name="Oval 68">
                  <a:extLst>
                    <a:ext uri="{FF2B5EF4-FFF2-40B4-BE49-F238E27FC236}">
                      <a16:creationId xmlns:a16="http://schemas.microsoft.com/office/drawing/2014/main" id="{62ECDFE4-5216-4149-B53A-DE57A3EBAF51}"/>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47" name="Oval 69">
                  <a:extLst>
                    <a:ext uri="{FF2B5EF4-FFF2-40B4-BE49-F238E27FC236}">
                      <a16:creationId xmlns:a16="http://schemas.microsoft.com/office/drawing/2014/main" id="{E03F6A23-693E-47E0-80C5-F6E0BBD75F70}"/>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50" name="Group 749">
                <a:extLst>
                  <a:ext uri="{FF2B5EF4-FFF2-40B4-BE49-F238E27FC236}">
                    <a16:creationId xmlns:a16="http://schemas.microsoft.com/office/drawing/2014/main" id="{BB221E3E-B294-468D-8D5C-C738C30D7225}"/>
                  </a:ext>
                </a:extLst>
              </p:cNvPr>
              <p:cNvGrpSpPr/>
              <p:nvPr/>
            </p:nvGrpSpPr>
            <p:grpSpPr>
              <a:xfrm>
                <a:off x="1206839" y="3914891"/>
                <a:ext cx="469400" cy="342521"/>
                <a:chOff x="1557350" y="4606481"/>
                <a:chExt cx="3001095" cy="2252753"/>
              </a:xfrm>
            </p:grpSpPr>
            <p:sp>
              <p:nvSpPr>
                <p:cNvPr id="752" name="Rectangle 751">
                  <a:extLst>
                    <a:ext uri="{FF2B5EF4-FFF2-40B4-BE49-F238E27FC236}">
                      <a16:creationId xmlns:a16="http://schemas.microsoft.com/office/drawing/2014/main" id="{6B301516-A22B-4B0E-901F-A4B90AC71CE1}"/>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3" name="Rectangle 752">
                  <a:extLst>
                    <a:ext uri="{FF2B5EF4-FFF2-40B4-BE49-F238E27FC236}">
                      <a16:creationId xmlns:a16="http://schemas.microsoft.com/office/drawing/2014/main" id="{C924D7E5-5106-4D8C-BCA4-ED05932B1BE3}"/>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4" name="Rectangle 753">
                  <a:extLst>
                    <a:ext uri="{FF2B5EF4-FFF2-40B4-BE49-F238E27FC236}">
                      <a16:creationId xmlns:a16="http://schemas.microsoft.com/office/drawing/2014/main" id="{D4C767F0-3950-451C-90CC-58DB89CED898}"/>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5" name="Rectangle 754">
                  <a:extLst>
                    <a:ext uri="{FF2B5EF4-FFF2-40B4-BE49-F238E27FC236}">
                      <a16:creationId xmlns:a16="http://schemas.microsoft.com/office/drawing/2014/main" id="{6FAAD580-06C7-4A26-B6B3-3379FB47C0A3}"/>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6" name="Freeform 12">
                  <a:extLst>
                    <a:ext uri="{FF2B5EF4-FFF2-40B4-BE49-F238E27FC236}">
                      <a16:creationId xmlns:a16="http://schemas.microsoft.com/office/drawing/2014/main" id="{77797971-EF41-48B7-AD78-2244F81836B6}"/>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F463E278-5F4B-47C3-AD5D-D234A6EDC72F}"/>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8" name="Freeform 14">
                  <a:extLst>
                    <a:ext uri="{FF2B5EF4-FFF2-40B4-BE49-F238E27FC236}">
                      <a16:creationId xmlns:a16="http://schemas.microsoft.com/office/drawing/2014/main" id="{C1A399C5-962A-477F-9241-7CD832EC1B27}"/>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9D0F8911-5A7A-420C-88B1-FAB2A7D80C25}"/>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0" name="Freeform 16">
                  <a:extLst>
                    <a:ext uri="{FF2B5EF4-FFF2-40B4-BE49-F238E27FC236}">
                      <a16:creationId xmlns:a16="http://schemas.microsoft.com/office/drawing/2014/main" id="{14B701F3-E0E4-4649-A924-36B2D4836BD6}"/>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1" name="Freeform 17">
                  <a:extLst>
                    <a:ext uri="{FF2B5EF4-FFF2-40B4-BE49-F238E27FC236}">
                      <a16:creationId xmlns:a16="http://schemas.microsoft.com/office/drawing/2014/main" id="{F806AA98-CD01-4A89-B797-E09C5C4DFF9C}"/>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2" name="Oval 761">
                  <a:extLst>
                    <a:ext uri="{FF2B5EF4-FFF2-40B4-BE49-F238E27FC236}">
                      <a16:creationId xmlns:a16="http://schemas.microsoft.com/office/drawing/2014/main" id="{8F6EC3C2-827B-4233-BC50-B3C82734B36C}"/>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9BED4E6F-713A-47DE-9084-9D3895D37671}"/>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4" name="Freeform 20">
                  <a:extLst>
                    <a:ext uri="{FF2B5EF4-FFF2-40B4-BE49-F238E27FC236}">
                      <a16:creationId xmlns:a16="http://schemas.microsoft.com/office/drawing/2014/main" id="{2D532B29-B7C4-4C43-B645-03EE62960853}"/>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5" name="Freeform 21">
                  <a:extLst>
                    <a:ext uri="{FF2B5EF4-FFF2-40B4-BE49-F238E27FC236}">
                      <a16:creationId xmlns:a16="http://schemas.microsoft.com/office/drawing/2014/main" id="{1677F23B-E890-4671-B1D4-51C3628E40BA}"/>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674CD0CB-14FD-47DA-BF2B-3502221195C7}"/>
                    </a:ext>
                  </a:extLst>
                </p:cNvPr>
                <p:cNvGrpSpPr/>
                <p:nvPr/>
              </p:nvGrpSpPr>
              <p:grpSpPr>
                <a:xfrm>
                  <a:off x="3298176" y="4606481"/>
                  <a:ext cx="1260269" cy="2252753"/>
                  <a:chOff x="10352191" y="4087395"/>
                  <a:chExt cx="1336826" cy="2389605"/>
                </a:xfrm>
              </p:grpSpPr>
              <p:sp>
                <p:nvSpPr>
                  <p:cNvPr id="767" name="Rectangle 766">
                    <a:extLst>
                      <a:ext uri="{FF2B5EF4-FFF2-40B4-BE49-F238E27FC236}">
                        <a16:creationId xmlns:a16="http://schemas.microsoft.com/office/drawing/2014/main" id="{CB05F9E5-6359-4CFA-9FA9-6AF2B9279E7C}"/>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8" name="Round Same Side Corner Rectangle 52">
                    <a:extLst>
                      <a:ext uri="{FF2B5EF4-FFF2-40B4-BE49-F238E27FC236}">
                        <a16:creationId xmlns:a16="http://schemas.microsoft.com/office/drawing/2014/main" id="{CECD3A34-E0BB-4C34-A060-F54C961D77A9}"/>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69" name="Rectangle 768">
                    <a:extLst>
                      <a:ext uri="{FF2B5EF4-FFF2-40B4-BE49-F238E27FC236}">
                        <a16:creationId xmlns:a16="http://schemas.microsoft.com/office/drawing/2014/main" id="{78F73094-9C5E-4900-BAEA-0F1D286E6EC5}"/>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0" name="Freeform 54">
                    <a:extLst>
                      <a:ext uri="{FF2B5EF4-FFF2-40B4-BE49-F238E27FC236}">
                        <a16:creationId xmlns:a16="http://schemas.microsoft.com/office/drawing/2014/main" id="{8061F6E2-A506-4FEA-827E-7C4AD5807490}"/>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1" name="Freeform 55">
                    <a:extLst>
                      <a:ext uri="{FF2B5EF4-FFF2-40B4-BE49-F238E27FC236}">
                        <a16:creationId xmlns:a16="http://schemas.microsoft.com/office/drawing/2014/main" id="{056E21A1-BFAB-4F6E-945C-54351B4F19D8}"/>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2" name="Freeform 56">
                    <a:extLst>
                      <a:ext uri="{FF2B5EF4-FFF2-40B4-BE49-F238E27FC236}">
                        <a16:creationId xmlns:a16="http://schemas.microsoft.com/office/drawing/2014/main" id="{1A3816E5-9CC0-448D-91B4-7F8473445EFC}"/>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3" name="Freeform 57">
                    <a:extLst>
                      <a:ext uri="{FF2B5EF4-FFF2-40B4-BE49-F238E27FC236}">
                        <a16:creationId xmlns:a16="http://schemas.microsoft.com/office/drawing/2014/main" id="{2C18C500-5BCE-4D7F-B876-0DE86EFFAA84}"/>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4" name="Freeform 58">
                    <a:extLst>
                      <a:ext uri="{FF2B5EF4-FFF2-40B4-BE49-F238E27FC236}">
                        <a16:creationId xmlns:a16="http://schemas.microsoft.com/office/drawing/2014/main" id="{2F725314-4DAC-4F34-A9F3-8142C4277007}"/>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5" name="Freeform 59">
                    <a:extLst>
                      <a:ext uri="{FF2B5EF4-FFF2-40B4-BE49-F238E27FC236}">
                        <a16:creationId xmlns:a16="http://schemas.microsoft.com/office/drawing/2014/main" id="{485F56D9-5657-488E-86CB-1C63FD203A8A}"/>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6" name="Freeform 60">
                    <a:extLst>
                      <a:ext uri="{FF2B5EF4-FFF2-40B4-BE49-F238E27FC236}">
                        <a16:creationId xmlns:a16="http://schemas.microsoft.com/office/drawing/2014/main" id="{EC64DBF3-75DE-4526-B546-8CB1DD7A41C0}"/>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7" name="Freeform 61">
                    <a:extLst>
                      <a:ext uri="{FF2B5EF4-FFF2-40B4-BE49-F238E27FC236}">
                        <a16:creationId xmlns:a16="http://schemas.microsoft.com/office/drawing/2014/main" id="{11F0E2E5-585C-44EF-8C36-B7E5108B2750}"/>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8" name="Oval 777">
                    <a:extLst>
                      <a:ext uri="{FF2B5EF4-FFF2-40B4-BE49-F238E27FC236}">
                        <a16:creationId xmlns:a16="http://schemas.microsoft.com/office/drawing/2014/main" id="{97E47B5B-2154-4F1B-AB7C-02CA0EE7725B}"/>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79" name="Freeform 63">
                    <a:extLst>
                      <a:ext uri="{FF2B5EF4-FFF2-40B4-BE49-F238E27FC236}">
                        <a16:creationId xmlns:a16="http://schemas.microsoft.com/office/drawing/2014/main" id="{FE761CEE-DAD4-4345-8DC5-CF0FA9790034}"/>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0" name="Rectangle 779">
                    <a:extLst>
                      <a:ext uri="{FF2B5EF4-FFF2-40B4-BE49-F238E27FC236}">
                        <a16:creationId xmlns:a16="http://schemas.microsoft.com/office/drawing/2014/main" id="{3A49BA81-FFF0-4C6A-95C2-5EF930473B8D}"/>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1" name="Freeform 65">
                    <a:extLst>
                      <a:ext uri="{FF2B5EF4-FFF2-40B4-BE49-F238E27FC236}">
                        <a16:creationId xmlns:a16="http://schemas.microsoft.com/office/drawing/2014/main" id="{CBF8ECD7-54A8-4B97-B525-CA0C0EFB217B}"/>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2" name="Freeform 66">
                    <a:extLst>
                      <a:ext uri="{FF2B5EF4-FFF2-40B4-BE49-F238E27FC236}">
                        <a16:creationId xmlns:a16="http://schemas.microsoft.com/office/drawing/2014/main" id="{76E68EF0-D9F0-4211-A17F-B3722F85EA14}"/>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3" name="Rectangle 782">
                    <a:extLst>
                      <a:ext uri="{FF2B5EF4-FFF2-40B4-BE49-F238E27FC236}">
                        <a16:creationId xmlns:a16="http://schemas.microsoft.com/office/drawing/2014/main" id="{BA205A02-8C61-4429-BB2C-8BE15199F54F}"/>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4" name="Freeform 68">
                    <a:extLst>
                      <a:ext uri="{FF2B5EF4-FFF2-40B4-BE49-F238E27FC236}">
                        <a16:creationId xmlns:a16="http://schemas.microsoft.com/office/drawing/2014/main" id="{E9A87C7B-79D3-4291-92AD-0CDF56827287}"/>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5" name="Freeform 69">
                    <a:extLst>
                      <a:ext uri="{FF2B5EF4-FFF2-40B4-BE49-F238E27FC236}">
                        <a16:creationId xmlns:a16="http://schemas.microsoft.com/office/drawing/2014/main" id="{CFAA092E-7948-4BAD-9BCC-9B5FD59A8CA1}"/>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6" name="Freeform 70">
                    <a:extLst>
                      <a:ext uri="{FF2B5EF4-FFF2-40B4-BE49-F238E27FC236}">
                        <a16:creationId xmlns:a16="http://schemas.microsoft.com/office/drawing/2014/main" id="{2431CEE6-C062-4657-B043-6D27BC0B17D0}"/>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7" name="Freeform 71">
                    <a:extLst>
                      <a:ext uri="{FF2B5EF4-FFF2-40B4-BE49-F238E27FC236}">
                        <a16:creationId xmlns:a16="http://schemas.microsoft.com/office/drawing/2014/main" id="{B5EC571E-6272-4BE8-87FB-F376C6411DA9}"/>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8" name="Freeform 72">
                    <a:extLst>
                      <a:ext uri="{FF2B5EF4-FFF2-40B4-BE49-F238E27FC236}">
                        <a16:creationId xmlns:a16="http://schemas.microsoft.com/office/drawing/2014/main" id="{A02AF2F5-08A8-41E7-8B7F-6BDEADE67009}"/>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89" name="Freeform 73">
                    <a:extLst>
                      <a:ext uri="{FF2B5EF4-FFF2-40B4-BE49-F238E27FC236}">
                        <a16:creationId xmlns:a16="http://schemas.microsoft.com/office/drawing/2014/main" id="{89E99553-2406-4B8B-8776-4E3AB7FA1177}"/>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0" name="Freeform 74">
                    <a:extLst>
                      <a:ext uri="{FF2B5EF4-FFF2-40B4-BE49-F238E27FC236}">
                        <a16:creationId xmlns:a16="http://schemas.microsoft.com/office/drawing/2014/main" id="{94634A15-2F25-4D20-827E-BE7DD090CC6A}"/>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1" name="Rectangle 790">
                    <a:extLst>
                      <a:ext uri="{FF2B5EF4-FFF2-40B4-BE49-F238E27FC236}">
                        <a16:creationId xmlns:a16="http://schemas.microsoft.com/office/drawing/2014/main" id="{80C7DF9B-D39C-4CF9-8F32-EA8E163A52A9}"/>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92" name="Rectangle 791">
                    <a:extLst>
                      <a:ext uri="{FF2B5EF4-FFF2-40B4-BE49-F238E27FC236}">
                        <a16:creationId xmlns:a16="http://schemas.microsoft.com/office/drawing/2014/main" id="{C8D526B7-09EE-486D-A21D-0D672B59286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751" name="Rectangle 750">
                <a:extLst>
                  <a:ext uri="{FF2B5EF4-FFF2-40B4-BE49-F238E27FC236}">
                    <a16:creationId xmlns:a16="http://schemas.microsoft.com/office/drawing/2014/main" id="{5F56BF14-F5A9-4DBC-AD39-5E07C11579F4}"/>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11" name="TextBox 410">
            <a:extLst>
              <a:ext uri="{FF2B5EF4-FFF2-40B4-BE49-F238E27FC236}">
                <a16:creationId xmlns:a16="http://schemas.microsoft.com/office/drawing/2014/main" id="{6E626709-2B3C-4D5A-AB0C-0A2DE988FB3C}"/>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2" name="TextBox 411">
            <a:extLst>
              <a:ext uri="{FF2B5EF4-FFF2-40B4-BE49-F238E27FC236}">
                <a16:creationId xmlns:a16="http://schemas.microsoft.com/office/drawing/2014/main" id="{4C343AE5-0DCC-4A79-8170-7B637B8A299B}"/>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6" name="TextBox 465">
            <a:extLst>
              <a:ext uri="{FF2B5EF4-FFF2-40B4-BE49-F238E27FC236}">
                <a16:creationId xmlns:a16="http://schemas.microsoft.com/office/drawing/2014/main" id="{87655645-17A4-4A11-8488-1CCA70893712}"/>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Reduced exposure to attacks </a:t>
            </a:r>
          </a:p>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Less time monitoring      inbound ports</a:t>
            </a:r>
          </a:p>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Focus alerts on access and identity-based attacks</a:t>
            </a:r>
          </a:p>
        </p:txBody>
      </p:sp>
      <p:sp>
        <p:nvSpPr>
          <p:cNvPr id="565" name="TextBox 564">
            <a:extLst>
              <a:ext uri="{FF2B5EF4-FFF2-40B4-BE49-F238E27FC236}">
                <a16:creationId xmlns:a16="http://schemas.microsoft.com/office/drawing/2014/main" id="{CC084AA7-DA4B-47B5-B665-6697145064CC}"/>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566" name="TextBox 565">
            <a:extLst>
              <a:ext uri="{FF2B5EF4-FFF2-40B4-BE49-F238E27FC236}">
                <a16:creationId xmlns:a16="http://schemas.microsoft.com/office/drawing/2014/main" id="{6E922303-7FE3-4264-B59F-4E405BA1C167}"/>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567" name="TextBox 566">
            <a:extLst>
              <a:ext uri="{FF2B5EF4-FFF2-40B4-BE49-F238E27FC236}">
                <a16:creationId xmlns:a16="http://schemas.microsoft.com/office/drawing/2014/main" id="{6F177558-2C03-4878-89D1-AA87D987AA84}"/>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568" name="Group 567">
            <a:extLst>
              <a:ext uri="{FF2B5EF4-FFF2-40B4-BE49-F238E27FC236}">
                <a16:creationId xmlns:a16="http://schemas.microsoft.com/office/drawing/2014/main" id="{D0F33526-EB49-423E-9685-AC993226E411}"/>
              </a:ext>
            </a:extLst>
          </p:cNvPr>
          <p:cNvGrpSpPr/>
          <p:nvPr/>
        </p:nvGrpSpPr>
        <p:grpSpPr>
          <a:xfrm>
            <a:off x="4048759" y="2418080"/>
            <a:ext cx="401322" cy="3769360"/>
            <a:chOff x="4048759" y="2638004"/>
            <a:chExt cx="401322" cy="3769360"/>
          </a:xfrm>
        </p:grpSpPr>
        <p:cxnSp>
          <p:nvCxnSpPr>
            <p:cNvPr id="569" name="Straight Connector 568">
              <a:extLst>
                <a:ext uri="{FF2B5EF4-FFF2-40B4-BE49-F238E27FC236}">
                  <a16:creationId xmlns:a16="http://schemas.microsoft.com/office/drawing/2014/main" id="{E2584B31-0D8A-47C3-818C-CA726F06E35D}"/>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70" name="Group 569">
              <a:extLst>
                <a:ext uri="{FF2B5EF4-FFF2-40B4-BE49-F238E27FC236}">
                  <a16:creationId xmlns:a16="http://schemas.microsoft.com/office/drawing/2014/main" id="{3B1144F8-7C50-42E5-836C-5C6C5EF51E06}"/>
                </a:ext>
              </a:extLst>
            </p:cNvPr>
            <p:cNvGrpSpPr/>
            <p:nvPr/>
          </p:nvGrpSpPr>
          <p:grpSpPr>
            <a:xfrm>
              <a:off x="4048759" y="4322023"/>
              <a:ext cx="401322" cy="401322"/>
              <a:chOff x="4048759" y="4299946"/>
              <a:chExt cx="401322" cy="401322"/>
            </a:xfrm>
          </p:grpSpPr>
          <p:sp>
            <p:nvSpPr>
              <p:cNvPr id="571" name="Oval 570">
                <a:extLst>
                  <a:ext uri="{FF2B5EF4-FFF2-40B4-BE49-F238E27FC236}">
                    <a16:creationId xmlns:a16="http://schemas.microsoft.com/office/drawing/2014/main" id="{79F79223-226E-4A3E-B514-7816AC8D01B2}"/>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Isosceles Triangle 571">
                <a:extLst>
                  <a:ext uri="{FF2B5EF4-FFF2-40B4-BE49-F238E27FC236}">
                    <a16:creationId xmlns:a16="http://schemas.microsoft.com/office/drawing/2014/main" id="{E3930D57-74D8-45D6-8014-A72946D3A2B6}"/>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21" name="TextBox 1020">
            <a:extLst>
              <a:ext uri="{FF2B5EF4-FFF2-40B4-BE49-F238E27FC236}">
                <a16:creationId xmlns:a16="http://schemas.microsoft.com/office/drawing/2014/main" id="{FFBD447C-E7AE-4777-A92A-B1522F781660}"/>
              </a:ext>
            </a:extLst>
          </p:cNvPr>
          <p:cNvSpPr txBox="1"/>
          <p:nvPr/>
        </p:nvSpPr>
        <p:spPr>
          <a:xfrm>
            <a:off x="1689999" y="3281659"/>
            <a:ext cx="117067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Remote Desktop Services</a:t>
            </a:r>
          </a:p>
        </p:txBody>
      </p:sp>
      <p:sp>
        <p:nvSpPr>
          <p:cNvPr id="477" name="TextBox 476">
            <a:extLst>
              <a:ext uri="{FF2B5EF4-FFF2-40B4-BE49-F238E27FC236}">
                <a16:creationId xmlns:a16="http://schemas.microsoft.com/office/drawing/2014/main" id="{267ECEF0-3343-4940-9FA3-B03100EBE2BE}"/>
              </a:ext>
            </a:extLst>
          </p:cNvPr>
          <p:cNvSpPr txBox="1"/>
          <p:nvPr/>
        </p:nvSpPr>
        <p:spPr>
          <a:xfrm>
            <a:off x="1135008" y="4290202"/>
            <a:ext cx="1247720" cy="738664"/>
          </a:xfrm>
          <a:prstGeom prst="rect">
            <a:avLst/>
          </a:prstGeom>
          <a:solidFill>
            <a:srgbClr val="F2F2F2"/>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RDS Gateway forward connects to remote VM resources</a:t>
            </a:r>
          </a:p>
        </p:txBody>
      </p:sp>
      <p:sp>
        <p:nvSpPr>
          <p:cNvPr id="644" name="Arc 643">
            <a:extLst>
              <a:ext uri="{FF2B5EF4-FFF2-40B4-BE49-F238E27FC236}">
                <a16:creationId xmlns:a16="http://schemas.microsoft.com/office/drawing/2014/main" id="{91E8457C-0F51-405D-B754-58C08B25B89F}"/>
              </a:ext>
            </a:extLst>
          </p:cNvPr>
          <p:cNvSpPr/>
          <p:nvPr/>
        </p:nvSpPr>
        <p:spPr bwMode="auto">
          <a:xfrm flipH="1" flipV="1">
            <a:off x="924084" y="3584413"/>
            <a:ext cx="2076540" cy="2076540"/>
          </a:xfrm>
          <a:prstGeom prst="arc">
            <a:avLst>
              <a:gd name="adj1" fmla="val 18039028"/>
              <a:gd name="adj2" fmla="val 2679699"/>
            </a:avLst>
          </a:prstGeom>
          <a:noFill/>
          <a:ln w="22225" cap="rnd">
            <a:solidFill>
              <a:schemeClr val="tx2"/>
            </a:solidFill>
            <a:prstDash val="solid"/>
            <a:headEnd type="triangl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4" name="Freeform 3527">
            <a:extLst>
              <a:ext uri="{FF2B5EF4-FFF2-40B4-BE49-F238E27FC236}">
                <a16:creationId xmlns:a16="http://schemas.microsoft.com/office/drawing/2014/main" id="{94FF83A6-F4C9-4A5C-80F0-D4C3C5D5C4DA}"/>
              </a:ext>
            </a:extLst>
          </p:cNvPr>
          <p:cNvSpPr>
            <a:spLocks/>
          </p:cNvSpPr>
          <p:nvPr/>
        </p:nvSpPr>
        <p:spPr bwMode="auto">
          <a:xfrm>
            <a:off x="6191581" y="3052624"/>
            <a:ext cx="1214054" cy="704219"/>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accent4"/>
          </a:solidFill>
          <a:ln>
            <a:no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WVD Services</a:t>
            </a:r>
          </a:p>
        </p:txBody>
      </p:sp>
      <p:sp>
        <p:nvSpPr>
          <p:cNvPr id="1250" name="Arc 1249">
            <a:extLst>
              <a:ext uri="{FF2B5EF4-FFF2-40B4-BE49-F238E27FC236}">
                <a16:creationId xmlns:a16="http://schemas.microsoft.com/office/drawing/2014/main" id="{F8F78AA1-BE51-420B-B882-EE0B9C7060C7}"/>
              </a:ext>
            </a:extLst>
          </p:cNvPr>
          <p:cNvSpPr/>
          <p:nvPr/>
        </p:nvSpPr>
        <p:spPr bwMode="auto">
          <a:xfrm>
            <a:off x="5377354" y="3565908"/>
            <a:ext cx="2076540" cy="2076540"/>
          </a:xfrm>
          <a:prstGeom prst="arc">
            <a:avLst>
              <a:gd name="adj1" fmla="val 18535653"/>
              <a:gd name="adj2" fmla="val 2400580"/>
            </a:avLst>
          </a:prstGeom>
          <a:noFill/>
          <a:ln w="22225" cap="rnd">
            <a:solidFill>
              <a:schemeClr val="tx2"/>
            </a:solidFill>
            <a:prstDash val="solid"/>
            <a:headEnd type="triangl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1" name="TextBox 1250">
            <a:extLst>
              <a:ext uri="{FF2B5EF4-FFF2-40B4-BE49-F238E27FC236}">
                <a16:creationId xmlns:a16="http://schemas.microsoft.com/office/drawing/2014/main" id="{110704D4-352C-4F07-8EB2-A92EA18B4691}"/>
              </a:ext>
            </a:extLst>
          </p:cNvPr>
          <p:cNvSpPr txBox="1"/>
          <p:nvPr/>
        </p:nvSpPr>
        <p:spPr>
          <a:xfrm>
            <a:off x="5936029" y="4197869"/>
            <a:ext cx="1360688" cy="73866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Remote VM resources reverse connect to WVD gateway services</a:t>
            </a:r>
          </a:p>
        </p:txBody>
      </p:sp>
      <p:grpSp>
        <p:nvGrpSpPr>
          <p:cNvPr id="328" name="Group 327">
            <a:extLst>
              <a:ext uri="{FF2B5EF4-FFF2-40B4-BE49-F238E27FC236}">
                <a16:creationId xmlns:a16="http://schemas.microsoft.com/office/drawing/2014/main" id="{1332D2E8-55A4-4FA1-865C-C229F6B205FD}"/>
              </a:ext>
            </a:extLst>
          </p:cNvPr>
          <p:cNvGrpSpPr/>
          <p:nvPr/>
        </p:nvGrpSpPr>
        <p:grpSpPr>
          <a:xfrm>
            <a:off x="936832" y="2965783"/>
            <a:ext cx="683349" cy="896159"/>
            <a:chOff x="6635306" y="3569013"/>
            <a:chExt cx="959737" cy="1918227"/>
          </a:xfrm>
        </p:grpSpPr>
        <p:sp>
          <p:nvSpPr>
            <p:cNvPr id="329" name="Rectangle 328">
              <a:extLst>
                <a:ext uri="{FF2B5EF4-FFF2-40B4-BE49-F238E27FC236}">
                  <a16:creationId xmlns:a16="http://schemas.microsoft.com/office/drawing/2014/main" id="{116ED3DF-E8C3-4BF0-AE77-30913DDDEC3A}"/>
                </a:ext>
              </a:extLst>
            </p:cNvPr>
            <p:cNvSpPr/>
            <p:nvPr/>
          </p:nvSpPr>
          <p:spPr bwMode="auto">
            <a:xfrm>
              <a:off x="6635306" y="3569013"/>
              <a:ext cx="959737" cy="19182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42C4C4BB-BE42-4D62-857D-EB67EB6A81EE}"/>
                </a:ext>
              </a:extLst>
            </p:cNvPr>
            <p:cNvGrpSpPr/>
            <p:nvPr/>
          </p:nvGrpSpPr>
          <p:grpSpPr>
            <a:xfrm>
              <a:off x="6680394" y="3606930"/>
              <a:ext cx="869560" cy="1842392"/>
              <a:chOff x="5094287" y="4557713"/>
              <a:chExt cx="460376" cy="971549"/>
            </a:xfrm>
          </p:grpSpPr>
          <p:sp>
            <p:nvSpPr>
              <p:cNvPr id="331" name="AutoShape 38">
                <a:extLst>
                  <a:ext uri="{FF2B5EF4-FFF2-40B4-BE49-F238E27FC236}">
                    <a16:creationId xmlns:a16="http://schemas.microsoft.com/office/drawing/2014/main" id="{18856A02-C976-4EFF-8B52-DAC8185C98E4}"/>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40">
                <a:extLst>
                  <a:ext uri="{FF2B5EF4-FFF2-40B4-BE49-F238E27FC236}">
                    <a16:creationId xmlns:a16="http://schemas.microsoft.com/office/drawing/2014/main" id="{05BA197F-F2EF-42A8-8A11-A4FB9AAEC855}"/>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Rectangle 41">
                <a:extLst>
                  <a:ext uri="{FF2B5EF4-FFF2-40B4-BE49-F238E27FC236}">
                    <a16:creationId xmlns:a16="http://schemas.microsoft.com/office/drawing/2014/main" id="{6E5FE78C-D833-4A9D-B203-1D215B61C175}"/>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Rectangle 42">
                <a:extLst>
                  <a:ext uri="{FF2B5EF4-FFF2-40B4-BE49-F238E27FC236}">
                    <a16:creationId xmlns:a16="http://schemas.microsoft.com/office/drawing/2014/main" id="{776CCD81-4154-43E0-B049-C48C5A5EE9A5}"/>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43">
                <a:extLst>
                  <a:ext uri="{FF2B5EF4-FFF2-40B4-BE49-F238E27FC236}">
                    <a16:creationId xmlns:a16="http://schemas.microsoft.com/office/drawing/2014/main" id="{B644D345-9C62-4F1D-A6CB-8B882E87F213}"/>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Rectangle 44">
                <a:extLst>
                  <a:ext uri="{FF2B5EF4-FFF2-40B4-BE49-F238E27FC236}">
                    <a16:creationId xmlns:a16="http://schemas.microsoft.com/office/drawing/2014/main" id="{AFE87329-4BB0-4435-B5DF-6219F7E4F9FF}"/>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Rectangle 45">
                <a:extLst>
                  <a:ext uri="{FF2B5EF4-FFF2-40B4-BE49-F238E27FC236}">
                    <a16:creationId xmlns:a16="http://schemas.microsoft.com/office/drawing/2014/main" id="{132BC9FC-9E6C-4EC5-977A-0917568EF147}"/>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46">
                <a:extLst>
                  <a:ext uri="{FF2B5EF4-FFF2-40B4-BE49-F238E27FC236}">
                    <a16:creationId xmlns:a16="http://schemas.microsoft.com/office/drawing/2014/main" id="{AFC7C81D-C1F2-43C7-AC83-C64586C8489A}"/>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Rectangle 47">
                <a:extLst>
                  <a:ext uri="{FF2B5EF4-FFF2-40B4-BE49-F238E27FC236}">
                    <a16:creationId xmlns:a16="http://schemas.microsoft.com/office/drawing/2014/main" id="{CE3C8DF6-FB39-4969-9CAC-2AE25B034283}"/>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Rectangle 48">
                <a:extLst>
                  <a:ext uri="{FF2B5EF4-FFF2-40B4-BE49-F238E27FC236}">
                    <a16:creationId xmlns:a16="http://schemas.microsoft.com/office/drawing/2014/main" id="{3AD51E49-08B2-41A9-BD9F-29E8C6613B24}"/>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49">
                <a:extLst>
                  <a:ext uri="{FF2B5EF4-FFF2-40B4-BE49-F238E27FC236}">
                    <a16:creationId xmlns:a16="http://schemas.microsoft.com/office/drawing/2014/main" id="{FE7D6B67-F1FF-4F7A-A1BA-AA467CCF9823}"/>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Rectangle 50">
                <a:extLst>
                  <a:ext uri="{FF2B5EF4-FFF2-40B4-BE49-F238E27FC236}">
                    <a16:creationId xmlns:a16="http://schemas.microsoft.com/office/drawing/2014/main" id="{A0F06849-0CB3-426A-80DB-EEA5F40B0B84}"/>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Rectangle 51">
                <a:extLst>
                  <a:ext uri="{FF2B5EF4-FFF2-40B4-BE49-F238E27FC236}">
                    <a16:creationId xmlns:a16="http://schemas.microsoft.com/office/drawing/2014/main" id="{2A1E47C6-523B-4C6B-908E-C58B8F17E2E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52">
                <a:extLst>
                  <a:ext uri="{FF2B5EF4-FFF2-40B4-BE49-F238E27FC236}">
                    <a16:creationId xmlns:a16="http://schemas.microsoft.com/office/drawing/2014/main" id="{5EF44105-14E6-49EE-9C6D-56F7F7ECFB1D}"/>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Rectangle 53">
                <a:extLst>
                  <a:ext uri="{FF2B5EF4-FFF2-40B4-BE49-F238E27FC236}">
                    <a16:creationId xmlns:a16="http://schemas.microsoft.com/office/drawing/2014/main" id="{017FB2FB-3C4F-4F22-9C50-DC30B0D25FB8}"/>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Rectangle 54">
                <a:extLst>
                  <a:ext uri="{FF2B5EF4-FFF2-40B4-BE49-F238E27FC236}">
                    <a16:creationId xmlns:a16="http://schemas.microsoft.com/office/drawing/2014/main" id="{D6022707-10F2-47C5-9209-064299BF1DA4}"/>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55">
                <a:extLst>
                  <a:ext uri="{FF2B5EF4-FFF2-40B4-BE49-F238E27FC236}">
                    <a16:creationId xmlns:a16="http://schemas.microsoft.com/office/drawing/2014/main" id="{29DC09A5-9037-4AEF-BD9F-30A9C057E5F3}"/>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Rectangle 56">
                <a:extLst>
                  <a:ext uri="{FF2B5EF4-FFF2-40B4-BE49-F238E27FC236}">
                    <a16:creationId xmlns:a16="http://schemas.microsoft.com/office/drawing/2014/main" id="{FD33C657-39E0-449A-AFEA-1098F7E193B1}"/>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Rectangle 57">
                <a:extLst>
                  <a:ext uri="{FF2B5EF4-FFF2-40B4-BE49-F238E27FC236}">
                    <a16:creationId xmlns:a16="http://schemas.microsoft.com/office/drawing/2014/main" id="{D49E5670-5109-456F-94CC-68716D0C8E0B}"/>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58">
                <a:extLst>
                  <a:ext uri="{FF2B5EF4-FFF2-40B4-BE49-F238E27FC236}">
                    <a16:creationId xmlns:a16="http://schemas.microsoft.com/office/drawing/2014/main" id="{66A4AE7A-2EBB-4AA6-BCA0-0A405B4F4FE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Rectangle 59">
                <a:extLst>
                  <a:ext uri="{FF2B5EF4-FFF2-40B4-BE49-F238E27FC236}">
                    <a16:creationId xmlns:a16="http://schemas.microsoft.com/office/drawing/2014/main" id="{098EE1C1-DC6B-43B9-AE90-AD79FC549273}"/>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Rectangle 60">
                <a:extLst>
                  <a:ext uri="{FF2B5EF4-FFF2-40B4-BE49-F238E27FC236}">
                    <a16:creationId xmlns:a16="http://schemas.microsoft.com/office/drawing/2014/main" id="{81219477-DD59-490B-B2F2-9DA76D1F7A46}"/>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61">
                <a:extLst>
                  <a:ext uri="{FF2B5EF4-FFF2-40B4-BE49-F238E27FC236}">
                    <a16:creationId xmlns:a16="http://schemas.microsoft.com/office/drawing/2014/main" id="{0908D193-1E56-4568-97CC-BD32017769DA}"/>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Rectangle 62">
                <a:extLst>
                  <a:ext uri="{FF2B5EF4-FFF2-40B4-BE49-F238E27FC236}">
                    <a16:creationId xmlns:a16="http://schemas.microsoft.com/office/drawing/2014/main" id="{7A86B565-82CD-4B56-8FBC-D47E63E24761}"/>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Rectangle 63">
                <a:extLst>
                  <a:ext uri="{FF2B5EF4-FFF2-40B4-BE49-F238E27FC236}">
                    <a16:creationId xmlns:a16="http://schemas.microsoft.com/office/drawing/2014/main" id="{61762CF7-239C-41A3-96E2-C13A7082D992}"/>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64">
                <a:extLst>
                  <a:ext uri="{FF2B5EF4-FFF2-40B4-BE49-F238E27FC236}">
                    <a16:creationId xmlns:a16="http://schemas.microsoft.com/office/drawing/2014/main" id="{19141CF9-B5E4-475A-A08B-1D5755182B31}"/>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Rectangle 65">
                <a:extLst>
                  <a:ext uri="{FF2B5EF4-FFF2-40B4-BE49-F238E27FC236}">
                    <a16:creationId xmlns:a16="http://schemas.microsoft.com/office/drawing/2014/main" id="{FCABF70E-019D-41FD-8D21-1E49E9C4A953}"/>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Rectangle 66">
                <a:extLst>
                  <a:ext uri="{FF2B5EF4-FFF2-40B4-BE49-F238E27FC236}">
                    <a16:creationId xmlns:a16="http://schemas.microsoft.com/office/drawing/2014/main" id="{C87C6D57-8CD9-4AEE-925E-770DC9F308E8}"/>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67">
                <a:extLst>
                  <a:ext uri="{FF2B5EF4-FFF2-40B4-BE49-F238E27FC236}">
                    <a16:creationId xmlns:a16="http://schemas.microsoft.com/office/drawing/2014/main" id="{C22726C2-E92A-4580-909A-7092D3407036}"/>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68">
                <a:extLst>
                  <a:ext uri="{FF2B5EF4-FFF2-40B4-BE49-F238E27FC236}">
                    <a16:creationId xmlns:a16="http://schemas.microsoft.com/office/drawing/2014/main" id="{6C6EBE63-6887-4F97-BCD2-B658F5E727BC}"/>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69">
                <a:extLst>
                  <a:ext uri="{FF2B5EF4-FFF2-40B4-BE49-F238E27FC236}">
                    <a16:creationId xmlns:a16="http://schemas.microsoft.com/office/drawing/2014/main" id="{49611E07-FEBB-45BB-94FB-331364B68459}"/>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70">
                <a:extLst>
                  <a:ext uri="{FF2B5EF4-FFF2-40B4-BE49-F238E27FC236}">
                    <a16:creationId xmlns:a16="http://schemas.microsoft.com/office/drawing/2014/main" id="{46E12D33-1947-4E3A-BD20-AC0F3A0285B0}"/>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71">
                <a:extLst>
                  <a:ext uri="{FF2B5EF4-FFF2-40B4-BE49-F238E27FC236}">
                    <a16:creationId xmlns:a16="http://schemas.microsoft.com/office/drawing/2014/main" id="{1E3E424F-7174-4AC0-933E-1074FE1B9225}"/>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72">
                <a:extLst>
                  <a:ext uri="{FF2B5EF4-FFF2-40B4-BE49-F238E27FC236}">
                    <a16:creationId xmlns:a16="http://schemas.microsoft.com/office/drawing/2014/main" id="{7AD69169-CABB-43E1-BB05-5E8CE754724F}"/>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73">
                <a:extLst>
                  <a:ext uri="{FF2B5EF4-FFF2-40B4-BE49-F238E27FC236}">
                    <a16:creationId xmlns:a16="http://schemas.microsoft.com/office/drawing/2014/main" id="{66C17D98-D563-4582-A234-D96EBA357B1F}"/>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74">
                <a:extLst>
                  <a:ext uri="{FF2B5EF4-FFF2-40B4-BE49-F238E27FC236}">
                    <a16:creationId xmlns:a16="http://schemas.microsoft.com/office/drawing/2014/main" id="{91DCDD21-E8BB-4AD0-85AF-98A19A823C85}"/>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75">
                <a:extLst>
                  <a:ext uri="{FF2B5EF4-FFF2-40B4-BE49-F238E27FC236}">
                    <a16:creationId xmlns:a16="http://schemas.microsoft.com/office/drawing/2014/main" id="{4FAB2A15-083B-45EC-AB75-2A7CCE66AF81}"/>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76">
                <a:extLst>
                  <a:ext uri="{FF2B5EF4-FFF2-40B4-BE49-F238E27FC236}">
                    <a16:creationId xmlns:a16="http://schemas.microsoft.com/office/drawing/2014/main" id="{F2EDC6CE-429F-4F3C-8B44-B8D770E7F901}"/>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9" name="Rectangle 77">
                <a:extLst>
                  <a:ext uri="{FF2B5EF4-FFF2-40B4-BE49-F238E27FC236}">
                    <a16:creationId xmlns:a16="http://schemas.microsoft.com/office/drawing/2014/main" id="{CB9A8A5C-C955-4269-A4CD-72B9C1A36CF6}"/>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78">
                <a:extLst>
                  <a:ext uri="{FF2B5EF4-FFF2-40B4-BE49-F238E27FC236}">
                    <a16:creationId xmlns:a16="http://schemas.microsoft.com/office/drawing/2014/main" id="{1539D505-D724-4949-8F75-D7BCA26C384A}"/>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Rectangle 79">
                <a:extLst>
                  <a:ext uri="{FF2B5EF4-FFF2-40B4-BE49-F238E27FC236}">
                    <a16:creationId xmlns:a16="http://schemas.microsoft.com/office/drawing/2014/main" id="{02B618CB-92B4-4703-A81C-5C3B6D26EADA}"/>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80">
                <a:extLst>
                  <a:ext uri="{FF2B5EF4-FFF2-40B4-BE49-F238E27FC236}">
                    <a16:creationId xmlns:a16="http://schemas.microsoft.com/office/drawing/2014/main" id="{9102AA91-70F0-41A4-94EE-B5D4377D083C}"/>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Rectangle 81">
                <a:extLst>
                  <a:ext uri="{FF2B5EF4-FFF2-40B4-BE49-F238E27FC236}">
                    <a16:creationId xmlns:a16="http://schemas.microsoft.com/office/drawing/2014/main" id="{BF0767DA-BCB9-407C-A648-1A9A5A237D2A}"/>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82">
                <a:extLst>
                  <a:ext uri="{FF2B5EF4-FFF2-40B4-BE49-F238E27FC236}">
                    <a16:creationId xmlns:a16="http://schemas.microsoft.com/office/drawing/2014/main" id="{74E43CD6-A2A4-4AE5-900F-F7B2CC5C7B52}"/>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Rectangle 83">
                <a:extLst>
                  <a:ext uri="{FF2B5EF4-FFF2-40B4-BE49-F238E27FC236}">
                    <a16:creationId xmlns:a16="http://schemas.microsoft.com/office/drawing/2014/main" id="{CE3309AA-7E10-4B21-959B-06E455ED0585}"/>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84">
                <a:extLst>
                  <a:ext uri="{FF2B5EF4-FFF2-40B4-BE49-F238E27FC236}">
                    <a16:creationId xmlns:a16="http://schemas.microsoft.com/office/drawing/2014/main" id="{5B0A49AD-257E-4095-9EC7-CBBF859A8ED5}"/>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986A8E33-FDF2-4D9E-8FD3-11B761C20C0D}"/>
              </a:ext>
            </a:extLst>
          </p:cNvPr>
          <p:cNvGrpSpPr/>
          <p:nvPr/>
        </p:nvGrpSpPr>
        <p:grpSpPr>
          <a:xfrm>
            <a:off x="1262005" y="5320950"/>
            <a:ext cx="1181704" cy="620652"/>
            <a:chOff x="2635335" y="5320950"/>
            <a:chExt cx="1181704" cy="620652"/>
          </a:xfrm>
        </p:grpSpPr>
        <p:sp>
          <p:nvSpPr>
            <p:cNvPr id="469" name="TextBox 468">
              <a:extLst>
                <a:ext uri="{FF2B5EF4-FFF2-40B4-BE49-F238E27FC236}">
                  <a16:creationId xmlns:a16="http://schemas.microsoft.com/office/drawing/2014/main" id="{B6267FAE-31D5-4941-9B52-BC62EE970A70}"/>
                </a:ext>
              </a:extLst>
            </p:cNvPr>
            <p:cNvSpPr txBox="1"/>
            <p:nvPr/>
          </p:nvSpPr>
          <p:spPr>
            <a:xfrm>
              <a:off x="2635335" y="5709282"/>
              <a:ext cx="1181704" cy="232320"/>
            </a:xfrm>
            <a:prstGeom prst="rect">
              <a:avLst/>
            </a:prstGeom>
            <a:solidFill>
              <a:srgbClr val="F2F2F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a:ea typeface="+mn-ea"/>
                  <a:cs typeface="+mn-cs"/>
                </a:rPr>
                <a:t>Remote resource</a:t>
              </a:r>
            </a:p>
          </p:txBody>
        </p:sp>
        <p:sp>
          <p:nvSpPr>
            <p:cNvPr id="415" name="desktop" title="a desktop PC">
              <a:extLst>
                <a:ext uri="{FF2B5EF4-FFF2-40B4-BE49-F238E27FC236}">
                  <a16:creationId xmlns:a16="http://schemas.microsoft.com/office/drawing/2014/main" id="{F7E9EA2B-3499-4EFE-9776-CCD04FC734F0}"/>
                </a:ext>
              </a:extLst>
            </p:cNvPr>
            <p:cNvSpPr>
              <a:spLocks noChangeAspect="1" noEditPoints="1"/>
            </p:cNvSpPr>
            <p:nvPr/>
          </p:nvSpPr>
          <p:spPr bwMode="auto">
            <a:xfrm>
              <a:off x="2874982" y="5340276"/>
              <a:ext cx="293328" cy="28853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405ABA53-83E9-45A5-97F2-8059623A09AC}"/>
                </a:ext>
              </a:extLst>
            </p:cNvPr>
            <p:cNvSpPr/>
            <p:nvPr/>
          </p:nvSpPr>
          <p:spPr>
            <a:xfrm>
              <a:off x="3252468" y="5320950"/>
              <a:ext cx="443366" cy="340004"/>
            </a:xfrm>
            <a:custGeom>
              <a:avLst/>
              <a:gdLst>
                <a:gd name="connsiteX0" fmla="*/ 2500122 w 5556123"/>
                <a:gd name="connsiteY0" fmla="*/ 3776091 h 4260818"/>
                <a:gd name="connsiteX1" fmla="*/ 2850166 w 5556123"/>
                <a:gd name="connsiteY1" fmla="*/ 3776091 h 4260818"/>
                <a:gd name="connsiteX2" fmla="*/ 2850166 w 5556123"/>
                <a:gd name="connsiteY2" fmla="*/ 3909441 h 4260818"/>
                <a:gd name="connsiteX3" fmla="*/ 2500122 w 5556123"/>
                <a:gd name="connsiteY3" fmla="*/ 3909441 h 4260818"/>
                <a:gd name="connsiteX4" fmla="*/ 2247615 w 5556123"/>
                <a:gd name="connsiteY4" fmla="*/ 2725674 h 4260818"/>
                <a:gd name="connsiteX5" fmla="*/ 2240471 w 5556123"/>
                <a:gd name="connsiteY5" fmla="*/ 2757678 h 4260818"/>
                <a:gd name="connsiteX6" fmla="*/ 2170462 w 5556123"/>
                <a:gd name="connsiteY6" fmla="*/ 2960846 h 4260818"/>
                <a:gd name="connsiteX7" fmla="*/ 2326482 w 5556123"/>
                <a:gd name="connsiteY7" fmla="*/ 2960846 h 4260818"/>
                <a:gd name="connsiteX8" fmla="*/ 2255806 w 5556123"/>
                <a:gd name="connsiteY8" fmla="*/ 2757678 h 4260818"/>
                <a:gd name="connsiteX9" fmla="*/ 2249043 w 5556123"/>
                <a:gd name="connsiteY9" fmla="*/ 2725674 h 4260818"/>
                <a:gd name="connsiteX10" fmla="*/ 3066859 w 5556123"/>
                <a:gd name="connsiteY10" fmla="*/ 2719673 h 4260818"/>
                <a:gd name="connsiteX11" fmla="*/ 3066859 w 5556123"/>
                <a:gd name="connsiteY11" fmla="*/ 2905792 h 4260818"/>
                <a:gd name="connsiteX12" fmla="*/ 3121533 w 5556123"/>
                <a:gd name="connsiteY12" fmla="*/ 2905792 h 4260818"/>
                <a:gd name="connsiteX13" fmla="*/ 3204305 w 5556123"/>
                <a:gd name="connsiteY13" fmla="*/ 2880550 h 4260818"/>
                <a:gd name="connsiteX14" fmla="*/ 3232785 w 5556123"/>
                <a:gd name="connsiteY14" fmla="*/ 2809589 h 4260818"/>
                <a:gd name="connsiteX15" fmla="*/ 3128295 w 5556123"/>
                <a:gd name="connsiteY15" fmla="*/ 2719673 h 4260818"/>
                <a:gd name="connsiteX16" fmla="*/ 2641568 w 5556123"/>
                <a:gd name="connsiteY16" fmla="*/ 2719673 h 4260818"/>
                <a:gd name="connsiteX17" fmla="*/ 2641568 w 5556123"/>
                <a:gd name="connsiteY17" fmla="*/ 2905792 h 4260818"/>
                <a:gd name="connsiteX18" fmla="*/ 2696242 w 5556123"/>
                <a:gd name="connsiteY18" fmla="*/ 2905792 h 4260818"/>
                <a:gd name="connsiteX19" fmla="*/ 2779014 w 5556123"/>
                <a:gd name="connsiteY19" fmla="*/ 2880550 h 4260818"/>
                <a:gd name="connsiteX20" fmla="*/ 2807494 w 5556123"/>
                <a:gd name="connsiteY20" fmla="*/ 2809589 h 4260818"/>
                <a:gd name="connsiteX21" fmla="*/ 2703004 w 5556123"/>
                <a:gd name="connsiteY21" fmla="*/ 2719673 h 4260818"/>
                <a:gd name="connsiteX22" fmla="*/ 2982563 w 5556123"/>
                <a:gd name="connsiteY22" fmla="*/ 2649950 h 4260818"/>
                <a:gd name="connsiteX23" fmla="*/ 3137059 w 5556123"/>
                <a:gd name="connsiteY23" fmla="*/ 2649950 h 4260818"/>
                <a:gd name="connsiteX24" fmla="*/ 3273171 w 5556123"/>
                <a:gd name="connsiteY24" fmla="*/ 2690812 h 4260818"/>
                <a:gd name="connsiteX25" fmla="*/ 3321462 w 5556123"/>
                <a:gd name="connsiteY25" fmla="*/ 2805874 h 4260818"/>
                <a:gd name="connsiteX26" fmla="*/ 3270980 w 5556123"/>
                <a:gd name="connsiteY26" fmla="*/ 2927413 h 4260818"/>
                <a:gd name="connsiteX27" fmla="*/ 3134582 w 5556123"/>
                <a:gd name="connsiteY27" fmla="*/ 2974657 h 4260818"/>
                <a:gd name="connsiteX28" fmla="*/ 3066764 w 5556123"/>
                <a:gd name="connsiteY28" fmla="*/ 2974657 h 4260818"/>
                <a:gd name="connsiteX29" fmla="*/ 3066764 w 5556123"/>
                <a:gd name="connsiteY29" fmla="*/ 3159442 h 4260818"/>
                <a:gd name="connsiteX30" fmla="*/ 2982563 w 5556123"/>
                <a:gd name="connsiteY30" fmla="*/ 3159442 h 4260818"/>
                <a:gd name="connsiteX31" fmla="*/ 2557367 w 5556123"/>
                <a:gd name="connsiteY31" fmla="*/ 2649950 h 4260818"/>
                <a:gd name="connsiteX32" fmla="*/ 2711863 w 5556123"/>
                <a:gd name="connsiteY32" fmla="*/ 2649950 h 4260818"/>
                <a:gd name="connsiteX33" fmla="*/ 2847975 w 5556123"/>
                <a:gd name="connsiteY33" fmla="*/ 2690812 h 4260818"/>
                <a:gd name="connsiteX34" fmla="*/ 2896267 w 5556123"/>
                <a:gd name="connsiteY34" fmla="*/ 2805874 h 4260818"/>
                <a:gd name="connsiteX35" fmla="*/ 2845784 w 5556123"/>
                <a:gd name="connsiteY35" fmla="*/ 2927413 h 4260818"/>
                <a:gd name="connsiteX36" fmla="*/ 2709386 w 5556123"/>
                <a:gd name="connsiteY36" fmla="*/ 2974657 h 4260818"/>
                <a:gd name="connsiteX37" fmla="*/ 2641568 w 5556123"/>
                <a:gd name="connsiteY37" fmla="*/ 2974657 h 4260818"/>
                <a:gd name="connsiteX38" fmla="*/ 2641568 w 5556123"/>
                <a:gd name="connsiteY38" fmla="*/ 3159442 h 4260818"/>
                <a:gd name="connsiteX39" fmla="*/ 2557367 w 5556123"/>
                <a:gd name="connsiteY39" fmla="*/ 3159442 h 4260818"/>
                <a:gd name="connsiteX40" fmla="*/ 2202752 w 5556123"/>
                <a:gd name="connsiteY40" fmla="*/ 2649950 h 4260818"/>
                <a:gd name="connsiteX41" fmla="*/ 2298002 w 5556123"/>
                <a:gd name="connsiteY41" fmla="*/ 2649950 h 4260818"/>
                <a:gd name="connsiteX42" fmla="*/ 2487359 w 5556123"/>
                <a:gd name="connsiteY42" fmla="*/ 3159442 h 4260818"/>
                <a:gd name="connsiteX43" fmla="*/ 2394681 w 5556123"/>
                <a:gd name="connsiteY43" fmla="*/ 3159442 h 4260818"/>
                <a:gd name="connsiteX44" fmla="*/ 2348865 w 5556123"/>
                <a:gd name="connsiteY44" fmla="*/ 3029807 h 4260818"/>
                <a:gd name="connsiteX45" fmla="*/ 2148459 w 5556123"/>
                <a:gd name="connsiteY45" fmla="*/ 3029807 h 4260818"/>
                <a:gd name="connsiteX46" fmla="*/ 2104358 w 5556123"/>
                <a:gd name="connsiteY46" fmla="*/ 3159442 h 4260818"/>
                <a:gd name="connsiteX47" fmla="*/ 2011966 w 5556123"/>
                <a:gd name="connsiteY47" fmla="*/ 3159442 h 4260818"/>
                <a:gd name="connsiteX48" fmla="*/ 1975009 w 5556123"/>
                <a:gd name="connsiteY48" fmla="*/ 1625251 h 4260818"/>
                <a:gd name="connsiteX49" fmla="*/ 1954149 w 5556123"/>
                <a:gd name="connsiteY49" fmla="*/ 1646397 h 4260818"/>
                <a:gd name="connsiteX50" fmla="*/ 1954149 w 5556123"/>
                <a:gd name="connsiteY50" fmla="*/ 4106323 h 4260818"/>
                <a:gd name="connsiteX51" fmla="*/ 1975009 w 5556123"/>
                <a:gd name="connsiteY51" fmla="*/ 4127468 h 4260818"/>
                <a:gd name="connsiteX52" fmla="*/ 3375374 w 5556123"/>
                <a:gd name="connsiteY52" fmla="*/ 4127468 h 4260818"/>
                <a:gd name="connsiteX53" fmla="*/ 3396234 w 5556123"/>
                <a:gd name="connsiteY53" fmla="*/ 4106323 h 4260818"/>
                <a:gd name="connsiteX54" fmla="*/ 3396139 w 5556123"/>
                <a:gd name="connsiteY54" fmla="*/ 4106323 h 4260818"/>
                <a:gd name="connsiteX55" fmla="*/ 3396139 w 5556123"/>
                <a:gd name="connsiteY55" fmla="*/ 1646397 h 4260818"/>
                <a:gd name="connsiteX56" fmla="*/ 3375279 w 5556123"/>
                <a:gd name="connsiteY56" fmla="*/ 1625251 h 4260818"/>
                <a:gd name="connsiteX57" fmla="*/ 1975009 w 5556123"/>
                <a:gd name="connsiteY57" fmla="*/ 1491901 h 4260818"/>
                <a:gd name="connsiteX58" fmla="*/ 3375374 w 5556123"/>
                <a:gd name="connsiteY58" fmla="*/ 1491901 h 4260818"/>
                <a:gd name="connsiteX59" fmla="*/ 3529489 w 5556123"/>
                <a:gd name="connsiteY59" fmla="*/ 1646397 h 4260818"/>
                <a:gd name="connsiteX60" fmla="*/ 3529489 w 5556123"/>
                <a:gd name="connsiteY60" fmla="*/ 4106323 h 4260818"/>
                <a:gd name="connsiteX61" fmla="*/ 3375279 w 5556123"/>
                <a:gd name="connsiteY61" fmla="*/ 4260818 h 4260818"/>
                <a:gd name="connsiteX62" fmla="*/ 1975009 w 5556123"/>
                <a:gd name="connsiteY62" fmla="*/ 4260818 h 4260818"/>
                <a:gd name="connsiteX63" fmla="*/ 1820799 w 5556123"/>
                <a:gd name="connsiteY63" fmla="*/ 4106323 h 4260818"/>
                <a:gd name="connsiteX64" fmla="*/ 1820799 w 5556123"/>
                <a:gd name="connsiteY64" fmla="*/ 1646397 h 4260818"/>
                <a:gd name="connsiteX65" fmla="*/ 1975009 w 5556123"/>
                <a:gd name="connsiteY65" fmla="*/ 1491901 h 4260818"/>
                <a:gd name="connsiteX66" fmla="*/ 2366296 w 5556123"/>
                <a:gd name="connsiteY66" fmla="*/ 0 h 4260818"/>
                <a:gd name="connsiteX67" fmla="*/ 3257645 w 5556123"/>
                <a:gd name="connsiteY67" fmla="*/ 327279 h 4260818"/>
                <a:gd name="connsiteX68" fmla="*/ 3735134 w 5556123"/>
                <a:gd name="connsiteY68" fmla="*/ 1033463 h 4260818"/>
                <a:gd name="connsiteX69" fmla="*/ 4448366 w 5556123"/>
                <a:gd name="connsiteY69" fmla="*/ 756476 h 4260818"/>
                <a:gd name="connsiteX70" fmla="*/ 5556123 w 5556123"/>
                <a:gd name="connsiteY70" fmla="*/ 1901476 h 4260818"/>
                <a:gd name="connsiteX71" fmla="*/ 5231987 w 5556123"/>
                <a:gd name="connsiteY71" fmla="*/ 2702719 h 4260818"/>
                <a:gd name="connsiteX72" fmla="*/ 4448366 w 5556123"/>
                <a:gd name="connsiteY72" fmla="*/ 3030379 h 4260818"/>
                <a:gd name="connsiteX73" fmla="*/ 3743325 w 5556123"/>
                <a:gd name="connsiteY73" fmla="*/ 3030379 h 4260818"/>
                <a:gd name="connsiteX74" fmla="*/ 3743325 w 5556123"/>
                <a:gd name="connsiteY74" fmla="*/ 2897029 h 4260818"/>
                <a:gd name="connsiteX75" fmla="*/ 4448366 w 5556123"/>
                <a:gd name="connsiteY75" fmla="*/ 2897029 h 4260818"/>
                <a:gd name="connsiteX76" fmla="*/ 5422773 w 5556123"/>
                <a:gd name="connsiteY76" fmla="*/ 1901476 h 4260818"/>
                <a:gd name="connsiteX77" fmla="*/ 4448366 w 5556123"/>
                <a:gd name="connsiteY77" fmla="*/ 889826 h 4260818"/>
                <a:gd name="connsiteX78" fmla="*/ 3752279 w 5556123"/>
                <a:gd name="connsiteY78" fmla="*/ 1205484 h 4260818"/>
                <a:gd name="connsiteX79" fmla="*/ 3668173 w 5556123"/>
                <a:gd name="connsiteY79" fmla="*/ 1299877 h 4260818"/>
                <a:gd name="connsiteX80" fmla="*/ 3637788 w 5556123"/>
                <a:gd name="connsiteY80" fmla="*/ 1177100 h 4260818"/>
                <a:gd name="connsiteX81" fmla="*/ 2366296 w 5556123"/>
                <a:gd name="connsiteY81" fmla="*/ 133350 h 4260818"/>
                <a:gd name="connsiteX82" fmla="*/ 1050036 w 5556123"/>
                <a:gd name="connsiteY82" fmla="*/ 1437513 h 4260818"/>
                <a:gd name="connsiteX83" fmla="*/ 1046321 w 5556123"/>
                <a:gd name="connsiteY83" fmla="*/ 1527048 h 4260818"/>
                <a:gd name="connsiteX84" fmla="*/ 961644 w 5556123"/>
                <a:gd name="connsiteY84" fmla="*/ 1497806 h 4260818"/>
                <a:gd name="connsiteX85" fmla="*/ 828008 w 5556123"/>
                <a:gd name="connsiteY85" fmla="*/ 1485329 h 4260818"/>
                <a:gd name="connsiteX86" fmla="*/ 133350 w 5556123"/>
                <a:gd name="connsiteY86" fmla="*/ 2191226 h 4260818"/>
                <a:gd name="connsiteX87" fmla="*/ 828008 w 5556123"/>
                <a:gd name="connsiteY87" fmla="*/ 2913221 h 4260818"/>
                <a:gd name="connsiteX88" fmla="*/ 1613630 w 5556123"/>
                <a:gd name="connsiteY88" fmla="*/ 2913221 h 4260818"/>
                <a:gd name="connsiteX89" fmla="*/ 1613630 w 5556123"/>
                <a:gd name="connsiteY89" fmla="*/ 3046571 h 4260818"/>
                <a:gd name="connsiteX90" fmla="*/ 828008 w 5556123"/>
                <a:gd name="connsiteY90" fmla="*/ 3046571 h 4260818"/>
                <a:gd name="connsiteX91" fmla="*/ 0 w 5556123"/>
                <a:gd name="connsiteY91" fmla="*/ 2191226 h 4260818"/>
                <a:gd name="connsiteX92" fmla="*/ 242697 w 5556123"/>
                <a:gd name="connsiteY92" fmla="*/ 1594961 h 4260818"/>
                <a:gd name="connsiteX93" fmla="*/ 828008 w 5556123"/>
                <a:gd name="connsiteY93" fmla="*/ 1351979 h 4260818"/>
                <a:gd name="connsiteX94" fmla="*/ 921830 w 5556123"/>
                <a:gd name="connsiteY94" fmla="*/ 1355122 h 4260818"/>
                <a:gd name="connsiteX95" fmla="*/ 1359789 w 5556123"/>
                <a:gd name="connsiteY95" fmla="*/ 419767 h 4260818"/>
                <a:gd name="connsiteX96" fmla="*/ 2366296 w 5556123"/>
                <a:gd name="connsiteY96" fmla="*/ 0 h 426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556123" h="4260818">
                  <a:moveTo>
                    <a:pt x="2500122" y="3776091"/>
                  </a:moveTo>
                  <a:lnTo>
                    <a:pt x="2850166" y="3776091"/>
                  </a:lnTo>
                  <a:lnTo>
                    <a:pt x="2850166" y="3909441"/>
                  </a:lnTo>
                  <a:lnTo>
                    <a:pt x="2500122" y="3909441"/>
                  </a:lnTo>
                  <a:close/>
                  <a:moveTo>
                    <a:pt x="2247615" y="2725674"/>
                  </a:moveTo>
                  <a:cubicBezTo>
                    <a:pt x="2245424" y="2739199"/>
                    <a:pt x="2243043" y="2749867"/>
                    <a:pt x="2240471" y="2757678"/>
                  </a:cubicBezTo>
                  <a:lnTo>
                    <a:pt x="2170462" y="2960846"/>
                  </a:lnTo>
                  <a:lnTo>
                    <a:pt x="2326482" y="2960846"/>
                  </a:lnTo>
                  <a:lnTo>
                    <a:pt x="2255806" y="2757678"/>
                  </a:lnTo>
                  <a:cubicBezTo>
                    <a:pt x="2253615" y="2751010"/>
                    <a:pt x="2251425" y="2740342"/>
                    <a:pt x="2249043" y="2725674"/>
                  </a:cubicBezTo>
                  <a:close/>
                  <a:moveTo>
                    <a:pt x="3066859" y="2719673"/>
                  </a:moveTo>
                  <a:lnTo>
                    <a:pt x="3066859" y="2905792"/>
                  </a:lnTo>
                  <a:lnTo>
                    <a:pt x="3121533" y="2905792"/>
                  </a:lnTo>
                  <a:cubicBezTo>
                    <a:pt x="3157728" y="2905792"/>
                    <a:pt x="3185350" y="2897410"/>
                    <a:pt x="3204305" y="2880550"/>
                  </a:cubicBezTo>
                  <a:cubicBezTo>
                    <a:pt x="3223260" y="2863786"/>
                    <a:pt x="3232690" y="2840069"/>
                    <a:pt x="3232785" y="2809589"/>
                  </a:cubicBezTo>
                  <a:cubicBezTo>
                    <a:pt x="3232785" y="2749677"/>
                    <a:pt x="3197923" y="2719673"/>
                    <a:pt x="3128295" y="2719673"/>
                  </a:cubicBezTo>
                  <a:close/>
                  <a:moveTo>
                    <a:pt x="2641568" y="2719673"/>
                  </a:moveTo>
                  <a:lnTo>
                    <a:pt x="2641568" y="2905792"/>
                  </a:lnTo>
                  <a:lnTo>
                    <a:pt x="2696242" y="2905792"/>
                  </a:lnTo>
                  <a:cubicBezTo>
                    <a:pt x="2732437" y="2905792"/>
                    <a:pt x="2760059" y="2897410"/>
                    <a:pt x="2779014" y="2880550"/>
                  </a:cubicBezTo>
                  <a:cubicBezTo>
                    <a:pt x="2797969" y="2863786"/>
                    <a:pt x="2807494" y="2840069"/>
                    <a:pt x="2807494" y="2809589"/>
                  </a:cubicBezTo>
                  <a:cubicBezTo>
                    <a:pt x="2807494" y="2749677"/>
                    <a:pt x="2772632" y="2719673"/>
                    <a:pt x="2703004" y="2719673"/>
                  </a:cubicBezTo>
                  <a:close/>
                  <a:moveTo>
                    <a:pt x="2982563" y="2649950"/>
                  </a:moveTo>
                  <a:lnTo>
                    <a:pt x="3137059" y="2649950"/>
                  </a:lnTo>
                  <a:cubicBezTo>
                    <a:pt x="3195637" y="2649950"/>
                    <a:pt x="3240976" y="2663571"/>
                    <a:pt x="3273171" y="2690812"/>
                  </a:cubicBezTo>
                  <a:cubicBezTo>
                    <a:pt x="3305460" y="2718054"/>
                    <a:pt x="3321558" y="2756440"/>
                    <a:pt x="3321462" y="2805874"/>
                  </a:cubicBezTo>
                  <a:cubicBezTo>
                    <a:pt x="3321462" y="2855404"/>
                    <a:pt x="3304603" y="2895886"/>
                    <a:pt x="3270980" y="2927413"/>
                  </a:cubicBezTo>
                  <a:cubicBezTo>
                    <a:pt x="3237357" y="2958941"/>
                    <a:pt x="3191922" y="2974657"/>
                    <a:pt x="3134582" y="2974657"/>
                  </a:cubicBezTo>
                  <a:lnTo>
                    <a:pt x="3066764" y="2974657"/>
                  </a:lnTo>
                  <a:lnTo>
                    <a:pt x="3066764" y="3159442"/>
                  </a:lnTo>
                  <a:lnTo>
                    <a:pt x="2982563" y="3159442"/>
                  </a:lnTo>
                  <a:close/>
                  <a:moveTo>
                    <a:pt x="2557367" y="2649950"/>
                  </a:moveTo>
                  <a:lnTo>
                    <a:pt x="2711863" y="2649950"/>
                  </a:lnTo>
                  <a:cubicBezTo>
                    <a:pt x="2770441" y="2649950"/>
                    <a:pt x="2815780" y="2663571"/>
                    <a:pt x="2847975" y="2690812"/>
                  </a:cubicBezTo>
                  <a:cubicBezTo>
                    <a:pt x="2880169" y="2718054"/>
                    <a:pt x="2896267" y="2756440"/>
                    <a:pt x="2896267" y="2805874"/>
                  </a:cubicBezTo>
                  <a:cubicBezTo>
                    <a:pt x="2896267" y="2855404"/>
                    <a:pt x="2879407" y="2895886"/>
                    <a:pt x="2845784" y="2927413"/>
                  </a:cubicBezTo>
                  <a:cubicBezTo>
                    <a:pt x="2812161" y="2958941"/>
                    <a:pt x="2766727" y="2974657"/>
                    <a:pt x="2709386" y="2974657"/>
                  </a:cubicBezTo>
                  <a:lnTo>
                    <a:pt x="2641568" y="2974657"/>
                  </a:lnTo>
                  <a:lnTo>
                    <a:pt x="2641568" y="3159442"/>
                  </a:lnTo>
                  <a:lnTo>
                    <a:pt x="2557367" y="3159442"/>
                  </a:lnTo>
                  <a:close/>
                  <a:moveTo>
                    <a:pt x="2202752" y="2649950"/>
                  </a:moveTo>
                  <a:lnTo>
                    <a:pt x="2298002" y="2649950"/>
                  </a:lnTo>
                  <a:lnTo>
                    <a:pt x="2487359" y="3159442"/>
                  </a:lnTo>
                  <a:lnTo>
                    <a:pt x="2394681" y="3159442"/>
                  </a:lnTo>
                  <a:lnTo>
                    <a:pt x="2348865" y="3029807"/>
                  </a:lnTo>
                  <a:lnTo>
                    <a:pt x="2148459" y="3029807"/>
                  </a:lnTo>
                  <a:lnTo>
                    <a:pt x="2104358" y="3159442"/>
                  </a:lnTo>
                  <a:lnTo>
                    <a:pt x="2011966" y="3159442"/>
                  </a:lnTo>
                  <a:close/>
                  <a:moveTo>
                    <a:pt x="1975009" y="1625251"/>
                  </a:moveTo>
                  <a:cubicBezTo>
                    <a:pt x="1963483" y="1625251"/>
                    <a:pt x="1954149" y="1634681"/>
                    <a:pt x="1954149" y="1646397"/>
                  </a:cubicBezTo>
                  <a:lnTo>
                    <a:pt x="1954149" y="4106323"/>
                  </a:lnTo>
                  <a:cubicBezTo>
                    <a:pt x="1954149" y="4117943"/>
                    <a:pt x="1963483" y="4127468"/>
                    <a:pt x="1975009" y="4127468"/>
                  </a:cubicBezTo>
                  <a:lnTo>
                    <a:pt x="3375374" y="4127468"/>
                  </a:lnTo>
                  <a:cubicBezTo>
                    <a:pt x="3386899" y="4127468"/>
                    <a:pt x="3396234" y="4118039"/>
                    <a:pt x="3396234" y="4106323"/>
                  </a:cubicBezTo>
                  <a:lnTo>
                    <a:pt x="3396139" y="4106323"/>
                  </a:lnTo>
                  <a:lnTo>
                    <a:pt x="3396139" y="1646397"/>
                  </a:lnTo>
                  <a:cubicBezTo>
                    <a:pt x="3396139" y="1634776"/>
                    <a:pt x="3386804" y="1625251"/>
                    <a:pt x="3375279" y="1625251"/>
                  </a:cubicBezTo>
                  <a:close/>
                  <a:moveTo>
                    <a:pt x="1975009" y="1491901"/>
                  </a:moveTo>
                  <a:lnTo>
                    <a:pt x="3375374" y="1491901"/>
                  </a:lnTo>
                  <a:cubicBezTo>
                    <a:pt x="3460337" y="1491901"/>
                    <a:pt x="3529584" y="1561243"/>
                    <a:pt x="3529489" y="1646397"/>
                  </a:cubicBezTo>
                  <a:lnTo>
                    <a:pt x="3529489" y="4106323"/>
                  </a:lnTo>
                  <a:cubicBezTo>
                    <a:pt x="3529489" y="4191476"/>
                    <a:pt x="3460337" y="4260818"/>
                    <a:pt x="3375279" y="4260818"/>
                  </a:cubicBezTo>
                  <a:lnTo>
                    <a:pt x="1975009" y="4260818"/>
                  </a:lnTo>
                  <a:cubicBezTo>
                    <a:pt x="1889950" y="4260818"/>
                    <a:pt x="1820799" y="4191572"/>
                    <a:pt x="1820799" y="4106323"/>
                  </a:cubicBezTo>
                  <a:lnTo>
                    <a:pt x="1820799" y="1646397"/>
                  </a:lnTo>
                  <a:cubicBezTo>
                    <a:pt x="1820799" y="1561243"/>
                    <a:pt x="1889950" y="1491901"/>
                    <a:pt x="1975009" y="1491901"/>
                  </a:cubicBezTo>
                  <a:close/>
                  <a:moveTo>
                    <a:pt x="2366296" y="0"/>
                  </a:moveTo>
                  <a:cubicBezTo>
                    <a:pt x="2687003" y="0"/>
                    <a:pt x="3003518" y="116205"/>
                    <a:pt x="3257645" y="327279"/>
                  </a:cubicBezTo>
                  <a:cubicBezTo>
                    <a:pt x="3477673" y="509969"/>
                    <a:pt x="3644456" y="757619"/>
                    <a:pt x="3735134" y="1033463"/>
                  </a:cubicBezTo>
                  <a:cubicBezTo>
                    <a:pt x="3931920" y="854012"/>
                    <a:pt x="4181189" y="756476"/>
                    <a:pt x="4448366" y="756476"/>
                  </a:cubicBezTo>
                  <a:cubicBezTo>
                    <a:pt x="5059109" y="756476"/>
                    <a:pt x="5556028" y="1270159"/>
                    <a:pt x="5556123" y="1901476"/>
                  </a:cubicBezTo>
                  <a:cubicBezTo>
                    <a:pt x="5556123" y="2206085"/>
                    <a:pt x="5440966" y="2490692"/>
                    <a:pt x="5231987" y="2702719"/>
                  </a:cubicBezTo>
                  <a:cubicBezTo>
                    <a:pt x="5023676" y="2913983"/>
                    <a:pt x="4745355" y="3030379"/>
                    <a:pt x="4448366" y="3030379"/>
                  </a:cubicBezTo>
                  <a:lnTo>
                    <a:pt x="3743325" y="3030379"/>
                  </a:lnTo>
                  <a:lnTo>
                    <a:pt x="3743325" y="2897029"/>
                  </a:lnTo>
                  <a:lnTo>
                    <a:pt x="4448366" y="2897029"/>
                  </a:lnTo>
                  <a:cubicBezTo>
                    <a:pt x="4994815" y="2897029"/>
                    <a:pt x="5422773" y="2459736"/>
                    <a:pt x="5422773" y="1901476"/>
                  </a:cubicBezTo>
                  <a:cubicBezTo>
                    <a:pt x="5422773" y="1343692"/>
                    <a:pt x="4985671" y="889826"/>
                    <a:pt x="4448366" y="889826"/>
                  </a:cubicBezTo>
                  <a:cubicBezTo>
                    <a:pt x="4180904" y="889826"/>
                    <a:pt x="3933635" y="1001935"/>
                    <a:pt x="3752279" y="1205484"/>
                  </a:cubicBezTo>
                  <a:lnTo>
                    <a:pt x="3668173" y="1299877"/>
                  </a:lnTo>
                  <a:lnTo>
                    <a:pt x="3637788" y="1177100"/>
                  </a:lnTo>
                  <a:cubicBezTo>
                    <a:pt x="3485674" y="562547"/>
                    <a:pt x="2962847" y="133350"/>
                    <a:pt x="2366296" y="133350"/>
                  </a:cubicBezTo>
                  <a:cubicBezTo>
                    <a:pt x="1658207" y="133350"/>
                    <a:pt x="1080040" y="706184"/>
                    <a:pt x="1050036" y="1437513"/>
                  </a:cubicBezTo>
                  <a:lnTo>
                    <a:pt x="1046321" y="1527048"/>
                  </a:lnTo>
                  <a:lnTo>
                    <a:pt x="961644" y="1497806"/>
                  </a:lnTo>
                  <a:cubicBezTo>
                    <a:pt x="925544" y="1485329"/>
                    <a:pt x="869156" y="1485329"/>
                    <a:pt x="828008" y="1485329"/>
                  </a:cubicBezTo>
                  <a:cubicBezTo>
                    <a:pt x="438531" y="1485329"/>
                    <a:pt x="133350" y="1795367"/>
                    <a:pt x="133350" y="2191226"/>
                  </a:cubicBezTo>
                  <a:cubicBezTo>
                    <a:pt x="133350" y="2589371"/>
                    <a:pt x="445008" y="2913221"/>
                    <a:pt x="828008" y="2913221"/>
                  </a:cubicBezTo>
                  <a:lnTo>
                    <a:pt x="1613630" y="2913221"/>
                  </a:lnTo>
                  <a:lnTo>
                    <a:pt x="1613630" y="3046571"/>
                  </a:lnTo>
                  <a:lnTo>
                    <a:pt x="828008" y="3046571"/>
                  </a:lnTo>
                  <a:cubicBezTo>
                    <a:pt x="371475" y="3046571"/>
                    <a:pt x="0" y="2662809"/>
                    <a:pt x="0" y="2191226"/>
                  </a:cubicBezTo>
                  <a:cubicBezTo>
                    <a:pt x="0" y="1964246"/>
                    <a:pt x="86201" y="1752505"/>
                    <a:pt x="242697" y="1594961"/>
                  </a:cubicBezTo>
                  <a:cubicBezTo>
                    <a:pt x="398336" y="1438275"/>
                    <a:pt x="606266" y="1351979"/>
                    <a:pt x="828008" y="1351979"/>
                  </a:cubicBezTo>
                  <a:cubicBezTo>
                    <a:pt x="855440" y="1351979"/>
                    <a:pt x="888302" y="1351979"/>
                    <a:pt x="921830" y="1355122"/>
                  </a:cubicBezTo>
                  <a:cubicBezTo>
                    <a:pt x="954215" y="1000125"/>
                    <a:pt x="1107948" y="670370"/>
                    <a:pt x="1359789" y="419767"/>
                  </a:cubicBezTo>
                  <a:cubicBezTo>
                    <a:pt x="1631728" y="149066"/>
                    <a:pt x="1989201" y="0"/>
                    <a:pt x="2366296"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4" name="Group 383">
            <a:extLst>
              <a:ext uri="{FF2B5EF4-FFF2-40B4-BE49-F238E27FC236}">
                <a16:creationId xmlns:a16="http://schemas.microsoft.com/office/drawing/2014/main" id="{CF54656C-E8ED-43ED-8270-F61EC60F7605}"/>
              </a:ext>
            </a:extLst>
          </p:cNvPr>
          <p:cNvGrpSpPr/>
          <p:nvPr/>
        </p:nvGrpSpPr>
        <p:grpSpPr>
          <a:xfrm>
            <a:off x="6461210" y="5320950"/>
            <a:ext cx="1181704" cy="620652"/>
            <a:chOff x="2635335" y="5320950"/>
            <a:chExt cx="1181704" cy="620652"/>
          </a:xfrm>
        </p:grpSpPr>
        <p:sp>
          <p:nvSpPr>
            <p:cNvPr id="385" name="TextBox 384">
              <a:extLst>
                <a:ext uri="{FF2B5EF4-FFF2-40B4-BE49-F238E27FC236}">
                  <a16:creationId xmlns:a16="http://schemas.microsoft.com/office/drawing/2014/main" id="{8C85B5C7-794A-480C-A1AD-855243530ABA}"/>
                </a:ext>
              </a:extLst>
            </p:cNvPr>
            <p:cNvSpPr txBox="1"/>
            <p:nvPr/>
          </p:nvSpPr>
          <p:spPr>
            <a:xfrm>
              <a:off x="2635335" y="5709282"/>
              <a:ext cx="1181704" cy="232320"/>
            </a:xfrm>
            <a:prstGeom prst="rect">
              <a:avLst/>
            </a:prstGeom>
            <a:solidFill>
              <a:srgbClr val="F2F2F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a:ea typeface="+mn-ea"/>
                  <a:cs typeface="+mn-cs"/>
                </a:rPr>
                <a:t>Remote resource</a:t>
              </a:r>
            </a:p>
          </p:txBody>
        </p:sp>
        <p:sp>
          <p:nvSpPr>
            <p:cNvPr id="386" name="desktop" title="a desktop PC">
              <a:extLst>
                <a:ext uri="{FF2B5EF4-FFF2-40B4-BE49-F238E27FC236}">
                  <a16:creationId xmlns:a16="http://schemas.microsoft.com/office/drawing/2014/main" id="{231C03EB-4BF5-4806-87C6-DC6CDE7CB27E}"/>
                </a:ext>
              </a:extLst>
            </p:cNvPr>
            <p:cNvSpPr>
              <a:spLocks noChangeAspect="1" noEditPoints="1"/>
            </p:cNvSpPr>
            <p:nvPr/>
          </p:nvSpPr>
          <p:spPr bwMode="auto">
            <a:xfrm>
              <a:off x="2874982" y="5340276"/>
              <a:ext cx="293328" cy="28853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CB9E7DE3-992F-44C6-8745-75C1F1497BEB}"/>
                </a:ext>
              </a:extLst>
            </p:cNvPr>
            <p:cNvSpPr/>
            <p:nvPr/>
          </p:nvSpPr>
          <p:spPr>
            <a:xfrm>
              <a:off x="3252468" y="5320950"/>
              <a:ext cx="443366" cy="340004"/>
            </a:xfrm>
            <a:custGeom>
              <a:avLst/>
              <a:gdLst>
                <a:gd name="connsiteX0" fmla="*/ 2500122 w 5556123"/>
                <a:gd name="connsiteY0" fmla="*/ 3776091 h 4260818"/>
                <a:gd name="connsiteX1" fmla="*/ 2850166 w 5556123"/>
                <a:gd name="connsiteY1" fmla="*/ 3776091 h 4260818"/>
                <a:gd name="connsiteX2" fmla="*/ 2850166 w 5556123"/>
                <a:gd name="connsiteY2" fmla="*/ 3909441 h 4260818"/>
                <a:gd name="connsiteX3" fmla="*/ 2500122 w 5556123"/>
                <a:gd name="connsiteY3" fmla="*/ 3909441 h 4260818"/>
                <a:gd name="connsiteX4" fmla="*/ 2247615 w 5556123"/>
                <a:gd name="connsiteY4" fmla="*/ 2725674 h 4260818"/>
                <a:gd name="connsiteX5" fmla="*/ 2240471 w 5556123"/>
                <a:gd name="connsiteY5" fmla="*/ 2757678 h 4260818"/>
                <a:gd name="connsiteX6" fmla="*/ 2170462 w 5556123"/>
                <a:gd name="connsiteY6" fmla="*/ 2960846 h 4260818"/>
                <a:gd name="connsiteX7" fmla="*/ 2326482 w 5556123"/>
                <a:gd name="connsiteY7" fmla="*/ 2960846 h 4260818"/>
                <a:gd name="connsiteX8" fmla="*/ 2255806 w 5556123"/>
                <a:gd name="connsiteY8" fmla="*/ 2757678 h 4260818"/>
                <a:gd name="connsiteX9" fmla="*/ 2249043 w 5556123"/>
                <a:gd name="connsiteY9" fmla="*/ 2725674 h 4260818"/>
                <a:gd name="connsiteX10" fmla="*/ 3066859 w 5556123"/>
                <a:gd name="connsiteY10" fmla="*/ 2719673 h 4260818"/>
                <a:gd name="connsiteX11" fmla="*/ 3066859 w 5556123"/>
                <a:gd name="connsiteY11" fmla="*/ 2905792 h 4260818"/>
                <a:gd name="connsiteX12" fmla="*/ 3121533 w 5556123"/>
                <a:gd name="connsiteY12" fmla="*/ 2905792 h 4260818"/>
                <a:gd name="connsiteX13" fmla="*/ 3204305 w 5556123"/>
                <a:gd name="connsiteY13" fmla="*/ 2880550 h 4260818"/>
                <a:gd name="connsiteX14" fmla="*/ 3232785 w 5556123"/>
                <a:gd name="connsiteY14" fmla="*/ 2809589 h 4260818"/>
                <a:gd name="connsiteX15" fmla="*/ 3128295 w 5556123"/>
                <a:gd name="connsiteY15" fmla="*/ 2719673 h 4260818"/>
                <a:gd name="connsiteX16" fmla="*/ 2641568 w 5556123"/>
                <a:gd name="connsiteY16" fmla="*/ 2719673 h 4260818"/>
                <a:gd name="connsiteX17" fmla="*/ 2641568 w 5556123"/>
                <a:gd name="connsiteY17" fmla="*/ 2905792 h 4260818"/>
                <a:gd name="connsiteX18" fmla="*/ 2696242 w 5556123"/>
                <a:gd name="connsiteY18" fmla="*/ 2905792 h 4260818"/>
                <a:gd name="connsiteX19" fmla="*/ 2779014 w 5556123"/>
                <a:gd name="connsiteY19" fmla="*/ 2880550 h 4260818"/>
                <a:gd name="connsiteX20" fmla="*/ 2807494 w 5556123"/>
                <a:gd name="connsiteY20" fmla="*/ 2809589 h 4260818"/>
                <a:gd name="connsiteX21" fmla="*/ 2703004 w 5556123"/>
                <a:gd name="connsiteY21" fmla="*/ 2719673 h 4260818"/>
                <a:gd name="connsiteX22" fmla="*/ 2982563 w 5556123"/>
                <a:gd name="connsiteY22" fmla="*/ 2649950 h 4260818"/>
                <a:gd name="connsiteX23" fmla="*/ 3137059 w 5556123"/>
                <a:gd name="connsiteY23" fmla="*/ 2649950 h 4260818"/>
                <a:gd name="connsiteX24" fmla="*/ 3273171 w 5556123"/>
                <a:gd name="connsiteY24" fmla="*/ 2690812 h 4260818"/>
                <a:gd name="connsiteX25" fmla="*/ 3321462 w 5556123"/>
                <a:gd name="connsiteY25" fmla="*/ 2805874 h 4260818"/>
                <a:gd name="connsiteX26" fmla="*/ 3270980 w 5556123"/>
                <a:gd name="connsiteY26" fmla="*/ 2927413 h 4260818"/>
                <a:gd name="connsiteX27" fmla="*/ 3134582 w 5556123"/>
                <a:gd name="connsiteY27" fmla="*/ 2974657 h 4260818"/>
                <a:gd name="connsiteX28" fmla="*/ 3066764 w 5556123"/>
                <a:gd name="connsiteY28" fmla="*/ 2974657 h 4260818"/>
                <a:gd name="connsiteX29" fmla="*/ 3066764 w 5556123"/>
                <a:gd name="connsiteY29" fmla="*/ 3159442 h 4260818"/>
                <a:gd name="connsiteX30" fmla="*/ 2982563 w 5556123"/>
                <a:gd name="connsiteY30" fmla="*/ 3159442 h 4260818"/>
                <a:gd name="connsiteX31" fmla="*/ 2557367 w 5556123"/>
                <a:gd name="connsiteY31" fmla="*/ 2649950 h 4260818"/>
                <a:gd name="connsiteX32" fmla="*/ 2711863 w 5556123"/>
                <a:gd name="connsiteY32" fmla="*/ 2649950 h 4260818"/>
                <a:gd name="connsiteX33" fmla="*/ 2847975 w 5556123"/>
                <a:gd name="connsiteY33" fmla="*/ 2690812 h 4260818"/>
                <a:gd name="connsiteX34" fmla="*/ 2896267 w 5556123"/>
                <a:gd name="connsiteY34" fmla="*/ 2805874 h 4260818"/>
                <a:gd name="connsiteX35" fmla="*/ 2845784 w 5556123"/>
                <a:gd name="connsiteY35" fmla="*/ 2927413 h 4260818"/>
                <a:gd name="connsiteX36" fmla="*/ 2709386 w 5556123"/>
                <a:gd name="connsiteY36" fmla="*/ 2974657 h 4260818"/>
                <a:gd name="connsiteX37" fmla="*/ 2641568 w 5556123"/>
                <a:gd name="connsiteY37" fmla="*/ 2974657 h 4260818"/>
                <a:gd name="connsiteX38" fmla="*/ 2641568 w 5556123"/>
                <a:gd name="connsiteY38" fmla="*/ 3159442 h 4260818"/>
                <a:gd name="connsiteX39" fmla="*/ 2557367 w 5556123"/>
                <a:gd name="connsiteY39" fmla="*/ 3159442 h 4260818"/>
                <a:gd name="connsiteX40" fmla="*/ 2202752 w 5556123"/>
                <a:gd name="connsiteY40" fmla="*/ 2649950 h 4260818"/>
                <a:gd name="connsiteX41" fmla="*/ 2298002 w 5556123"/>
                <a:gd name="connsiteY41" fmla="*/ 2649950 h 4260818"/>
                <a:gd name="connsiteX42" fmla="*/ 2487359 w 5556123"/>
                <a:gd name="connsiteY42" fmla="*/ 3159442 h 4260818"/>
                <a:gd name="connsiteX43" fmla="*/ 2394681 w 5556123"/>
                <a:gd name="connsiteY43" fmla="*/ 3159442 h 4260818"/>
                <a:gd name="connsiteX44" fmla="*/ 2348865 w 5556123"/>
                <a:gd name="connsiteY44" fmla="*/ 3029807 h 4260818"/>
                <a:gd name="connsiteX45" fmla="*/ 2148459 w 5556123"/>
                <a:gd name="connsiteY45" fmla="*/ 3029807 h 4260818"/>
                <a:gd name="connsiteX46" fmla="*/ 2104358 w 5556123"/>
                <a:gd name="connsiteY46" fmla="*/ 3159442 h 4260818"/>
                <a:gd name="connsiteX47" fmla="*/ 2011966 w 5556123"/>
                <a:gd name="connsiteY47" fmla="*/ 3159442 h 4260818"/>
                <a:gd name="connsiteX48" fmla="*/ 1975009 w 5556123"/>
                <a:gd name="connsiteY48" fmla="*/ 1625251 h 4260818"/>
                <a:gd name="connsiteX49" fmla="*/ 1954149 w 5556123"/>
                <a:gd name="connsiteY49" fmla="*/ 1646397 h 4260818"/>
                <a:gd name="connsiteX50" fmla="*/ 1954149 w 5556123"/>
                <a:gd name="connsiteY50" fmla="*/ 4106323 h 4260818"/>
                <a:gd name="connsiteX51" fmla="*/ 1975009 w 5556123"/>
                <a:gd name="connsiteY51" fmla="*/ 4127468 h 4260818"/>
                <a:gd name="connsiteX52" fmla="*/ 3375374 w 5556123"/>
                <a:gd name="connsiteY52" fmla="*/ 4127468 h 4260818"/>
                <a:gd name="connsiteX53" fmla="*/ 3396234 w 5556123"/>
                <a:gd name="connsiteY53" fmla="*/ 4106323 h 4260818"/>
                <a:gd name="connsiteX54" fmla="*/ 3396139 w 5556123"/>
                <a:gd name="connsiteY54" fmla="*/ 4106323 h 4260818"/>
                <a:gd name="connsiteX55" fmla="*/ 3396139 w 5556123"/>
                <a:gd name="connsiteY55" fmla="*/ 1646397 h 4260818"/>
                <a:gd name="connsiteX56" fmla="*/ 3375279 w 5556123"/>
                <a:gd name="connsiteY56" fmla="*/ 1625251 h 4260818"/>
                <a:gd name="connsiteX57" fmla="*/ 1975009 w 5556123"/>
                <a:gd name="connsiteY57" fmla="*/ 1491901 h 4260818"/>
                <a:gd name="connsiteX58" fmla="*/ 3375374 w 5556123"/>
                <a:gd name="connsiteY58" fmla="*/ 1491901 h 4260818"/>
                <a:gd name="connsiteX59" fmla="*/ 3529489 w 5556123"/>
                <a:gd name="connsiteY59" fmla="*/ 1646397 h 4260818"/>
                <a:gd name="connsiteX60" fmla="*/ 3529489 w 5556123"/>
                <a:gd name="connsiteY60" fmla="*/ 4106323 h 4260818"/>
                <a:gd name="connsiteX61" fmla="*/ 3375279 w 5556123"/>
                <a:gd name="connsiteY61" fmla="*/ 4260818 h 4260818"/>
                <a:gd name="connsiteX62" fmla="*/ 1975009 w 5556123"/>
                <a:gd name="connsiteY62" fmla="*/ 4260818 h 4260818"/>
                <a:gd name="connsiteX63" fmla="*/ 1820799 w 5556123"/>
                <a:gd name="connsiteY63" fmla="*/ 4106323 h 4260818"/>
                <a:gd name="connsiteX64" fmla="*/ 1820799 w 5556123"/>
                <a:gd name="connsiteY64" fmla="*/ 1646397 h 4260818"/>
                <a:gd name="connsiteX65" fmla="*/ 1975009 w 5556123"/>
                <a:gd name="connsiteY65" fmla="*/ 1491901 h 4260818"/>
                <a:gd name="connsiteX66" fmla="*/ 2366296 w 5556123"/>
                <a:gd name="connsiteY66" fmla="*/ 0 h 4260818"/>
                <a:gd name="connsiteX67" fmla="*/ 3257645 w 5556123"/>
                <a:gd name="connsiteY67" fmla="*/ 327279 h 4260818"/>
                <a:gd name="connsiteX68" fmla="*/ 3735134 w 5556123"/>
                <a:gd name="connsiteY68" fmla="*/ 1033463 h 4260818"/>
                <a:gd name="connsiteX69" fmla="*/ 4448366 w 5556123"/>
                <a:gd name="connsiteY69" fmla="*/ 756476 h 4260818"/>
                <a:gd name="connsiteX70" fmla="*/ 5556123 w 5556123"/>
                <a:gd name="connsiteY70" fmla="*/ 1901476 h 4260818"/>
                <a:gd name="connsiteX71" fmla="*/ 5231987 w 5556123"/>
                <a:gd name="connsiteY71" fmla="*/ 2702719 h 4260818"/>
                <a:gd name="connsiteX72" fmla="*/ 4448366 w 5556123"/>
                <a:gd name="connsiteY72" fmla="*/ 3030379 h 4260818"/>
                <a:gd name="connsiteX73" fmla="*/ 3743325 w 5556123"/>
                <a:gd name="connsiteY73" fmla="*/ 3030379 h 4260818"/>
                <a:gd name="connsiteX74" fmla="*/ 3743325 w 5556123"/>
                <a:gd name="connsiteY74" fmla="*/ 2897029 h 4260818"/>
                <a:gd name="connsiteX75" fmla="*/ 4448366 w 5556123"/>
                <a:gd name="connsiteY75" fmla="*/ 2897029 h 4260818"/>
                <a:gd name="connsiteX76" fmla="*/ 5422773 w 5556123"/>
                <a:gd name="connsiteY76" fmla="*/ 1901476 h 4260818"/>
                <a:gd name="connsiteX77" fmla="*/ 4448366 w 5556123"/>
                <a:gd name="connsiteY77" fmla="*/ 889826 h 4260818"/>
                <a:gd name="connsiteX78" fmla="*/ 3752279 w 5556123"/>
                <a:gd name="connsiteY78" fmla="*/ 1205484 h 4260818"/>
                <a:gd name="connsiteX79" fmla="*/ 3668173 w 5556123"/>
                <a:gd name="connsiteY79" fmla="*/ 1299877 h 4260818"/>
                <a:gd name="connsiteX80" fmla="*/ 3637788 w 5556123"/>
                <a:gd name="connsiteY80" fmla="*/ 1177100 h 4260818"/>
                <a:gd name="connsiteX81" fmla="*/ 2366296 w 5556123"/>
                <a:gd name="connsiteY81" fmla="*/ 133350 h 4260818"/>
                <a:gd name="connsiteX82" fmla="*/ 1050036 w 5556123"/>
                <a:gd name="connsiteY82" fmla="*/ 1437513 h 4260818"/>
                <a:gd name="connsiteX83" fmla="*/ 1046321 w 5556123"/>
                <a:gd name="connsiteY83" fmla="*/ 1527048 h 4260818"/>
                <a:gd name="connsiteX84" fmla="*/ 961644 w 5556123"/>
                <a:gd name="connsiteY84" fmla="*/ 1497806 h 4260818"/>
                <a:gd name="connsiteX85" fmla="*/ 828008 w 5556123"/>
                <a:gd name="connsiteY85" fmla="*/ 1485329 h 4260818"/>
                <a:gd name="connsiteX86" fmla="*/ 133350 w 5556123"/>
                <a:gd name="connsiteY86" fmla="*/ 2191226 h 4260818"/>
                <a:gd name="connsiteX87" fmla="*/ 828008 w 5556123"/>
                <a:gd name="connsiteY87" fmla="*/ 2913221 h 4260818"/>
                <a:gd name="connsiteX88" fmla="*/ 1613630 w 5556123"/>
                <a:gd name="connsiteY88" fmla="*/ 2913221 h 4260818"/>
                <a:gd name="connsiteX89" fmla="*/ 1613630 w 5556123"/>
                <a:gd name="connsiteY89" fmla="*/ 3046571 h 4260818"/>
                <a:gd name="connsiteX90" fmla="*/ 828008 w 5556123"/>
                <a:gd name="connsiteY90" fmla="*/ 3046571 h 4260818"/>
                <a:gd name="connsiteX91" fmla="*/ 0 w 5556123"/>
                <a:gd name="connsiteY91" fmla="*/ 2191226 h 4260818"/>
                <a:gd name="connsiteX92" fmla="*/ 242697 w 5556123"/>
                <a:gd name="connsiteY92" fmla="*/ 1594961 h 4260818"/>
                <a:gd name="connsiteX93" fmla="*/ 828008 w 5556123"/>
                <a:gd name="connsiteY93" fmla="*/ 1351979 h 4260818"/>
                <a:gd name="connsiteX94" fmla="*/ 921830 w 5556123"/>
                <a:gd name="connsiteY94" fmla="*/ 1355122 h 4260818"/>
                <a:gd name="connsiteX95" fmla="*/ 1359789 w 5556123"/>
                <a:gd name="connsiteY95" fmla="*/ 419767 h 4260818"/>
                <a:gd name="connsiteX96" fmla="*/ 2366296 w 5556123"/>
                <a:gd name="connsiteY96" fmla="*/ 0 h 426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556123" h="4260818">
                  <a:moveTo>
                    <a:pt x="2500122" y="3776091"/>
                  </a:moveTo>
                  <a:lnTo>
                    <a:pt x="2850166" y="3776091"/>
                  </a:lnTo>
                  <a:lnTo>
                    <a:pt x="2850166" y="3909441"/>
                  </a:lnTo>
                  <a:lnTo>
                    <a:pt x="2500122" y="3909441"/>
                  </a:lnTo>
                  <a:close/>
                  <a:moveTo>
                    <a:pt x="2247615" y="2725674"/>
                  </a:moveTo>
                  <a:cubicBezTo>
                    <a:pt x="2245424" y="2739199"/>
                    <a:pt x="2243043" y="2749867"/>
                    <a:pt x="2240471" y="2757678"/>
                  </a:cubicBezTo>
                  <a:lnTo>
                    <a:pt x="2170462" y="2960846"/>
                  </a:lnTo>
                  <a:lnTo>
                    <a:pt x="2326482" y="2960846"/>
                  </a:lnTo>
                  <a:lnTo>
                    <a:pt x="2255806" y="2757678"/>
                  </a:lnTo>
                  <a:cubicBezTo>
                    <a:pt x="2253615" y="2751010"/>
                    <a:pt x="2251425" y="2740342"/>
                    <a:pt x="2249043" y="2725674"/>
                  </a:cubicBezTo>
                  <a:close/>
                  <a:moveTo>
                    <a:pt x="3066859" y="2719673"/>
                  </a:moveTo>
                  <a:lnTo>
                    <a:pt x="3066859" y="2905792"/>
                  </a:lnTo>
                  <a:lnTo>
                    <a:pt x="3121533" y="2905792"/>
                  </a:lnTo>
                  <a:cubicBezTo>
                    <a:pt x="3157728" y="2905792"/>
                    <a:pt x="3185350" y="2897410"/>
                    <a:pt x="3204305" y="2880550"/>
                  </a:cubicBezTo>
                  <a:cubicBezTo>
                    <a:pt x="3223260" y="2863786"/>
                    <a:pt x="3232690" y="2840069"/>
                    <a:pt x="3232785" y="2809589"/>
                  </a:cubicBezTo>
                  <a:cubicBezTo>
                    <a:pt x="3232785" y="2749677"/>
                    <a:pt x="3197923" y="2719673"/>
                    <a:pt x="3128295" y="2719673"/>
                  </a:cubicBezTo>
                  <a:close/>
                  <a:moveTo>
                    <a:pt x="2641568" y="2719673"/>
                  </a:moveTo>
                  <a:lnTo>
                    <a:pt x="2641568" y="2905792"/>
                  </a:lnTo>
                  <a:lnTo>
                    <a:pt x="2696242" y="2905792"/>
                  </a:lnTo>
                  <a:cubicBezTo>
                    <a:pt x="2732437" y="2905792"/>
                    <a:pt x="2760059" y="2897410"/>
                    <a:pt x="2779014" y="2880550"/>
                  </a:cubicBezTo>
                  <a:cubicBezTo>
                    <a:pt x="2797969" y="2863786"/>
                    <a:pt x="2807494" y="2840069"/>
                    <a:pt x="2807494" y="2809589"/>
                  </a:cubicBezTo>
                  <a:cubicBezTo>
                    <a:pt x="2807494" y="2749677"/>
                    <a:pt x="2772632" y="2719673"/>
                    <a:pt x="2703004" y="2719673"/>
                  </a:cubicBezTo>
                  <a:close/>
                  <a:moveTo>
                    <a:pt x="2982563" y="2649950"/>
                  </a:moveTo>
                  <a:lnTo>
                    <a:pt x="3137059" y="2649950"/>
                  </a:lnTo>
                  <a:cubicBezTo>
                    <a:pt x="3195637" y="2649950"/>
                    <a:pt x="3240976" y="2663571"/>
                    <a:pt x="3273171" y="2690812"/>
                  </a:cubicBezTo>
                  <a:cubicBezTo>
                    <a:pt x="3305460" y="2718054"/>
                    <a:pt x="3321558" y="2756440"/>
                    <a:pt x="3321462" y="2805874"/>
                  </a:cubicBezTo>
                  <a:cubicBezTo>
                    <a:pt x="3321462" y="2855404"/>
                    <a:pt x="3304603" y="2895886"/>
                    <a:pt x="3270980" y="2927413"/>
                  </a:cubicBezTo>
                  <a:cubicBezTo>
                    <a:pt x="3237357" y="2958941"/>
                    <a:pt x="3191922" y="2974657"/>
                    <a:pt x="3134582" y="2974657"/>
                  </a:cubicBezTo>
                  <a:lnTo>
                    <a:pt x="3066764" y="2974657"/>
                  </a:lnTo>
                  <a:lnTo>
                    <a:pt x="3066764" y="3159442"/>
                  </a:lnTo>
                  <a:lnTo>
                    <a:pt x="2982563" y="3159442"/>
                  </a:lnTo>
                  <a:close/>
                  <a:moveTo>
                    <a:pt x="2557367" y="2649950"/>
                  </a:moveTo>
                  <a:lnTo>
                    <a:pt x="2711863" y="2649950"/>
                  </a:lnTo>
                  <a:cubicBezTo>
                    <a:pt x="2770441" y="2649950"/>
                    <a:pt x="2815780" y="2663571"/>
                    <a:pt x="2847975" y="2690812"/>
                  </a:cubicBezTo>
                  <a:cubicBezTo>
                    <a:pt x="2880169" y="2718054"/>
                    <a:pt x="2896267" y="2756440"/>
                    <a:pt x="2896267" y="2805874"/>
                  </a:cubicBezTo>
                  <a:cubicBezTo>
                    <a:pt x="2896267" y="2855404"/>
                    <a:pt x="2879407" y="2895886"/>
                    <a:pt x="2845784" y="2927413"/>
                  </a:cubicBezTo>
                  <a:cubicBezTo>
                    <a:pt x="2812161" y="2958941"/>
                    <a:pt x="2766727" y="2974657"/>
                    <a:pt x="2709386" y="2974657"/>
                  </a:cubicBezTo>
                  <a:lnTo>
                    <a:pt x="2641568" y="2974657"/>
                  </a:lnTo>
                  <a:lnTo>
                    <a:pt x="2641568" y="3159442"/>
                  </a:lnTo>
                  <a:lnTo>
                    <a:pt x="2557367" y="3159442"/>
                  </a:lnTo>
                  <a:close/>
                  <a:moveTo>
                    <a:pt x="2202752" y="2649950"/>
                  </a:moveTo>
                  <a:lnTo>
                    <a:pt x="2298002" y="2649950"/>
                  </a:lnTo>
                  <a:lnTo>
                    <a:pt x="2487359" y="3159442"/>
                  </a:lnTo>
                  <a:lnTo>
                    <a:pt x="2394681" y="3159442"/>
                  </a:lnTo>
                  <a:lnTo>
                    <a:pt x="2348865" y="3029807"/>
                  </a:lnTo>
                  <a:lnTo>
                    <a:pt x="2148459" y="3029807"/>
                  </a:lnTo>
                  <a:lnTo>
                    <a:pt x="2104358" y="3159442"/>
                  </a:lnTo>
                  <a:lnTo>
                    <a:pt x="2011966" y="3159442"/>
                  </a:lnTo>
                  <a:close/>
                  <a:moveTo>
                    <a:pt x="1975009" y="1625251"/>
                  </a:moveTo>
                  <a:cubicBezTo>
                    <a:pt x="1963483" y="1625251"/>
                    <a:pt x="1954149" y="1634681"/>
                    <a:pt x="1954149" y="1646397"/>
                  </a:cubicBezTo>
                  <a:lnTo>
                    <a:pt x="1954149" y="4106323"/>
                  </a:lnTo>
                  <a:cubicBezTo>
                    <a:pt x="1954149" y="4117943"/>
                    <a:pt x="1963483" y="4127468"/>
                    <a:pt x="1975009" y="4127468"/>
                  </a:cubicBezTo>
                  <a:lnTo>
                    <a:pt x="3375374" y="4127468"/>
                  </a:lnTo>
                  <a:cubicBezTo>
                    <a:pt x="3386899" y="4127468"/>
                    <a:pt x="3396234" y="4118039"/>
                    <a:pt x="3396234" y="4106323"/>
                  </a:cubicBezTo>
                  <a:lnTo>
                    <a:pt x="3396139" y="4106323"/>
                  </a:lnTo>
                  <a:lnTo>
                    <a:pt x="3396139" y="1646397"/>
                  </a:lnTo>
                  <a:cubicBezTo>
                    <a:pt x="3396139" y="1634776"/>
                    <a:pt x="3386804" y="1625251"/>
                    <a:pt x="3375279" y="1625251"/>
                  </a:cubicBezTo>
                  <a:close/>
                  <a:moveTo>
                    <a:pt x="1975009" y="1491901"/>
                  </a:moveTo>
                  <a:lnTo>
                    <a:pt x="3375374" y="1491901"/>
                  </a:lnTo>
                  <a:cubicBezTo>
                    <a:pt x="3460337" y="1491901"/>
                    <a:pt x="3529584" y="1561243"/>
                    <a:pt x="3529489" y="1646397"/>
                  </a:cubicBezTo>
                  <a:lnTo>
                    <a:pt x="3529489" y="4106323"/>
                  </a:lnTo>
                  <a:cubicBezTo>
                    <a:pt x="3529489" y="4191476"/>
                    <a:pt x="3460337" y="4260818"/>
                    <a:pt x="3375279" y="4260818"/>
                  </a:cubicBezTo>
                  <a:lnTo>
                    <a:pt x="1975009" y="4260818"/>
                  </a:lnTo>
                  <a:cubicBezTo>
                    <a:pt x="1889950" y="4260818"/>
                    <a:pt x="1820799" y="4191572"/>
                    <a:pt x="1820799" y="4106323"/>
                  </a:cubicBezTo>
                  <a:lnTo>
                    <a:pt x="1820799" y="1646397"/>
                  </a:lnTo>
                  <a:cubicBezTo>
                    <a:pt x="1820799" y="1561243"/>
                    <a:pt x="1889950" y="1491901"/>
                    <a:pt x="1975009" y="1491901"/>
                  </a:cubicBezTo>
                  <a:close/>
                  <a:moveTo>
                    <a:pt x="2366296" y="0"/>
                  </a:moveTo>
                  <a:cubicBezTo>
                    <a:pt x="2687003" y="0"/>
                    <a:pt x="3003518" y="116205"/>
                    <a:pt x="3257645" y="327279"/>
                  </a:cubicBezTo>
                  <a:cubicBezTo>
                    <a:pt x="3477673" y="509969"/>
                    <a:pt x="3644456" y="757619"/>
                    <a:pt x="3735134" y="1033463"/>
                  </a:cubicBezTo>
                  <a:cubicBezTo>
                    <a:pt x="3931920" y="854012"/>
                    <a:pt x="4181189" y="756476"/>
                    <a:pt x="4448366" y="756476"/>
                  </a:cubicBezTo>
                  <a:cubicBezTo>
                    <a:pt x="5059109" y="756476"/>
                    <a:pt x="5556028" y="1270159"/>
                    <a:pt x="5556123" y="1901476"/>
                  </a:cubicBezTo>
                  <a:cubicBezTo>
                    <a:pt x="5556123" y="2206085"/>
                    <a:pt x="5440966" y="2490692"/>
                    <a:pt x="5231987" y="2702719"/>
                  </a:cubicBezTo>
                  <a:cubicBezTo>
                    <a:pt x="5023676" y="2913983"/>
                    <a:pt x="4745355" y="3030379"/>
                    <a:pt x="4448366" y="3030379"/>
                  </a:cubicBezTo>
                  <a:lnTo>
                    <a:pt x="3743325" y="3030379"/>
                  </a:lnTo>
                  <a:lnTo>
                    <a:pt x="3743325" y="2897029"/>
                  </a:lnTo>
                  <a:lnTo>
                    <a:pt x="4448366" y="2897029"/>
                  </a:lnTo>
                  <a:cubicBezTo>
                    <a:pt x="4994815" y="2897029"/>
                    <a:pt x="5422773" y="2459736"/>
                    <a:pt x="5422773" y="1901476"/>
                  </a:cubicBezTo>
                  <a:cubicBezTo>
                    <a:pt x="5422773" y="1343692"/>
                    <a:pt x="4985671" y="889826"/>
                    <a:pt x="4448366" y="889826"/>
                  </a:cubicBezTo>
                  <a:cubicBezTo>
                    <a:pt x="4180904" y="889826"/>
                    <a:pt x="3933635" y="1001935"/>
                    <a:pt x="3752279" y="1205484"/>
                  </a:cubicBezTo>
                  <a:lnTo>
                    <a:pt x="3668173" y="1299877"/>
                  </a:lnTo>
                  <a:lnTo>
                    <a:pt x="3637788" y="1177100"/>
                  </a:lnTo>
                  <a:cubicBezTo>
                    <a:pt x="3485674" y="562547"/>
                    <a:pt x="2962847" y="133350"/>
                    <a:pt x="2366296" y="133350"/>
                  </a:cubicBezTo>
                  <a:cubicBezTo>
                    <a:pt x="1658207" y="133350"/>
                    <a:pt x="1080040" y="706184"/>
                    <a:pt x="1050036" y="1437513"/>
                  </a:cubicBezTo>
                  <a:lnTo>
                    <a:pt x="1046321" y="1527048"/>
                  </a:lnTo>
                  <a:lnTo>
                    <a:pt x="961644" y="1497806"/>
                  </a:lnTo>
                  <a:cubicBezTo>
                    <a:pt x="925544" y="1485329"/>
                    <a:pt x="869156" y="1485329"/>
                    <a:pt x="828008" y="1485329"/>
                  </a:cubicBezTo>
                  <a:cubicBezTo>
                    <a:pt x="438531" y="1485329"/>
                    <a:pt x="133350" y="1795367"/>
                    <a:pt x="133350" y="2191226"/>
                  </a:cubicBezTo>
                  <a:cubicBezTo>
                    <a:pt x="133350" y="2589371"/>
                    <a:pt x="445008" y="2913221"/>
                    <a:pt x="828008" y="2913221"/>
                  </a:cubicBezTo>
                  <a:lnTo>
                    <a:pt x="1613630" y="2913221"/>
                  </a:lnTo>
                  <a:lnTo>
                    <a:pt x="1613630" y="3046571"/>
                  </a:lnTo>
                  <a:lnTo>
                    <a:pt x="828008" y="3046571"/>
                  </a:lnTo>
                  <a:cubicBezTo>
                    <a:pt x="371475" y="3046571"/>
                    <a:pt x="0" y="2662809"/>
                    <a:pt x="0" y="2191226"/>
                  </a:cubicBezTo>
                  <a:cubicBezTo>
                    <a:pt x="0" y="1964246"/>
                    <a:pt x="86201" y="1752505"/>
                    <a:pt x="242697" y="1594961"/>
                  </a:cubicBezTo>
                  <a:cubicBezTo>
                    <a:pt x="398336" y="1438275"/>
                    <a:pt x="606266" y="1351979"/>
                    <a:pt x="828008" y="1351979"/>
                  </a:cubicBezTo>
                  <a:cubicBezTo>
                    <a:pt x="855440" y="1351979"/>
                    <a:pt x="888302" y="1351979"/>
                    <a:pt x="921830" y="1355122"/>
                  </a:cubicBezTo>
                  <a:cubicBezTo>
                    <a:pt x="954215" y="1000125"/>
                    <a:pt x="1107948" y="670370"/>
                    <a:pt x="1359789" y="419767"/>
                  </a:cubicBezTo>
                  <a:cubicBezTo>
                    <a:pt x="1631728" y="149066"/>
                    <a:pt x="1989201" y="0"/>
                    <a:pt x="2366296"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8" name="Group 887">
            <a:extLst>
              <a:ext uri="{FF2B5EF4-FFF2-40B4-BE49-F238E27FC236}">
                <a16:creationId xmlns:a16="http://schemas.microsoft.com/office/drawing/2014/main" id="{D451C62B-8218-4459-8E2B-2DEFE9778CEE}"/>
              </a:ext>
            </a:extLst>
          </p:cNvPr>
          <p:cNvGrpSpPr/>
          <p:nvPr/>
        </p:nvGrpSpPr>
        <p:grpSpPr>
          <a:xfrm>
            <a:off x="11125200" y="247331"/>
            <a:ext cx="801338" cy="737501"/>
            <a:chOff x="4095750" y="3035386"/>
            <a:chExt cx="1581897" cy="1455878"/>
          </a:xfrm>
        </p:grpSpPr>
        <p:sp>
          <p:nvSpPr>
            <p:cNvPr id="889" name="Rectangle 11">
              <a:extLst>
                <a:ext uri="{FF2B5EF4-FFF2-40B4-BE49-F238E27FC236}">
                  <a16:creationId xmlns:a16="http://schemas.microsoft.com/office/drawing/2014/main" id="{B15C0060-A1C6-4E41-B18D-7AE48668B22A}"/>
                </a:ext>
              </a:extLst>
            </p:cNvPr>
            <p:cNvSpPr>
              <a:spLocks noChangeArrowheads="1"/>
            </p:cNvSpPr>
            <p:nvPr/>
          </p:nvSpPr>
          <p:spPr bwMode="auto">
            <a:xfrm>
              <a:off x="4095750" y="42279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0" name="Freeform 13">
              <a:extLst>
                <a:ext uri="{FF2B5EF4-FFF2-40B4-BE49-F238E27FC236}">
                  <a16:creationId xmlns:a16="http://schemas.microsoft.com/office/drawing/2014/main" id="{0A71566C-94E4-4B93-A7B6-29AD429552FF}"/>
                </a:ext>
              </a:extLst>
            </p:cNvPr>
            <p:cNvSpPr>
              <a:spLocks/>
            </p:cNvSpPr>
            <p:nvPr/>
          </p:nvSpPr>
          <p:spPr bwMode="auto">
            <a:xfrm>
              <a:off x="4321876" y="42279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14">
              <a:extLst>
                <a:ext uri="{FF2B5EF4-FFF2-40B4-BE49-F238E27FC236}">
                  <a16:creationId xmlns:a16="http://schemas.microsoft.com/office/drawing/2014/main" id="{C71DDFE8-7E30-46A7-8138-4C91CD9FE19C}"/>
                </a:ext>
              </a:extLst>
            </p:cNvPr>
            <p:cNvSpPr>
              <a:spLocks/>
            </p:cNvSpPr>
            <p:nvPr/>
          </p:nvSpPr>
          <p:spPr bwMode="auto">
            <a:xfrm>
              <a:off x="4957326" y="33444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2" name="Freeform 15">
              <a:extLst>
                <a:ext uri="{FF2B5EF4-FFF2-40B4-BE49-F238E27FC236}">
                  <a16:creationId xmlns:a16="http://schemas.microsoft.com/office/drawing/2014/main" id="{2C8E7D74-A3DF-4AEF-A4F5-5B0906C753A1}"/>
                </a:ext>
              </a:extLst>
            </p:cNvPr>
            <p:cNvSpPr>
              <a:spLocks/>
            </p:cNvSpPr>
            <p:nvPr/>
          </p:nvSpPr>
          <p:spPr bwMode="auto">
            <a:xfrm>
              <a:off x="4957326" y="33444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3" name="Freeform 16">
              <a:extLst>
                <a:ext uri="{FF2B5EF4-FFF2-40B4-BE49-F238E27FC236}">
                  <a16:creationId xmlns:a16="http://schemas.microsoft.com/office/drawing/2014/main" id="{766A55F1-8677-4EB7-AB02-61EFF395F40D}"/>
                </a:ext>
              </a:extLst>
            </p:cNvPr>
            <p:cNvSpPr>
              <a:spLocks/>
            </p:cNvSpPr>
            <p:nvPr/>
          </p:nvSpPr>
          <p:spPr bwMode="auto">
            <a:xfrm>
              <a:off x="4626543" y="33444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5" name="Freeform 17">
              <a:extLst>
                <a:ext uri="{FF2B5EF4-FFF2-40B4-BE49-F238E27FC236}">
                  <a16:creationId xmlns:a16="http://schemas.microsoft.com/office/drawing/2014/main" id="{E87240C1-84F1-4E3D-A6A8-80073E6B9E9E}"/>
                </a:ext>
              </a:extLst>
            </p:cNvPr>
            <p:cNvSpPr>
              <a:spLocks/>
            </p:cNvSpPr>
            <p:nvPr/>
          </p:nvSpPr>
          <p:spPr bwMode="auto">
            <a:xfrm>
              <a:off x="4661363" y="33944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6" name="Oval 18">
              <a:extLst>
                <a:ext uri="{FF2B5EF4-FFF2-40B4-BE49-F238E27FC236}">
                  <a16:creationId xmlns:a16="http://schemas.microsoft.com/office/drawing/2014/main" id="{12E38201-19A7-4B65-A6A4-788C819D7F1B}"/>
                </a:ext>
              </a:extLst>
            </p:cNvPr>
            <p:cNvSpPr>
              <a:spLocks noChangeArrowheads="1"/>
            </p:cNvSpPr>
            <p:nvPr/>
          </p:nvSpPr>
          <p:spPr bwMode="auto">
            <a:xfrm>
              <a:off x="4881158" y="34183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7" name="Freeform 19">
              <a:extLst>
                <a:ext uri="{FF2B5EF4-FFF2-40B4-BE49-F238E27FC236}">
                  <a16:creationId xmlns:a16="http://schemas.microsoft.com/office/drawing/2014/main" id="{1ACC689D-14EF-4A42-9CE5-847D77F697D5}"/>
                </a:ext>
              </a:extLst>
            </p:cNvPr>
            <p:cNvSpPr>
              <a:spLocks/>
            </p:cNvSpPr>
            <p:nvPr/>
          </p:nvSpPr>
          <p:spPr bwMode="auto">
            <a:xfrm>
              <a:off x="4661363" y="35010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8" name="Oval 20">
              <a:extLst>
                <a:ext uri="{FF2B5EF4-FFF2-40B4-BE49-F238E27FC236}">
                  <a16:creationId xmlns:a16="http://schemas.microsoft.com/office/drawing/2014/main" id="{3647DFB2-2F9A-45B4-A579-0858858573AC}"/>
                </a:ext>
              </a:extLst>
            </p:cNvPr>
            <p:cNvSpPr>
              <a:spLocks noChangeArrowheads="1"/>
            </p:cNvSpPr>
            <p:nvPr/>
          </p:nvSpPr>
          <p:spPr bwMode="auto">
            <a:xfrm>
              <a:off x="4881158" y="35250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9" name="Freeform 21">
              <a:extLst>
                <a:ext uri="{FF2B5EF4-FFF2-40B4-BE49-F238E27FC236}">
                  <a16:creationId xmlns:a16="http://schemas.microsoft.com/office/drawing/2014/main" id="{2D4F898B-9A6D-4FF7-B870-A6E5BE0D4801}"/>
                </a:ext>
              </a:extLst>
            </p:cNvPr>
            <p:cNvSpPr>
              <a:spLocks/>
            </p:cNvSpPr>
            <p:nvPr/>
          </p:nvSpPr>
          <p:spPr bwMode="auto">
            <a:xfrm>
              <a:off x="4661363" y="36055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0" name="Oval 22">
              <a:extLst>
                <a:ext uri="{FF2B5EF4-FFF2-40B4-BE49-F238E27FC236}">
                  <a16:creationId xmlns:a16="http://schemas.microsoft.com/office/drawing/2014/main" id="{AD1B8DB8-E148-435B-A0BE-EBE4EE4C8776}"/>
                </a:ext>
              </a:extLst>
            </p:cNvPr>
            <p:cNvSpPr>
              <a:spLocks noChangeArrowheads="1"/>
            </p:cNvSpPr>
            <p:nvPr/>
          </p:nvSpPr>
          <p:spPr bwMode="auto">
            <a:xfrm>
              <a:off x="4881158" y="36316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23">
              <a:extLst>
                <a:ext uri="{FF2B5EF4-FFF2-40B4-BE49-F238E27FC236}">
                  <a16:creationId xmlns:a16="http://schemas.microsoft.com/office/drawing/2014/main" id="{E4B19C36-0C9F-48EF-B876-19EB9A2BAD1B}"/>
                </a:ext>
              </a:extLst>
            </p:cNvPr>
            <p:cNvSpPr>
              <a:spLocks/>
            </p:cNvSpPr>
            <p:nvPr/>
          </p:nvSpPr>
          <p:spPr bwMode="auto">
            <a:xfrm>
              <a:off x="4661363" y="37121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2" name="Oval 24">
              <a:extLst>
                <a:ext uri="{FF2B5EF4-FFF2-40B4-BE49-F238E27FC236}">
                  <a16:creationId xmlns:a16="http://schemas.microsoft.com/office/drawing/2014/main" id="{1FD44C1C-B2A7-4F5A-9223-CD345688EAD9}"/>
                </a:ext>
              </a:extLst>
            </p:cNvPr>
            <p:cNvSpPr>
              <a:spLocks noChangeArrowheads="1"/>
            </p:cNvSpPr>
            <p:nvPr/>
          </p:nvSpPr>
          <p:spPr bwMode="auto">
            <a:xfrm>
              <a:off x="4881158" y="37361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3" name="Freeform 25">
              <a:extLst>
                <a:ext uri="{FF2B5EF4-FFF2-40B4-BE49-F238E27FC236}">
                  <a16:creationId xmlns:a16="http://schemas.microsoft.com/office/drawing/2014/main" id="{3E767B59-BA77-4D74-89E7-4AE472106EAC}"/>
                </a:ext>
              </a:extLst>
            </p:cNvPr>
            <p:cNvSpPr>
              <a:spLocks/>
            </p:cNvSpPr>
            <p:nvPr/>
          </p:nvSpPr>
          <p:spPr bwMode="auto">
            <a:xfrm>
              <a:off x="4661363" y="38188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4" name="Oval 26">
              <a:extLst>
                <a:ext uri="{FF2B5EF4-FFF2-40B4-BE49-F238E27FC236}">
                  <a16:creationId xmlns:a16="http://schemas.microsoft.com/office/drawing/2014/main" id="{7F49C272-5997-4F35-8A26-ABB2BF06CD25}"/>
                </a:ext>
              </a:extLst>
            </p:cNvPr>
            <p:cNvSpPr>
              <a:spLocks noChangeArrowheads="1"/>
            </p:cNvSpPr>
            <p:nvPr/>
          </p:nvSpPr>
          <p:spPr bwMode="auto">
            <a:xfrm>
              <a:off x="4881158" y="38427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27">
              <a:extLst>
                <a:ext uri="{FF2B5EF4-FFF2-40B4-BE49-F238E27FC236}">
                  <a16:creationId xmlns:a16="http://schemas.microsoft.com/office/drawing/2014/main" id="{64A56F9C-944A-46AD-951D-C3F35DA9E666}"/>
                </a:ext>
              </a:extLst>
            </p:cNvPr>
            <p:cNvSpPr>
              <a:spLocks/>
            </p:cNvSpPr>
            <p:nvPr/>
          </p:nvSpPr>
          <p:spPr bwMode="auto">
            <a:xfrm>
              <a:off x="4661363" y="39232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6" name="Oval 28">
              <a:extLst>
                <a:ext uri="{FF2B5EF4-FFF2-40B4-BE49-F238E27FC236}">
                  <a16:creationId xmlns:a16="http://schemas.microsoft.com/office/drawing/2014/main" id="{AF7DB1BA-2FD2-439F-A6A1-C224342575EF}"/>
                </a:ext>
              </a:extLst>
            </p:cNvPr>
            <p:cNvSpPr>
              <a:spLocks noChangeArrowheads="1"/>
            </p:cNvSpPr>
            <p:nvPr/>
          </p:nvSpPr>
          <p:spPr bwMode="auto">
            <a:xfrm>
              <a:off x="4881158" y="39493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29">
              <a:extLst>
                <a:ext uri="{FF2B5EF4-FFF2-40B4-BE49-F238E27FC236}">
                  <a16:creationId xmlns:a16="http://schemas.microsoft.com/office/drawing/2014/main" id="{36C04DB8-4E7B-4FCC-B092-2048B5987176}"/>
                </a:ext>
              </a:extLst>
            </p:cNvPr>
            <p:cNvSpPr>
              <a:spLocks/>
            </p:cNvSpPr>
            <p:nvPr/>
          </p:nvSpPr>
          <p:spPr bwMode="auto">
            <a:xfrm>
              <a:off x="4661363" y="40299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8" name="Oval 30">
              <a:extLst>
                <a:ext uri="{FF2B5EF4-FFF2-40B4-BE49-F238E27FC236}">
                  <a16:creationId xmlns:a16="http://schemas.microsoft.com/office/drawing/2014/main" id="{052ADE03-3CC7-4972-9684-3BC010724BCD}"/>
                </a:ext>
              </a:extLst>
            </p:cNvPr>
            <p:cNvSpPr>
              <a:spLocks noChangeArrowheads="1"/>
            </p:cNvSpPr>
            <p:nvPr/>
          </p:nvSpPr>
          <p:spPr bwMode="auto">
            <a:xfrm>
              <a:off x="4881158" y="40538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9" name="Freeform 31">
              <a:extLst>
                <a:ext uri="{FF2B5EF4-FFF2-40B4-BE49-F238E27FC236}">
                  <a16:creationId xmlns:a16="http://schemas.microsoft.com/office/drawing/2014/main" id="{71C403A5-14B4-44A0-8978-E407BEB44D34}"/>
                </a:ext>
              </a:extLst>
            </p:cNvPr>
            <p:cNvSpPr>
              <a:spLocks/>
            </p:cNvSpPr>
            <p:nvPr/>
          </p:nvSpPr>
          <p:spPr bwMode="auto">
            <a:xfrm>
              <a:off x="4661363" y="41343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0" name="Rectangle 32">
              <a:extLst>
                <a:ext uri="{FF2B5EF4-FFF2-40B4-BE49-F238E27FC236}">
                  <a16:creationId xmlns:a16="http://schemas.microsoft.com/office/drawing/2014/main" id="{E232EE15-50A7-45B3-B72F-4DAA215B6D91}"/>
                </a:ext>
              </a:extLst>
            </p:cNvPr>
            <p:cNvSpPr>
              <a:spLocks noChangeArrowheads="1"/>
            </p:cNvSpPr>
            <p:nvPr/>
          </p:nvSpPr>
          <p:spPr bwMode="auto">
            <a:xfrm>
              <a:off x="4683125"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1" name="Rectangle 33">
              <a:extLst>
                <a:ext uri="{FF2B5EF4-FFF2-40B4-BE49-F238E27FC236}">
                  <a16:creationId xmlns:a16="http://schemas.microsoft.com/office/drawing/2014/main" id="{EC3F4922-7A42-4421-9860-AD8E4A99AE90}"/>
                </a:ext>
              </a:extLst>
            </p:cNvPr>
            <p:cNvSpPr>
              <a:spLocks noChangeArrowheads="1"/>
            </p:cNvSpPr>
            <p:nvPr/>
          </p:nvSpPr>
          <p:spPr bwMode="auto">
            <a:xfrm>
              <a:off x="4704887"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2" name="Rectangle 34">
              <a:extLst>
                <a:ext uri="{FF2B5EF4-FFF2-40B4-BE49-F238E27FC236}">
                  <a16:creationId xmlns:a16="http://schemas.microsoft.com/office/drawing/2014/main" id="{1C22BC65-5AE9-47CF-B484-A6E4A9631566}"/>
                </a:ext>
              </a:extLst>
            </p:cNvPr>
            <p:cNvSpPr>
              <a:spLocks noChangeArrowheads="1"/>
            </p:cNvSpPr>
            <p:nvPr/>
          </p:nvSpPr>
          <p:spPr bwMode="auto">
            <a:xfrm>
              <a:off x="4728824"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3" name="Rectangle 35">
              <a:extLst>
                <a:ext uri="{FF2B5EF4-FFF2-40B4-BE49-F238E27FC236}">
                  <a16:creationId xmlns:a16="http://schemas.microsoft.com/office/drawing/2014/main" id="{3DE88D3C-1CCA-462A-B954-D725653DEEC3}"/>
                </a:ext>
              </a:extLst>
            </p:cNvPr>
            <p:cNvSpPr>
              <a:spLocks noChangeArrowheads="1"/>
            </p:cNvSpPr>
            <p:nvPr/>
          </p:nvSpPr>
          <p:spPr bwMode="auto">
            <a:xfrm>
              <a:off x="4750586" y="34096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4" name="Rectangle 36">
              <a:extLst>
                <a:ext uri="{FF2B5EF4-FFF2-40B4-BE49-F238E27FC236}">
                  <a16:creationId xmlns:a16="http://schemas.microsoft.com/office/drawing/2014/main" id="{B85F22EC-5AD3-4DA2-8385-0CF859E10480}"/>
                </a:ext>
              </a:extLst>
            </p:cNvPr>
            <p:cNvSpPr>
              <a:spLocks noChangeArrowheads="1"/>
            </p:cNvSpPr>
            <p:nvPr/>
          </p:nvSpPr>
          <p:spPr bwMode="auto">
            <a:xfrm>
              <a:off x="4774525" y="34096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5" name="Rectangle 37">
              <a:extLst>
                <a:ext uri="{FF2B5EF4-FFF2-40B4-BE49-F238E27FC236}">
                  <a16:creationId xmlns:a16="http://schemas.microsoft.com/office/drawing/2014/main" id="{F7D10067-80E7-47C1-82E8-7D4BFF9655BA}"/>
                </a:ext>
              </a:extLst>
            </p:cNvPr>
            <p:cNvSpPr>
              <a:spLocks noChangeArrowheads="1"/>
            </p:cNvSpPr>
            <p:nvPr/>
          </p:nvSpPr>
          <p:spPr bwMode="auto">
            <a:xfrm>
              <a:off x="4683125"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6" name="Rectangle 38">
              <a:extLst>
                <a:ext uri="{FF2B5EF4-FFF2-40B4-BE49-F238E27FC236}">
                  <a16:creationId xmlns:a16="http://schemas.microsoft.com/office/drawing/2014/main" id="{72DA8166-3D94-43E4-9DC2-1E18BE171A34}"/>
                </a:ext>
              </a:extLst>
            </p:cNvPr>
            <p:cNvSpPr>
              <a:spLocks noChangeArrowheads="1"/>
            </p:cNvSpPr>
            <p:nvPr/>
          </p:nvSpPr>
          <p:spPr bwMode="auto">
            <a:xfrm>
              <a:off x="4704887"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7" name="Rectangle 39">
              <a:extLst>
                <a:ext uri="{FF2B5EF4-FFF2-40B4-BE49-F238E27FC236}">
                  <a16:creationId xmlns:a16="http://schemas.microsoft.com/office/drawing/2014/main" id="{E62C188C-D338-41A7-9AC5-DEBD62831CF8}"/>
                </a:ext>
              </a:extLst>
            </p:cNvPr>
            <p:cNvSpPr>
              <a:spLocks noChangeArrowheads="1"/>
            </p:cNvSpPr>
            <p:nvPr/>
          </p:nvSpPr>
          <p:spPr bwMode="auto">
            <a:xfrm>
              <a:off x="4728824"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8" name="Rectangle 40">
              <a:extLst>
                <a:ext uri="{FF2B5EF4-FFF2-40B4-BE49-F238E27FC236}">
                  <a16:creationId xmlns:a16="http://schemas.microsoft.com/office/drawing/2014/main" id="{5DF15B9C-4C95-4E17-A334-197D8FD31B24}"/>
                </a:ext>
              </a:extLst>
            </p:cNvPr>
            <p:cNvSpPr>
              <a:spLocks noChangeArrowheads="1"/>
            </p:cNvSpPr>
            <p:nvPr/>
          </p:nvSpPr>
          <p:spPr bwMode="auto">
            <a:xfrm>
              <a:off x="4750586" y="35163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9" name="Rectangle 41">
              <a:extLst>
                <a:ext uri="{FF2B5EF4-FFF2-40B4-BE49-F238E27FC236}">
                  <a16:creationId xmlns:a16="http://schemas.microsoft.com/office/drawing/2014/main" id="{B4AD8387-18A1-48C8-BD4B-CB10B9DBAB7E}"/>
                </a:ext>
              </a:extLst>
            </p:cNvPr>
            <p:cNvSpPr>
              <a:spLocks noChangeArrowheads="1"/>
            </p:cNvSpPr>
            <p:nvPr/>
          </p:nvSpPr>
          <p:spPr bwMode="auto">
            <a:xfrm>
              <a:off x="4774525" y="35163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0" name="Rectangle 42">
              <a:extLst>
                <a:ext uri="{FF2B5EF4-FFF2-40B4-BE49-F238E27FC236}">
                  <a16:creationId xmlns:a16="http://schemas.microsoft.com/office/drawing/2014/main" id="{80F7C193-D52B-434C-BDB8-51615A0F0312}"/>
                </a:ext>
              </a:extLst>
            </p:cNvPr>
            <p:cNvSpPr>
              <a:spLocks noChangeArrowheads="1"/>
            </p:cNvSpPr>
            <p:nvPr/>
          </p:nvSpPr>
          <p:spPr bwMode="auto">
            <a:xfrm>
              <a:off x="4683125"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1" name="Rectangle 43">
              <a:extLst>
                <a:ext uri="{FF2B5EF4-FFF2-40B4-BE49-F238E27FC236}">
                  <a16:creationId xmlns:a16="http://schemas.microsoft.com/office/drawing/2014/main" id="{06967377-CEBE-4273-8D84-32ECC4D7FD6F}"/>
                </a:ext>
              </a:extLst>
            </p:cNvPr>
            <p:cNvSpPr>
              <a:spLocks noChangeArrowheads="1"/>
            </p:cNvSpPr>
            <p:nvPr/>
          </p:nvSpPr>
          <p:spPr bwMode="auto">
            <a:xfrm>
              <a:off x="4704887"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2" name="Rectangle 44">
              <a:extLst>
                <a:ext uri="{FF2B5EF4-FFF2-40B4-BE49-F238E27FC236}">
                  <a16:creationId xmlns:a16="http://schemas.microsoft.com/office/drawing/2014/main" id="{B02E23AA-FD28-479B-93A9-28692B3D568A}"/>
                </a:ext>
              </a:extLst>
            </p:cNvPr>
            <p:cNvSpPr>
              <a:spLocks noChangeArrowheads="1"/>
            </p:cNvSpPr>
            <p:nvPr/>
          </p:nvSpPr>
          <p:spPr bwMode="auto">
            <a:xfrm>
              <a:off x="4728824"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3" name="Rectangle 45">
              <a:extLst>
                <a:ext uri="{FF2B5EF4-FFF2-40B4-BE49-F238E27FC236}">
                  <a16:creationId xmlns:a16="http://schemas.microsoft.com/office/drawing/2014/main" id="{9225179C-14C7-4496-A06A-4E5D3623C872}"/>
                </a:ext>
              </a:extLst>
            </p:cNvPr>
            <p:cNvSpPr>
              <a:spLocks noChangeArrowheads="1"/>
            </p:cNvSpPr>
            <p:nvPr/>
          </p:nvSpPr>
          <p:spPr bwMode="auto">
            <a:xfrm>
              <a:off x="4750586" y="36207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4" name="Rectangle 46">
              <a:extLst>
                <a:ext uri="{FF2B5EF4-FFF2-40B4-BE49-F238E27FC236}">
                  <a16:creationId xmlns:a16="http://schemas.microsoft.com/office/drawing/2014/main" id="{A3F529AD-5E1B-490A-A0E1-75815C6DF8E2}"/>
                </a:ext>
              </a:extLst>
            </p:cNvPr>
            <p:cNvSpPr>
              <a:spLocks noChangeArrowheads="1"/>
            </p:cNvSpPr>
            <p:nvPr/>
          </p:nvSpPr>
          <p:spPr bwMode="auto">
            <a:xfrm>
              <a:off x="4774525" y="36207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5" name="Rectangle 47">
              <a:extLst>
                <a:ext uri="{FF2B5EF4-FFF2-40B4-BE49-F238E27FC236}">
                  <a16:creationId xmlns:a16="http://schemas.microsoft.com/office/drawing/2014/main" id="{4662751D-566B-4C7E-ABD4-3D4B3E2BC9B4}"/>
                </a:ext>
              </a:extLst>
            </p:cNvPr>
            <p:cNvSpPr>
              <a:spLocks noChangeArrowheads="1"/>
            </p:cNvSpPr>
            <p:nvPr/>
          </p:nvSpPr>
          <p:spPr bwMode="auto">
            <a:xfrm>
              <a:off x="4683125"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6" name="Rectangle 48">
              <a:extLst>
                <a:ext uri="{FF2B5EF4-FFF2-40B4-BE49-F238E27FC236}">
                  <a16:creationId xmlns:a16="http://schemas.microsoft.com/office/drawing/2014/main" id="{BEA04FF4-A1A3-4C87-82C8-0903AB96E038}"/>
                </a:ext>
              </a:extLst>
            </p:cNvPr>
            <p:cNvSpPr>
              <a:spLocks noChangeArrowheads="1"/>
            </p:cNvSpPr>
            <p:nvPr/>
          </p:nvSpPr>
          <p:spPr bwMode="auto">
            <a:xfrm>
              <a:off x="4704887"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7" name="Rectangle 49">
              <a:extLst>
                <a:ext uri="{FF2B5EF4-FFF2-40B4-BE49-F238E27FC236}">
                  <a16:creationId xmlns:a16="http://schemas.microsoft.com/office/drawing/2014/main" id="{77E1753C-3CD1-4A76-9112-83F9D0D22F07}"/>
                </a:ext>
              </a:extLst>
            </p:cNvPr>
            <p:cNvSpPr>
              <a:spLocks noChangeArrowheads="1"/>
            </p:cNvSpPr>
            <p:nvPr/>
          </p:nvSpPr>
          <p:spPr bwMode="auto">
            <a:xfrm>
              <a:off x="4728824"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8" name="Rectangle 50">
              <a:extLst>
                <a:ext uri="{FF2B5EF4-FFF2-40B4-BE49-F238E27FC236}">
                  <a16:creationId xmlns:a16="http://schemas.microsoft.com/office/drawing/2014/main" id="{6424E6F3-1051-4536-94EC-9F2399856190}"/>
                </a:ext>
              </a:extLst>
            </p:cNvPr>
            <p:cNvSpPr>
              <a:spLocks noChangeArrowheads="1"/>
            </p:cNvSpPr>
            <p:nvPr/>
          </p:nvSpPr>
          <p:spPr bwMode="auto">
            <a:xfrm>
              <a:off x="4750586" y="37274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Rectangle 51">
              <a:extLst>
                <a:ext uri="{FF2B5EF4-FFF2-40B4-BE49-F238E27FC236}">
                  <a16:creationId xmlns:a16="http://schemas.microsoft.com/office/drawing/2014/main" id="{61F9230F-618E-44DE-B0BD-3AC168452B1E}"/>
                </a:ext>
              </a:extLst>
            </p:cNvPr>
            <p:cNvSpPr>
              <a:spLocks noChangeArrowheads="1"/>
            </p:cNvSpPr>
            <p:nvPr/>
          </p:nvSpPr>
          <p:spPr bwMode="auto">
            <a:xfrm>
              <a:off x="4774525" y="37274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Rectangle 52">
              <a:extLst>
                <a:ext uri="{FF2B5EF4-FFF2-40B4-BE49-F238E27FC236}">
                  <a16:creationId xmlns:a16="http://schemas.microsoft.com/office/drawing/2014/main" id="{2F8AE812-45CD-4515-AC33-668B040B167A}"/>
                </a:ext>
              </a:extLst>
            </p:cNvPr>
            <p:cNvSpPr>
              <a:spLocks noChangeArrowheads="1"/>
            </p:cNvSpPr>
            <p:nvPr/>
          </p:nvSpPr>
          <p:spPr bwMode="auto">
            <a:xfrm>
              <a:off x="4683125"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Rectangle 53">
              <a:extLst>
                <a:ext uri="{FF2B5EF4-FFF2-40B4-BE49-F238E27FC236}">
                  <a16:creationId xmlns:a16="http://schemas.microsoft.com/office/drawing/2014/main" id="{6EBD6FB8-D7F4-4CAF-80AA-735DF824E0CE}"/>
                </a:ext>
              </a:extLst>
            </p:cNvPr>
            <p:cNvSpPr>
              <a:spLocks noChangeArrowheads="1"/>
            </p:cNvSpPr>
            <p:nvPr/>
          </p:nvSpPr>
          <p:spPr bwMode="auto">
            <a:xfrm>
              <a:off x="4704887"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Rectangle 54">
              <a:extLst>
                <a:ext uri="{FF2B5EF4-FFF2-40B4-BE49-F238E27FC236}">
                  <a16:creationId xmlns:a16="http://schemas.microsoft.com/office/drawing/2014/main" id="{FE03FEC1-4B0D-48AE-8B15-37ACB128229B}"/>
                </a:ext>
              </a:extLst>
            </p:cNvPr>
            <p:cNvSpPr>
              <a:spLocks noChangeArrowheads="1"/>
            </p:cNvSpPr>
            <p:nvPr/>
          </p:nvSpPr>
          <p:spPr bwMode="auto">
            <a:xfrm>
              <a:off x="4728824"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3" name="Rectangle 55">
              <a:extLst>
                <a:ext uri="{FF2B5EF4-FFF2-40B4-BE49-F238E27FC236}">
                  <a16:creationId xmlns:a16="http://schemas.microsoft.com/office/drawing/2014/main" id="{9CB94AC0-0AAF-4C7B-B1D0-6273482319F2}"/>
                </a:ext>
              </a:extLst>
            </p:cNvPr>
            <p:cNvSpPr>
              <a:spLocks noChangeArrowheads="1"/>
            </p:cNvSpPr>
            <p:nvPr/>
          </p:nvSpPr>
          <p:spPr bwMode="auto">
            <a:xfrm>
              <a:off x="4750586" y="38340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4" name="Rectangle 56">
              <a:extLst>
                <a:ext uri="{FF2B5EF4-FFF2-40B4-BE49-F238E27FC236}">
                  <a16:creationId xmlns:a16="http://schemas.microsoft.com/office/drawing/2014/main" id="{AE00CC21-8971-466C-81E7-FD113805C77E}"/>
                </a:ext>
              </a:extLst>
            </p:cNvPr>
            <p:cNvSpPr>
              <a:spLocks noChangeArrowheads="1"/>
            </p:cNvSpPr>
            <p:nvPr/>
          </p:nvSpPr>
          <p:spPr bwMode="auto">
            <a:xfrm>
              <a:off x="4774525" y="38340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5" name="Rectangle 57">
              <a:extLst>
                <a:ext uri="{FF2B5EF4-FFF2-40B4-BE49-F238E27FC236}">
                  <a16:creationId xmlns:a16="http://schemas.microsoft.com/office/drawing/2014/main" id="{7E3A47F9-373D-4193-B2CC-7B4EECD324E8}"/>
                </a:ext>
              </a:extLst>
            </p:cNvPr>
            <p:cNvSpPr>
              <a:spLocks noChangeArrowheads="1"/>
            </p:cNvSpPr>
            <p:nvPr/>
          </p:nvSpPr>
          <p:spPr bwMode="auto">
            <a:xfrm>
              <a:off x="4683125"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6" name="Rectangle 58">
              <a:extLst>
                <a:ext uri="{FF2B5EF4-FFF2-40B4-BE49-F238E27FC236}">
                  <a16:creationId xmlns:a16="http://schemas.microsoft.com/office/drawing/2014/main" id="{58C3B151-66B6-4742-B484-65055F69AD89}"/>
                </a:ext>
              </a:extLst>
            </p:cNvPr>
            <p:cNvSpPr>
              <a:spLocks noChangeArrowheads="1"/>
            </p:cNvSpPr>
            <p:nvPr/>
          </p:nvSpPr>
          <p:spPr bwMode="auto">
            <a:xfrm>
              <a:off x="4704887"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7" name="Rectangle 59">
              <a:extLst>
                <a:ext uri="{FF2B5EF4-FFF2-40B4-BE49-F238E27FC236}">
                  <a16:creationId xmlns:a16="http://schemas.microsoft.com/office/drawing/2014/main" id="{65EA5507-1EED-42E6-A131-AE418A4B2EA0}"/>
                </a:ext>
              </a:extLst>
            </p:cNvPr>
            <p:cNvSpPr>
              <a:spLocks noChangeArrowheads="1"/>
            </p:cNvSpPr>
            <p:nvPr/>
          </p:nvSpPr>
          <p:spPr bwMode="auto">
            <a:xfrm>
              <a:off x="4728824"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8" name="Rectangle 60">
              <a:extLst>
                <a:ext uri="{FF2B5EF4-FFF2-40B4-BE49-F238E27FC236}">
                  <a16:creationId xmlns:a16="http://schemas.microsoft.com/office/drawing/2014/main" id="{B7AD9B11-1BB2-4002-A1CE-899ED9F7EDB4}"/>
                </a:ext>
              </a:extLst>
            </p:cNvPr>
            <p:cNvSpPr>
              <a:spLocks noChangeArrowheads="1"/>
            </p:cNvSpPr>
            <p:nvPr/>
          </p:nvSpPr>
          <p:spPr bwMode="auto">
            <a:xfrm>
              <a:off x="4750586" y="39385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9" name="Rectangle 61">
              <a:extLst>
                <a:ext uri="{FF2B5EF4-FFF2-40B4-BE49-F238E27FC236}">
                  <a16:creationId xmlns:a16="http://schemas.microsoft.com/office/drawing/2014/main" id="{D9C624AF-4047-4F92-BA05-E33CE69EA803}"/>
                </a:ext>
              </a:extLst>
            </p:cNvPr>
            <p:cNvSpPr>
              <a:spLocks noChangeArrowheads="1"/>
            </p:cNvSpPr>
            <p:nvPr/>
          </p:nvSpPr>
          <p:spPr bwMode="auto">
            <a:xfrm>
              <a:off x="4774525" y="39385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0" name="Rectangle 62">
              <a:extLst>
                <a:ext uri="{FF2B5EF4-FFF2-40B4-BE49-F238E27FC236}">
                  <a16:creationId xmlns:a16="http://schemas.microsoft.com/office/drawing/2014/main" id="{712E036F-FDBF-4F7D-8662-65341A6DC21D}"/>
                </a:ext>
              </a:extLst>
            </p:cNvPr>
            <p:cNvSpPr>
              <a:spLocks noChangeArrowheads="1"/>
            </p:cNvSpPr>
            <p:nvPr/>
          </p:nvSpPr>
          <p:spPr bwMode="auto">
            <a:xfrm>
              <a:off x="4683125"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1" name="Rectangle 63">
              <a:extLst>
                <a:ext uri="{FF2B5EF4-FFF2-40B4-BE49-F238E27FC236}">
                  <a16:creationId xmlns:a16="http://schemas.microsoft.com/office/drawing/2014/main" id="{3DBDAF86-2761-4C20-9C39-05B5155FCE74}"/>
                </a:ext>
              </a:extLst>
            </p:cNvPr>
            <p:cNvSpPr>
              <a:spLocks noChangeArrowheads="1"/>
            </p:cNvSpPr>
            <p:nvPr/>
          </p:nvSpPr>
          <p:spPr bwMode="auto">
            <a:xfrm>
              <a:off x="4704887"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2" name="Rectangle 64">
              <a:extLst>
                <a:ext uri="{FF2B5EF4-FFF2-40B4-BE49-F238E27FC236}">
                  <a16:creationId xmlns:a16="http://schemas.microsoft.com/office/drawing/2014/main" id="{B43C39CE-6F9B-415D-80EC-BB94BF9287C1}"/>
                </a:ext>
              </a:extLst>
            </p:cNvPr>
            <p:cNvSpPr>
              <a:spLocks noChangeArrowheads="1"/>
            </p:cNvSpPr>
            <p:nvPr/>
          </p:nvSpPr>
          <p:spPr bwMode="auto">
            <a:xfrm>
              <a:off x="4728824"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3" name="Rectangle 65">
              <a:extLst>
                <a:ext uri="{FF2B5EF4-FFF2-40B4-BE49-F238E27FC236}">
                  <a16:creationId xmlns:a16="http://schemas.microsoft.com/office/drawing/2014/main" id="{ED15206A-829A-4E72-8E38-00D56D5888BA}"/>
                </a:ext>
              </a:extLst>
            </p:cNvPr>
            <p:cNvSpPr>
              <a:spLocks noChangeArrowheads="1"/>
            </p:cNvSpPr>
            <p:nvPr/>
          </p:nvSpPr>
          <p:spPr bwMode="auto">
            <a:xfrm>
              <a:off x="4750586" y="40451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4" name="Rectangle 66">
              <a:extLst>
                <a:ext uri="{FF2B5EF4-FFF2-40B4-BE49-F238E27FC236}">
                  <a16:creationId xmlns:a16="http://schemas.microsoft.com/office/drawing/2014/main" id="{A4798868-776B-4048-8683-C6876A54F1C9}"/>
                </a:ext>
              </a:extLst>
            </p:cNvPr>
            <p:cNvSpPr>
              <a:spLocks noChangeArrowheads="1"/>
            </p:cNvSpPr>
            <p:nvPr/>
          </p:nvSpPr>
          <p:spPr bwMode="auto">
            <a:xfrm>
              <a:off x="4774525" y="40451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5" name="Rectangle 67">
              <a:extLst>
                <a:ext uri="{FF2B5EF4-FFF2-40B4-BE49-F238E27FC236}">
                  <a16:creationId xmlns:a16="http://schemas.microsoft.com/office/drawing/2014/main" id="{0C5A3F47-8E63-4022-9FA2-8088A898D92D}"/>
                </a:ext>
              </a:extLst>
            </p:cNvPr>
            <p:cNvSpPr>
              <a:spLocks noChangeArrowheads="1"/>
            </p:cNvSpPr>
            <p:nvPr/>
          </p:nvSpPr>
          <p:spPr bwMode="auto">
            <a:xfrm>
              <a:off x="4683125"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6" name="Rectangle 68">
              <a:extLst>
                <a:ext uri="{FF2B5EF4-FFF2-40B4-BE49-F238E27FC236}">
                  <a16:creationId xmlns:a16="http://schemas.microsoft.com/office/drawing/2014/main" id="{62DF8A67-4B77-48FA-B98A-2198A3EAE21F}"/>
                </a:ext>
              </a:extLst>
            </p:cNvPr>
            <p:cNvSpPr>
              <a:spLocks noChangeArrowheads="1"/>
            </p:cNvSpPr>
            <p:nvPr/>
          </p:nvSpPr>
          <p:spPr bwMode="auto">
            <a:xfrm>
              <a:off x="4704887"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7" name="Rectangle 69">
              <a:extLst>
                <a:ext uri="{FF2B5EF4-FFF2-40B4-BE49-F238E27FC236}">
                  <a16:creationId xmlns:a16="http://schemas.microsoft.com/office/drawing/2014/main" id="{3CB4A7E7-3D0B-4CA6-8ACF-66D2ADBD735E}"/>
                </a:ext>
              </a:extLst>
            </p:cNvPr>
            <p:cNvSpPr>
              <a:spLocks noChangeArrowheads="1"/>
            </p:cNvSpPr>
            <p:nvPr/>
          </p:nvSpPr>
          <p:spPr bwMode="auto">
            <a:xfrm>
              <a:off x="4728824"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8" name="Rectangle 70">
              <a:extLst>
                <a:ext uri="{FF2B5EF4-FFF2-40B4-BE49-F238E27FC236}">
                  <a16:creationId xmlns:a16="http://schemas.microsoft.com/office/drawing/2014/main" id="{94EAC552-72FB-4DB9-BA6A-93EF7993C253}"/>
                </a:ext>
              </a:extLst>
            </p:cNvPr>
            <p:cNvSpPr>
              <a:spLocks noChangeArrowheads="1"/>
            </p:cNvSpPr>
            <p:nvPr/>
          </p:nvSpPr>
          <p:spPr bwMode="auto">
            <a:xfrm>
              <a:off x="4750586" y="41496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9" name="Rectangle 71">
              <a:extLst>
                <a:ext uri="{FF2B5EF4-FFF2-40B4-BE49-F238E27FC236}">
                  <a16:creationId xmlns:a16="http://schemas.microsoft.com/office/drawing/2014/main" id="{8DA9887F-0A6F-40B7-A17B-3F8F36AC5E85}"/>
                </a:ext>
              </a:extLst>
            </p:cNvPr>
            <p:cNvSpPr>
              <a:spLocks noChangeArrowheads="1"/>
            </p:cNvSpPr>
            <p:nvPr/>
          </p:nvSpPr>
          <p:spPr bwMode="auto">
            <a:xfrm>
              <a:off x="4774525" y="41496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0" name="Oval 72">
              <a:extLst>
                <a:ext uri="{FF2B5EF4-FFF2-40B4-BE49-F238E27FC236}">
                  <a16:creationId xmlns:a16="http://schemas.microsoft.com/office/drawing/2014/main" id="{1E0C99BE-79D1-4A11-9FDD-1A7B48A8EEC3}"/>
                </a:ext>
              </a:extLst>
            </p:cNvPr>
            <p:cNvSpPr>
              <a:spLocks noChangeArrowheads="1"/>
            </p:cNvSpPr>
            <p:nvPr/>
          </p:nvSpPr>
          <p:spPr bwMode="auto">
            <a:xfrm>
              <a:off x="4881158" y="41604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1" name="Oval 73">
              <a:extLst>
                <a:ext uri="{FF2B5EF4-FFF2-40B4-BE49-F238E27FC236}">
                  <a16:creationId xmlns:a16="http://schemas.microsoft.com/office/drawing/2014/main" id="{676F4E05-FCC2-4A06-A132-6E5B817B60CB}"/>
                </a:ext>
              </a:extLst>
            </p:cNvPr>
            <p:cNvSpPr>
              <a:spLocks noChangeArrowheads="1"/>
            </p:cNvSpPr>
            <p:nvPr/>
          </p:nvSpPr>
          <p:spPr bwMode="auto">
            <a:xfrm>
              <a:off x="4924682" y="34183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2" name="Oval 74">
              <a:extLst>
                <a:ext uri="{FF2B5EF4-FFF2-40B4-BE49-F238E27FC236}">
                  <a16:creationId xmlns:a16="http://schemas.microsoft.com/office/drawing/2014/main" id="{84CB1718-8EBE-4AB3-9F62-F0C8AED0C1F5}"/>
                </a:ext>
              </a:extLst>
            </p:cNvPr>
            <p:cNvSpPr>
              <a:spLocks noChangeArrowheads="1"/>
            </p:cNvSpPr>
            <p:nvPr/>
          </p:nvSpPr>
          <p:spPr bwMode="auto">
            <a:xfrm>
              <a:off x="4924682" y="35250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3" name="Oval 75">
              <a:extLst>
                <a:ext uri="{FF2B5EF4-FFF2-40B4-BE49-F238E27FC236}">
                  <a16:creationId xmlns:a16="http://schemas.microsoft.com/office/drawing/2014/main" id="{8E713E01-1420-4F1D-BC32-4AAF605840EA}"/>
                </a:ext>
              </a:extLst>
            </p:cNvPr>
            <p:cNvSpPr>
              <a:spLocks noChangeArrowheads="1"/>
            </p:cNvSpPr>
            <p:nvPr/>
          </p:nvSpPr>
          <p:spPr bwMode="auto">
            <a:xfrm>
              <a:off x="4924682" y="36316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4" name="Oval 76">
              <a:extLst>
                <a:ext uri="{FF2B5EF4-FFF2-40B4-BE49-F238E27FC236}">
                  <a16:creationId xmlns:a16="http://schemas.microsoft.com/office/drawing/2014/main" id="{BEC9AC62-B498-45BE-8940-4619B6F2F031}"/>
                </a:ext>
              </a:extLst>
            </p:cNvPr>
            <p:cNvSpPr>
              <a:spLocks noChangeArrowheads="1"/>
            </p:cNvSpPr>
            <p:nvPr/>
          </p:nvSpPr>
          <p:spPr bwMode="auto">
            <a:xfrm>
              <a:off x="4924682" y="37361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5" name="Oval 77">
              <a:extLst>
                <a:ext uri="{FF2B5EF4-FFF2-40B4-BE49-F238E27FC236}">
                  <a16:creationId xmlns:a16="http://schemas.microsoft.com/office/drawing/2014/main" id="{A32AAC38-B27D-4C97-927F-2AB09A21EB7F}"/>
                </a:ext>
              </a:extLst>
            </p:cNvPr>
            <p:cNvSpPr>
              <a:spLocks noChangeArrowheads="1"/>
            </p:cNvSpPr>
            <p:nvPr/>
          </p:nvSpPr>
          <p:spPr bwMode="auto">
            <a:xfrm>
              <a:off x="4924682" y="38427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6" name="Oval 78">
              <a:extLst>
                <a:ext uri="{FF2B5EF4-FFF2-40B4-BE49-F238E27FC236}">
                  <a16:creationId xmlns:a16="http://schemas.microsoft.com/office/drawing/2014/main" id="{785D72BC-6993-442B-B8DB-285516B146F7}"/>
                </a:ext>
              </a:extLst>
            </p:cNvPr>
            <p:cNvSpPr>
              <a:spLocks noChangeArrowheads="1"/>
            </p:cNvSpPr>
            <p:nvPr/>
          </p:nvSpPr>
          <p:spPr bwMode="auto">
            <a:xfrm>
              <a:off x="4924682" y="39493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7" name="Oval 79">
              <a:extLst>
                <a:ext uri="{FF2B5EF4-FFF2-40B4-BE49-F238E27FC236}">
                  <a16:creationId xmlns:a16="http://schemas.microsoft.com/office/drawing/2014/main" id="{12F4B456-F797-4AA4-9870-7CD400DF7C9D}"/>
                </a:ext>
              </a:extLst>
            </p:cNvPr>
            <p:cNvSpPr>
              <a:spLocks noChangeArrowheads="1"/>
            </p:cNvSpPr>
            <p:nvPr/>
          </p:nvSpPr>
          <p:spPr bwMode="auto">
            <a:xfrm>
              <a:off x="4924682" y="40538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8" name="Oval 80">
              <a:extLst>
                <a:ext uri="{FF2B5EF4-FFF2-40B4-BE49-F238E27FC236}">
                  <a16:creationId xmlns:a16="http://schemas.microsoft.com/office/drawing/2014/main" id="{10104E50-6795-4C1A-9164-D5C5D467C705}"/>
                </a:ext>
              </a:extLst>
            </p:cNvPr>
            <p:cNvSpPr>
              <a:spLocks noChangeArrowheads="1"/>
            </p:cNvSpPr>
            <p:nvPr/>
          </p:nvSpPr>
          <p:spPr bwMode="auto">
            <a:xfrm>
              <a:off x="4924682" y="41604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9" name="Freeform 81">
              <a:extLst>
                <a:ext uri="{FF2B5EF4-FFF2-40B4-BE49-F238E27FC236}">
                  <a16:creationId xmlns:a16="http://schemas.microsoft.com/office/drawing/2014/main" id="{FC943778-DF34-49FB-848E-44493421050C}"/>
                </a:ext>
              </a:extLst>
            </p:cNvPr>
            <p:cNvSpPr>
              <a:spLocks/>
            </p:cNvSpPr>
            <p:nvPr/>
          </p:nvSpPr>
          <p:spPr bwMode="auto">
            <a:xfrm>
              <a:off x="5207588" y="37208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0" name="Freeform 82">
              <a:extLst>
                <a:ext uri="{FF2B5EF4-FFF2-40B4-BE49-F238E27FC236}">
                  <a16:creationId xmlns:a16="http://schemas.microsoft.com/office/drawing/2014/main" id="{551C7CD0-1049-48F4-AE26-62A3C8E94C2C}"/>
                </a:ext>
              </a:extLst>
            </p:cNvPr>
            <p:cNvSpPr>
              <a:spLocks/>
            </p:cNvSpPr>
            <p:nvPr/>
          </p:nvSpPr>
          <p:spPr bwMode="auto">
            <a:xfrm>
              <a:off x="5279403" y="37208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1" name="Freeform 83">
              <a:extLst>
                <a:ext uri="{FF2B5EF4-FFF2-40B4-BE49-F238E27FC236}">
                  <a16:creationId xmlns:a16="http://schemas.microsoft.com/office/drawing/2014/main" id="{89A374C7-47D3-4F71-A078-F4F428F66D4D}"/>
                </a:ext>
              </a:extLst>
            </p:cNvPr>
            <p:cNvSpPr>
              <a:spLocks/>
            </p:cNvSpPr>
            <p:nvPr/>
          </p:nvSpPr>
          <p:spPr bwMode="auto">
            <a:xfrm>
              <a:off x="5307693" y="37883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2" name="Freeform 84">
              <a:extLst>
                <a:ext uri="{FF2B5EF4-FFF2-40B4-BE49-F238E27FC236}">
                  <a16:creationId xmlns:a16="http://schemas.microsoft.com/office/drawing/2014/main" id="{D03A2B2B-2FB1-48E1-B064-CBAE860A82CA}"/>
                </a:ext>
              </a:extLst>
            </p:cNvPr>
            <p:cNvSpPr>
              <a:spLocks/>
            </p:cNvSpPr>
            <p:nvPr/>
          </p:nvSpPr>
          <p:spPr bwMode="auto">
            <a:xfrm>
              <a:off x="5285931" y="37992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85">
              <a:extLst>
                <a:ext uri="{FF2B5EF4-FFF2-40B4-BE49-F238E27FC236}">
                  <a16:creationId xmlns:a16="http://schemas.microsoft.com/office/drawing/2014/main" id="{ADE889A4-BBF7-4783-889F-9D9A73CE4C59}"/>
                </a:ext>
              </a:extLst>
            </p:cNvPr>
            <p:cNvSpPr>
              <a:spLocks/>
            </p:cNvSpPr>
            <p:nvPr/>
          </p:nvSpPr>
          <p:spPr bwMode="auto">
            <a:xfrm>
              <a:off x="4361047" y="37208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86">
              <a:extLst>
                <a:ext uri="{FF2B5EF4-FFF2-40B4-BE49-F238E27FC236}">
                  <a16:creationId xmlns:a16="http://schemas.microsoft.com/office/drawing/2014/main" id="{EE13B41A-2930-4272-87E8-1DD39D178255}"/>
                </a:ext>
              </a:extLst>
            </p:cNvPr>
            <p:cNvSpPr>
              <a:spLocks/>
            </p:cNvSpPr>
            <p:nvPr/>
          </p:nvSpPr>
          <p:spPr bwMode="auto">
            <a:xfrm>
              <a:off x="4408924" y="37208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87">
              <a:extLst>
                <a:ext uri="{FF2B5EF4-FFF2-40B4-BE49-F238E27FC236}">
                  <a16:creationId xmlns:a16="http://schemas.microsoft.com/office/drawing/2014/main" id="{62617E51-7BDB-4D98-8C3B-E7C8EB9E0D52}"/>
                </a:ext>
              </a:extLst>
            </p:cNvPr>
            <p:cNvSpPr>
              <a:spLocks/>
            </p:cNvSpPr>
            <p:nvPr/>
          </p:nvSpPr>
          <p:spPr bwMode="auto">
            <a:xfrm>
              <a:off x="4398042" y="37883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Freeform 88">
              <a:extLst>
                <a:ext uri="{FF2B5EF4-FFF2-40B4-BE49-F238E27FC236}">
                  <a16:creationId xmlns:a16="http://schemas.microsoft.com/office/drawing/2014/main" id="{C0580EFF-72E2-44CB-8F6F-BE14600727DC}"/>
                </a:ext>
              </a:extLst>
            </p:cNvPr>
            <p:cNvSpPr>
              <a:spLocks/>
            </p:cNvSpPr>
            <p:nvPr/>
          </p:nvSpPr>
          <p:spPr bwMode="auto">
            <a:xfrm>
              <a:off x="4361047" y="37992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89">
              <a:extLst>
                <a:ext uri="{FF2B5EF4-FFF2-40B4-BE49-F238E27FC236}">
                  <a16:creationId xmlns:a16="http://schemas.microsoft.com/office/drawing/2014/main" id="{9B1C6F7C-96E0-4265-978C-04B7C0CEC69B}"/>
                </a:ext>
              </a:extLst>
            </p:cNvPr>
            <p:cNvSpPr>
              <a:spLocks/>
            </p:cNvSpPr>
            <p:nvPr/>
          </p:nvSpPr>
          <p:spPr bwMode="auto">
            <a:xfrm>
              <a:off x="4465505" y="37752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Freeform 90">
              <a:extLst>
                <a:ext uri="{FF2B5EF4-FFF2-40B4-BE49-F238E27FC236}">
                  <a16:creationId xmlns:a16="http://schemas.microsoft.com/office/drawing/2014/main" id="{BE6B4C17-CAB6-4D4F-8FA3-4A47E141CF3B}"/>
                </a:ext>
              </a:extLst>
            </p:cNvPr>
            <p:cNvSpPr>
              <a:spLocks/>
            </p:cNvSpPr>
            <p:nvPr/>
          </p:nvSpPr>
          <p:spPr bwMode="auto">
            <a:xfrm>
              <a:off x="5196708" y="37752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9" name="Freeform 91">
              <a:extLst>
                <a:ext uri="{FF2B5EF4-FFF2-40B4-BE49-F238E27FC236}">
                  <a16:creationId xmlns:a16="http://schemas.microsoft.com/office/drawing/2014/main" id="{C0DF8CBA-C23D-43E4-A40D-B7004C4AA7A9}"/>
                </a:ext>
              </a:extLst>
            </p:cNvPr>
            <p:cNvSpPr>
              <a:spLocks/>
            </p:cNvSpPr>
            <p:nvPr/>
          </p:nvSpPr>
          <p:spPr bwMode="auto">
            <a:xfrm>
              <a:off x="4509029" y="37883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0" name="Freeform 92">
              <a:extLst>
                <a:ext uri="{FF2B5EF4-FFF2-40B4-BE49-F238E27FC236}">
                  <a16:creationId xmlns:a16="http://schemas.microsoft.com/office/drawing/2014/main" id="{A4333E0A-76FD-40D7-98AD-00CE98B20F4A}"/>
                </a:ext>
              </a:extLst>
            </p:cNvPr>
            <p:cNvSpPr>
              <a:spLocks/>
            </p:cNvSpPr>
            <p:nvPr/>
          </p:nvSpPr>
          <p:spPr bwMode="auto">
            <a:xfrm>
              <a:off x="5207588" y="37905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1" name="Freeform 93">
              <a:extLst>
                <a:ext uri="{FF2B5EF4-FFF2-40B4-BE49-F238E27FC236}">
                  <a16:creationId xmlns:a16="http://schemas.microsoft.com/office/drawing/2014/main" id="{1ACB0669-50F6-4765-9939-EBBC7ED25711}"/>
                </a:ext>
              </a:extLst>
            </p:cNvPr>
            <p:cNvSpPr>
              <a:spLocks/>
            </p:cNvSpPr>
            <p:nvPr/>
          </p:nvSpPr>
          <p:spPr bwMode="auto">
            <a:xfrm>
              <a:off x="4482914" y="37905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2" name="Freeform 94">
              <a:extLst>
                <a:ext uri="{FF2B5EF4-FFF2-40B4-BE49-F238E27FC236}">
                  <a16:creationId xmlns:a16="http://schemas.microsoft.com/office/drawing/2014/main" id="{846E2D36-DD9A-4A47-975F-89F00FFEE736}"/>
                </a:ext>
              </a:extLst>
            </p:cNvPr>
            <p:cNvSpPr>
              <a:spLocks/>
            </p:cNvSpPr>
            <p:nvPr/>
          </p:nvSpPr>
          <p:spPr bwMode="auto">
            <a:xfrm>
              <a:off x="4509029" y="38079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3" name="Freeform 95">
              <a:extLst>
                <a:ext uri="{FF2B5EF4-FFF2-40B4-BE49-F238E27FC236}">
                  <a16:creationId xmlns:a16="http://schemas.microsoft.com/office/drawing/2014/main" id="{0BE88193-7A62-439C-8105-124330212B6F}"/>
                </a:ext>
              </a:extLst>
            </p:cNvPr>
            <p:cNvSpPr>
              <a:spLocks/>
            </p:cNvSpPr>
            <p:nvPr/>
          </p:nvSpPr>
          <p:spPr bwMode="auto">
            <a:xfrm>
              <a:off x="5246760" y="32029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4" name="Freeform 96">
              <a:extLst>
                <a:ext uri="{FF2B5EF4-FFF2-40B4-BE49-F238E27FC236}">
                  <a16:creationId xmlns:a16="http://schemas.microsoft.com/office/drawing/2014/main" id="{7B4BEA96-2B41-4E67-95D0-02803846507F}"/>
                </a:ext>
              </a:extLst>
            </p:cNvPr>
            <p:cNvSpPr>
              <a:spLocks/>
            </p:cNvSpPr>
            <p:nvPr/>
          </p:nvSpPr>
          <p:spPr bwMode="auto">
            <a:xfrm>
              <a:off x="5451322" y="31986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5" name="Oval 97">
              <a:extLst>
                <a:ext uri="{FF2B5EF4-FFF2-40B4-BE49-F238E27FC236}">
                  <a16:creationId xmlns:a16="http://schemas.microsoft.com/office/drawing/2014/main" id="{D17D5BBD-95B8-43CC-BCCB-DAE3DD29B86D}"/>
                </a:ext>
              </a:extLst>
            </p:cNvPr>
            <p:cNvSpPr>
              <a:spLocks noChangeArrowheads="1"/>
            </p:cNvSpPr>
            <p:nvPr/>
          </p:nvSpPr>
          <p:spPr bwMode="auto">
            <a:xfrm>
              <a:off x="5414328" y="31616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2" name="Oval 98">
              <a:extLst>
                <a:ext uri="{FF2B5EF4-FFF2-40B4-BE49-F238E27FC236}">
                  <a16:creationId xmlns:a16="http://schemas.microsoft.com/office/drawing/2014/main" id="{39CB357F-F1AD-4C05-9AC0-21C92F504139}"/>
                </a:ext>
              </a:extLst>
            </p:cNvPr>
            <p:cNvSpPr>
              <a:spLocks noChangeArrowheads="1"/>
            </p:cNvSpPr>
            <p:nvPr/>
          </p:nvSpPr>
          <p:spPr bwMode="auto">
            <a:xfrm>
              <a:off x="5414328" y="31616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2" name="Freeform 99">
              <a:extLst>
                <a:ext uri="{FF2B5EF4-FFF2-40B4-BE49-F238E27FC236}">
                  <a16:creationId xmlns:a16="http://schemas.microsoft.com/office/drawing/2014/main" id="{D76C7654-156E-462D-BD83-7036C65DF1B7}"/>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3" name="Freeform 100">
              <a:extLst>
                <a:ext uri="{FF2B5EF4-FFF2-40B4-BE49-F238E27FC236}">
                  <a16:creationId xmlns:a16="http://schemas.microsoft.com/office/drawing/2014/main" id="{F6891914-7B61-4835-ACD9-5BE1A566ADD2}"/>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101">
              <a:extLst>
                <a:ext uri="{FF2B5EF4-FFF2-40B4-BE49-F238E27FC236}">
                  <a16:creationId xmlns:a16="http://schemas.microsoft.com/office/drawing/2014/main" id="{B123B4AC-6F46-4908-BDF0-C0F26F69844A}"/>
                </a:ext>
              </a:extLst>
            </p:cNvPr>
            <p:cNvSpPr>
              <a:spLocks/>
            </p:cNvSpPr>
            <p:nvPr/>
          </p:nvSpPr>
          <p:spPr bwMode="auto">
            <a:xfrm>
              <a:off x="5601481" y="33052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Freeform 102">
              <a:extLst>
                <a:ext uri="{FF2B5EF4-FFF2-40B4-BE49-F238E27FC236}">
                  <a16:creationId xmlns:a16="http://schemas.microsoft.com/office/drawing/2014/main" id="{193B39AD-4D95-49F6-AE7D-78B833E27E2D}"/>
                </a:ext>
              </a:extLst>
            </p:cNvPr>
            <p:cNvSpPr>
              <a:spLocks/>
            </p:cNvSpPr>
            <p:nvPr/>
          </p:nvSpPr>
          <p:spPr bwMode="auto">
            <a:xfrm>
              <a:off x="5257641" y="31746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Freeform 103">
              <a:extLst>
                <a:ext uri="{FF2B5EF4-FFF2-40B4-BE49-F238E27FC236}">
                  <a16:creationId xmlns:a16="http://schemas.microsoft.com/office/drawing/2014/main" id="{280A6107-46F4-4E31-A284-855E3C0F4FAB}"/>
                </a:ext>
              </a:extLst>
            </p:cNvPr>
            <p:cNvSpPr>
              <a:spLocks/>
            </p:cNvSpPr>
            <p:nvPr/>
          </p:nvSpPr>
          <p:spPr bwMode="auto">
            <a:xfrm>
              <a:off x="5270698" y="30353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8" name="Oval 104">
              <a:extLst>
                <a:ext uri="{FF2B5EF4-FFF2-40B4-BE49-F238E27FC236}">
                  <a16:creationId xmlns:a16="http://schemas.microsoft.com/office/drawing/2014/main" id="{F1D23417-C38A-4D8D-9191-614F67279F71}"/>
                </a:ext>
              </a:extLst>
            </p:cNvPr>
            <p:cNvSpPr>
              <a:spLocks noChangeArrowheads="1"/>
            </p:cNvSpPr>
            <p:nvPr/>
          </p:nvSpPr>
          <p:spPr bwMode="auto">
            <a:xfrm>
              <a:off x="5497023" y="33139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9" name="Oval 105">
              <a:extLst>
                <a:ext uri="{FF2B5EF4-FFF2-40B4-BE49-F238E27FC236}">
                  <a16:creationId xmlns:a16="http://schemas.microsoft.com/office/drawing/2014/main" id="{AEF826A0-1F02-42FF-9A21-0C46CD977B9E}"/>
                </a:ext>
              </a:extLst>
            </p:cNvPr>
            <p:cNvSpPr>
              <a:spLocks noChangeArrowheads="1"/>
            </p:cNvSpPr>
            <p:nvPr/>
          </p:nvSpPr>
          <p:spPr bwMode="auto">
            <a:xfrm>
              <a:off x="5510080" y="33269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0" name="Freeform 106">
              <a:extLst>
                <a:ext uri="{FF2B5EF4-FFF2-40B4-BE49-F238E27FC236}">
                  <a16:creationId xmlns:a16="http://schemas.microsoft.com/office/drawing/2014/main" id="{B04DD212-82D3-4344-A9F8-5B2EE060B8E6}"/>
                </a:ext>
              </a:extLst>
            </p:cNvPr>
            <p:cNvSpPr>
              <a:spLocks/>
            </p:cNvSpPr>
            <p:nvPr/>
          </p:nvSpPr>
          <p:spPr bwMode="auto">
            <a:xfrm>
              <a:off x="5623243" y="32834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1" name="Oval 1030">
              <a:extLst>
                <a:ext uri="{FF2B5EF4-FFF2-40B4-BE49-F238E27FC236}">
                  <a16:creationId xmlns:a16="http://schemas.microsoft.com/office/drawing/2014/main" id="{25F3118D-0E75-460E-82AF-33ED71A2C6A2}"/>
                </a:ext>
              </a:extLst>
            </p:cNvPr>
            <p:cNvSpPr/>
            <p:nvPr/>
          </p:nvSpPr>
          <p:spPr bwMode="auto">
            <a:xfrm>
              <a:off x="4415454" y="31319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Rectangle 492">
              <a:extLst>
                <a:ext uri="{FF2B5EF4-FFF2-40B4-BE49-F238E27FC236}">
                  <a16:creationId xmlns:a16="http://schemas.microsoft.com/office/drawing/2014/main" id="{656987D0-951C-4613-8098-4E6576939F62}"/>
                </a:ext>
              </a:extLst>
            </p:cNvPr>
            <p:cNvSpPr>
              <a:spLocks noChangeArrowheads="1"/>
            </p:cNvSpPr>
            <p:nvPr/>
          </p:nvSpPr>
          <p:spPr bwMode="auto">
            <a:xfrm>
              <a:off x="4519533" y="3309938"/>
              <a:ext cx="172298" cy="11276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33" name="Group 1032">
              <a:extLst>
                <a:ext uri="{FF2B5EF4-FFF2-40B4-BE49-F238E27FC236}">
                  <a16:creationId xmlns:a16="http://schemas.microsoft.com/office/drawing/2014/main" id="{D24C827A-0CC5-488A-A3D2-4CB9387CE1BA}"/>
                </a:ext>
              </a:extLst>
            </p:cNvPr>
            <p:cNvGrpSpPr/>
            <p:nvPr/>
          </p:nvGrpSpPr>
          <p:grpSpPr>
            <a:xfrm>
              <a:off x="4555954" y="3194372"/>
              <a:ext cx="102258" cy="115566"/>
              <a:chOff x="3442122" y="3889011"/>
              <a:chExt cx="231775" cy="261938"/>
            </a:xfrm>
            <a:solidFill>
              <a:schemeClr val="tx2"/>
            </a:solidFill>
          </p:grpSpPr>
          <p:sp>
            <p:nvSpPr>
              <p:cNvPr id="1037" name="Freeform 488">
                <a:extLst>
                  <a:ext uri="{FF2B5EF4-FFF2-40B4-BE49-F238E27FC236}">
                    <a16:creationId xmlns:a16="http://schemas.microsoft.com/office/drawing/2014/main" id="{EE0ACD97-B220-432D-930E-3CA52946333D}"/>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8" name="Freeform 488">
                <a:extLst>
                  <a:ext uri="{FF2B5EF4-FFF2-40B4-BE49-F238E27FC236}">
                    <a16:creationId xmlns:a16="http://schemas.microsoft.com/office/drawing/2014/main" id="{B77BFC10-40BB-4FE7-85CE-FA1A12DEACEF}"/>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34" name="Rectangle 487">
              <a:extLst>
                <a:ext uri="{FF2B5EF4-FFF2-40B4-BE49-F238E27FC236}">
                  <a16:creationId xmlns:a16="http://schemas.microsoft.com/office/drawing/2014/main" id="{31509C97-3769-4F00-9B87-0015A44323F0}"/>
                </a:ext>
              </a:extLst>
            </p:cNvPr>
            <p:cNvSpPr>
              <a:spLocks noChangeArrowheads="1"/>
            </p:cNvSpPr>
            <p:nvPr/>
          </p:nvSpPr>
          <p:spPr bwMode="auto">
            <a:xfrm>
              <a:off x="4532841" y="33204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5" name="Oval 493">
              <a:extLst>
                <a:ext uri="{FF2B5EF4-FFF2-40B4-BE49-F238E27FC236}">
                  <a16:creationId xmlns:a16="http://schemas.microsoft.com/office/drawing/2014/main" id="{F0DA3B7E-1266-4831-AA6C-5B1BDEBC4572}"/>
                </a:ext>
              </a:extLst>
            </p:cNvPr>
            <p:cNvSpPr>
              <a:spLocks noChangeArrowheads="1"/>
            </p:cNvSpPr>
            <p:nvPr/>
          </p:nvSpPr>
          <p:spPr bwMode="auto">
            <a:xfrm>
              <a:off x="4591674" y="33463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6" name="Freeform 494">
              <a:extLst>
                <a:ext uri="{FF2B5EF4-FFF2-40B4-BE49-F238E27FC236}">
                  <a16:creationId xmlns:a16="http://schemas.microsoft.com/office/drawing/2014/main" id="{4EDB4A79-324C-4E59-BC33-34CB45AE5AF1}"/>
                </a:ext>
              </a:extLst>
            </p:cNvPr>
            <p:cNvSpPr>
              <a:spLocks/>
            </p:cNvSpPr>
            <p:nvPr/>
          </p:nvSpPr>
          <p:spPr bwMode="auto">
            <a:xfrm>
              <a:off x="4595176" y="33631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45FEEF49-153A-43F8-8DDD-BAE82115B0A6}"/>
              </a:ext>
            </a:extLst>
          </p:cNvPr>
          <p:cNvGrpSpPr/>
          <p:nvPr/>
        </p:nvGrpSpPr>
        <p:grpSpPr>
          <a:xfrm>
            <a:off x="4626619" y="4246735"/>
            <a:ext cx="1335542" cy="1351738"/>
            <a:chOff x="4626619" y="4093190"/>
            <a:chExt cx="1335542" cy="1351738"/>
          </a:xfrm>
        </p:grpSpPr>
        <p:sp>
          <p:nvSpPr>
            <p:cNvPr id="542" name="Freeform 3527">
              <a:extLst>
                <a:ext uri="{FF2B5EF4-FFF2-40B4-BE49-F238E27FC236}">
                  <a16:creationId xmlns:a16="http://schemas.microsoft.com/office/drawing/2014/main" id="{8CD20F56-3797-496F-98B5-E2EDA8666C95}"/>
                </a:ext>
              </a:extLst>
            </p:cNvPr>
            <p:cNvSpPr>
              <a:spLocks/>
            </p:cNvSpPr>
            <p:nvPr/>
          </p:nvSpPr>
          <p:spPr bwMode="auto">
            <a:xfrm>
              <a:off x="4655402" y="4140014"/>
              <a:ext cx="1289948" cy="74824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bg1"/>
            </a:solidFill>
            <a:ln>
              <a:solidFill>
                <a:schemeClr val="tx1">
                  <a:lumMod val="50000"/>
                  <a:lumOff val="50000"/>
                </a:schemeClr>
              </a:solid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243A5E"/>
                </a:solidFill>
                <a:effectLst/>
                <a:uLnTx/>
                <a:uFillTx/>
                <a:latin typeface="Segoe UI"/>
                <a:ea typeface="+mn-ea"/>
                <a:cs typeface="+mn-cs"/>
              </a:endParaRPr>
            </a:p>
          </p:txBody>
        </p:sp>
        <p:grpSp>
          <p:nvGrpSpPr>
            <p:cNvPr id="544" name="Group 543">
              <a:extLst>
                <a:ext uri="{FF2B5EF4-FFF2-40B4-BE49-F238E27FC236}">
                  <a16:creationId xmlns:a16="http://schemas.microsoft.com/office/drawing/2014/main" id="{A300BE05-8BA8-4575-8B62-31674F398196}"/>
                </a:ext>
              </a:extLst>
            </p:cNvPr>
            <p:cNvGrpSpPr/>
            <p:nvPr/>
          </p:nvGrpSpPr>
          <p:grpSpPr>
            <a:xfrm>
              <a:off x="4966400" y="4389316"/>
              <a:ext cx="653740" cy="392006"/>
              <a:chOff x="3691256" y="1601064"/>
              <a:chExt cx="3663950" cy="2197030"/>
            </a:xfrm>
          </p:grpSpPr>
          <p:sp>
            <p:nvSpPr>
              <p:cNvPr id="548" name="Rectangle 547">
                <a:extLst>
                  <a:ext uri="{FF2B5EF4-FFF2-40B4-BE49-F238E27FC236}">
                    <a16:creationId xmlns:a16="http://schemas.microsoft.com/office/drawing/2014/main" id="{A91E4BC4-C127-4885-AFC9-D4FD6AB1115A}"/>
                  </a:ext>
                </a:extLst>
              </p:cNvPr>
              <p:cNvSpPr/>
              <p:nvPr/>
            </p:nvSpPr>
            <p:spPr bwMode="auto">
              <a:xfrm>
                <a:off x="5135869" y="2210809"/>
                <a:ext cx="1183921" cy="65223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reeform: Shape 549">
                <a:extLst>
                  <a:ext uri="{FF2B5EF4-FFF2-40B4-BE49-F238E27FC236}">
                    <a16:creationId xmlns:a16="http://schemas.microsoft.com/office/drawing/2014/main" id="{A5B03784-DA35-4AB3-BAA1-565893C238F8}"/>
                  </a:ext>
                </a:extLst>
              </p:cNvPr>
              <p:cNvSpPr/>
              <p:nvPr/>
            </p:nvSpPr>
            <p:spPr bwMode="auto">
              <a:xfrm>
                <a:off x="3691256" y="1635015"/>
                <a:ext cx="3663950" cy="189974"/>
              </a:xfrm>
              <a:custGeom>
                <a:avLst/>
                <a:gdLst>
                  <a:gd name="connsiteX0" fmla="*/ 0 w 3702052"/>
                  <a:gd name="connsiteY0" fmla="*/ 0 h 172399"/>
                  <a:gd name="connsiteX1" fmla="*/ 3537711 w 3702052"/>
                  <a:gd name="connsiteY1" fmla="*/ 0 h 172399"/>
                  <a:gd name="connsiteX2" fmla="*/ 3702052 w 3702052"/>
                  <a:gd name="connsiteY2" fmla="*/ 171074 h 172399"/>
                  <a:gd name="connsiteX3" fmla="*/ 3702052 w 3702052"/>
                  <a:gd name="connsiteY3" fmla="*/ 172399 h 172399"/>
                  <a:gd name="connsiteX4" fmla="*/ 0 w 3702052"/>
                  <a:gd name="connsiteY4" fmla="*/ 172399 h 17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52" h="172399">
                    <a:moveTo>
                      <a:pt x="0" y="0"/>
                    </a:moveTo>
                    <a:lnTo>
                      <a:pt x="3537711" y="0"/>
                    </a:lnTo>
                    <a:lnTo>
                      <a:pt x="3702052" y="171074"/>
                    </a:lnTo>
                    <a:lnTo>
                      <a:pt x="3702052" y="172399"/>
                    </a:lnTo>
                    <a:lnTo>
                      <a:pt x="0" y="172399"/>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Freeform: Shape 550">
                <a:extLst>
                  <a:ext uri="{FF2B5EF4-FFF2-40B4-BE49-F238E27FC236}">
                    <a16:creationId xmlns:a16="http://schemas.microsoft.com/office/drawing/2014/main" id="{4D5F360E-B824-4BF2-9FC7-BFBF53414FCA}"/>
                  </a:ext>
                </a:extLst>
              </p:cNvPr>
              <p:cNvSpPr/>
              <p:nvPr/>
            </p:nvSpPr>
            <p:spPr bwMode="auto">
              <a:xfrm>
                <a:off x="3691256" y="1636440"/>
                <a:ext cx="92073" cy="2160228"/>
              </a:xfrm>
              <a:custGeom>
                <a:avLst/>
                <a:gdLst>
                  <a:gd name="connsiteX0" fmla="*/ 0 w 92073"/>
                  <a:gd name="connsiteY0" fmla="*/ 0 h 2160228"/>
                  <a:gd name="connsiteX1" fmla="*/ 92073 w 92073"/>
                  <a:gd name="connsiteY1" fmla="*/ 183096 h 2160228"/>
                  <a:gd name="connsiteX2" fmla="*/ 92073 w 92073"/>
                  <a:gd name="connsiteY2" fmla="*/ 2160228 h 2160228"/>
                  <a:gd name="connsiteX3" fmla="*/ 90949 w 92073"/>
                  <a:gd name="connsiteY3" fmla="*/ 2160228 h 2160228"/>
                  <a:gd name="connsiteX4" fmla="*/ 0 w 92073"/>
                  <a:gd name="connsiteY4" fmla="*/ 1979368 h 216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3" h="2160228">
                    <a:moveTo>
                      <a:pt x="0" y="0"/>
                    </a:moveTo>
                    <a:lnTo>
                      <a:pt x="92073" y="183096"/>
                    </a:lnTo>
                    <a:lnTo>
                      <a:pt x="92073" y="2160228"/>
                    </a:lnTo>
                    <a:lnTo>
                      <a:pt x="90949" y="2160228"/>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2" name="Freeform: Shape 551">
                <a:extLst>
                  <a:ext uri="{FF2B5EF4-FFF2-40B4-BE49-F238E27FC236}">
                    <a16:creationId xmlns:a16="http://schemas.microsoft.com/office/drawing/2014/main" id="{DB2B428F-9E2E-4828-AB56-FA04BE157006}"/>
                  </a:ext>
                </a:extLst>
              </p:cNvPr>
              <p:cNvSpPr/>
              <p:nvPr/>
            </p:nvSpPr>
            <p:spPr bwMode="auto">
              <a:xfrm>
                <a:off x="3783330" y="1824990"/>
                <a:ext cx="3571875" cy="1971675"/>
              </a:xfrm>
              <a:custGeom>
                <a:avLst/>
                <a:gdLst>
                  <a:gd name="connsiteX0" fmla="*/ 1534068 w 3571875"/>
                  <a:gd name="connsiteY0" fmla="*/ 504703 h 1971675"/>
                  <a:gd name="connsiteX1" fmla="*/ 1534068 w 3571875"/>
                  <a:gd name="connsiteY1" fmla="*/ 981187 h 1971675"/>
                  <a:gd name="connsiteX2" fmla="*/ 2536508 w 3571875"/>
                  <a:gd name="connsiteY2" fmla="*/ 981187 h 1971675"/>
                  <a:gd name="connsiteX3" fmla="*/ 2536508 w 3571875"/>
                  <a:gd name="connsiteY3" fmla="*/ 504703 h 1971675"/>
                  <a:gd name="connsiteX4" fmla="*/ 0 w 3571875"/>
                  <a:gd name="connsiteY4" fmla="*/ 0 h 1971675"/>
                  <a:gd name="connsiteX5" fmla="*/ 3571875 w 3571875"/>
                  <a:gd name="connsiteY5" fmla="*/ 0 h 1971675"/>
                  <a:gd name="connsiteX6" fmla="*/ 3571875 w 3571875"/>
                  <a:gd name="connsiteY6" fmla="*/ 1971675 h 1971675"/>
                  <a:gd name="connsiteX7" fmla="*/ 0 w 3571875"/>
                  <a:gd name="connsiteY7" fmla="*/ 1971675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971675">
                    <a:moveTo>
                      <a:pt x="1534068" y="504703"/>
                    </a:moveTo>
                    <a:lnTo>
                      <a:pt x="1534068" y="981187"/>
                    </a:lnTo>
                    <a:lnTo>
                      <a:pt x="2536508" y="981187"/>
                    </a:lnTo>
                    <a:lnTo>
                      <a:pt x="2536508" y="504703"/>
                    </a:lnTo>
                    <a:close/>
                    <a:moveTo>
                      <a:pt x="0" y="0"/>
                    </a:moveTo>
                    <a:lnTo>
                      <a:pt x="3571875" y="0"/>
                    </a:lnTo>
                    <a:lnTo>
                      <a:pt x="3571875" y="1971675"/>
                    </a:lnTo>
                    <a:lnTo>
                      <a:pt x="0" y="197167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3" name="Group 552">
                <a:extLst>
                  <a:ext uri="{FF2B5EF4-FFF2-40B4-BE49-F238E27FC236}">
                    <a16:creationId xmlns:a16="http://schemas.microsoft.com/office/drawing/2014/main" id="{D7EC5E05-3C8C-47B6-807E-1FFA1E700B3B}"/>
                  </a:ext>
                </a:extLst>
              </p:cNvPr>
              <p:cNvGrpSpPr/>
              <p:nvPr/>
            </p:nvGrpSpPr>
            <p:grpSpPr>
              <a:xfrm>
                <a:off x="3783329" y="1824987"/>
                <a:ext cx="3571875" cy="1973107"/>
                <a:chOff x="3783329" y="1824987"/>
                <a:chExt cx="3646171" cy="1973107"/>
              </a:xfrm>
              <a:solidFill>
                <a:schemeClr val="accent3">
                  <a:lumMod val="40000"/>
                  <a:lumOff val="60000"/>
                </a:schemeClr>
              </a:solidFill>
            </p:grpSpPr>
            <p:sp>
              <p:nvSpPr>
                <p:cNvPr id="583" name="Rectangle 582">
                  <a:extLst>
                    <a:ext uri="{FF2B5EF4-FFF2-40B4-BE49-F238E27FC236}">
                      <a16:creationId xmlns:a16="http://schemas.microsoft.com/office/drawing/2014/main" id="{9FDC6B39-AC9A-4061-9014-DE49507FE2E4}"/>
                    </a:ext>
                  </a:extLst>
                </p:cNvPr>
                <p:cNvSpPr/>
                <p:nvPr/>
              </p:nvSpPr>
              <p:spPr bwMode="auto">
                <a:xfrm>
                  <a:off x="3783329" y="2306834"/>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49DC91E3-14A7-40D4-8D38-5287EC30EA76}"/>
                    </a:ext>
                  </a:extLst>
                </p:cNvPr>
                <p:cNvSpPr/>
                <p:nvPr/>
              </p:nvSpPr>
              <p:spPr bwMode="auto">
                <a:xfrm>
                  <a:off x="3783329" y="2788681"/>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F373EE4C-2680-47D9-B12E-3D77CD9A3DD6}"/>
                    </a:ext>
                  </a:extLst>
                </p:cNvPr>
                <p:cNvSpPr/>
                <p:nvPr/>
              </p:nvSpPr>
              <p:spPr bwMode="auto">
                <a:xfrm>
                  <a:off x="3783329" y="3270528"/>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a:extLst>
                    <a:ext uri="{FF2B5EF4-FFF2-40B4-BE49-F238E27FC236}">
                      <a16:creationId xmlns:a16="http://schemas.microsoft.com/office/drawing/2014/main" id="{8B993C9F-526C-4520-B056-DE0C24FDEA93}"/>
                    </a:ext>
                  </a:extLst>
                </p:cNvPr>
                <p:cNvSpPr/>
                <p:nvPr/>
              </p:nvSpPr>
              <p:spPr bwMode="auto">
                <a:xfrm>
                  <a:off x="3783329" y="1824987"/>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a:extLst>
                    <a:ext uri="{FF2B5EF4-FFF2-40B4-BE49-F238E27FC236}">
                      <a16:creationId xmlns:a16="http://schemas.microsoft.com/office/drawing/2014/main" id="{03EEAEB5-83EA-40F9-9970-6155C1840AA0}"/>
                    </a:ext>
                  </a:extLst>
                </p:cNvPr>
                <p:cNvSpPr/>
                <p:nvPr/>
              </p:nvSpPr>
              <p:spPr bwMode="auto">
                <a:xfrm>
                  <a:off x="3783329" y="3752375"/>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4" name="Group 553">
                <a:extLst>
                  <a:ext uri="{FF2B5EF4-FFF2-40B4-BE49-F238E27FC236}">
                    <a16:creationId xmlns:a16="http://schemas.microsoft.com/office/drawing/2014/main" id="{97EB3C23-868F-462F-8444-D8F3C8697A5C}"/>
                  </a:ext>
                </a:extLst>
              </p:cNvPr>
              <p:cNvGrpSpPr/>
              <p:nvPr/>
            </p:nvGrpSpPr>
            <p:grpSpPr>
              <a:xfrm>
                <a:off x="4790802" y="2807606"/>
                <a:ext cx="2060667" cy="461493"/>
                <a:chOff x="4790802" y="174246"/>
                <a:chExt cx="2060667" cy="3646171"/>
              </a:xfrm>
              <a:solidFill>
                <a:schemeClr val="accent3">
                  <a:lumMod val="40000"/>
                  <a:lumOff val="60000"/>
                </a:schemeClr>
              </a:solidFill>
            </p:grpSpPr>
            <p:sp>
              <p:nvSpPr>
                <p:cNvPr id="580" name="Rectangle 579">
                  <a:extLst>
                    <a:ext uri="{FF2B5EF4-FFF2-40B4-BE49-F238E27FC236}">
                      <a16:creationId xmlns:a16="http://schemas.microsoft.com/office/drawing/2014/main" id="{22B88905-4D63-41FA-BC1F-F445F09E9616}"/>
                    </a:ext>
                  </a:extLst>
                </p:cNvPr>
                <p:cNvSpPr/>
                <p:nvPr/>
              </p:nvSpPr>
              <p:spPr bwMode="auto">
                <a:xfrm rot="5400000">
                  <a:off x="2990576"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a:extLst>
                    <a:ext uri="{FF2B5EF4-FFF2-40B4-BE49-F238E27FC236}">
                      <a16:creationId xmlns:a16="http://schemas.microsoft.com/office/drawing/2014/main" id="{7A86563A-9592-4F44-BB70-439902DE8CEB}"/>
                    </a:ext>
                  </a:extLst>
                </p:cNvPr>
                <p:cNvSpPr/>
                <p:nvPr/>
              </p:nvSpPr>
              <p:spPr bwMode="auto">
                <a:xfrm rot="5400000">
                  <a:off x="3998050"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90E948C6-FEE5-4984-A2FC-195DA139FDE6}"/>
                    </a:ext>
                  </a:extLst>
                </p:cNvPr>
                <p:cNvSpPr/>
                <p:nvPr/>
              </p:nvSpPr>
              <p:spPr bwMode="auto">
                <a:xfrm rot="5400000">
                  <a:off x="5005524"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5" name="Group 554">
                <a:extLst>
                  <a:ext uri="{FF2B5EF4-FFF2-40B4-BE49-F238E27FC236}">
                    <a16:creationId xmlns:a16="http://schemas.microsoft.com/office/drawing/2014/main" id="{31E5F4E3-A3BD-4FD0-A6BA-1488C95A0CEA}"/>
                  </a:ext>
                </a:extLst>
              </p:cNvPr>
              <p:cNvGrpSpPr/>
              <p:nvPr/>
            </p:nvGrpSpPr>
            <p:grpSpPr>
              <a:xfrm>
                <a:off x="4287065" y="3270529"/>
                <a:ext cx="2060667" cy="480418"/>
                <a:chOff x="4287065" y="174246"/>
                <a:chExt cx="2060667" cy="3646171"/>
              </a:xfrm>
              <a:solidFill>
                <a:schemeClr val="accent3">
                  <a:lumMod val="40000"/>
                  <a:lumOff val="60000"/>
                </a:schemeClr>
              </a:solidFill>
            </p:grpSpPr>
            <p:sp>
              <p:nvSpPr>
                <p:cNvPr id="577" name="Rectangle 576">
                  <a:extLst>
                    <a:ext uri="{FF2B5EF4-FFF2-40B4-BE49-F238E27FC236}">
                      <a16:creationId xmlns:a16="http://schemas.microsoft.com/office/drawing/2014/main" id="{66465222-E3DA-434C-BB2D-6B999D51D372}"/>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a:extLst>
                    <a:ext uri="{FF2B5EF4-FFF2-40B4-BE49-F238E27FC236}">
                      <a16:creationId xmlns:a16="http://schemas.microsoft.com/office/drawing/2014/main" id="{147E8D47-246A-4E0A-A3FE-2C2C7057F71A}"/>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a:extLst>
                    <a:ext uri="{FF2B5EF4-FFF2-40B4-BE49-F238E27FC236}">
                      <a16:creationId xmlns:a16="http://schemas.microsoft.com/office/drawing/2014/main" id="{E2059A7F-A17E-451A-9DD0-03C9D87DFE6D}"/>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6" name="Group 555">
                <a:extLst>
                  <a:ext uri="{FF2B5EF4-FFF2-40B4-BE49-F238E27FC236}">
                    <a16:creationId xmlns:a16="http://schemas.microsoft.com/office/drawing/2014/main" id="{95616419-B77B-4069-BA75-25EAE46D19BC}"/>
                  </a:ext>
                </a:extLst>
              </p:cNvPr>
              <p:cNvGrpSpPr/>
              <p:nvPr/>
            </p:nvGrpSpPr>
            <p:grpSpPr>
              <a:xfrm>
                <a:off x="4287065" y="2306835"/>
                <a:ext cx="2060667" cy="512566"/>
                <a:chOff x="4287065" y="174246"/>
                <a:chExt cx="2060667" cy="3646171"/>
              </a:xfrm>
              <a:solidFill>
                <a:schemeClr val="accent3">
                  <a:lumMod val="40000"/>
                  <a:lumOff val="60000"/>
                </a:schemeClr>
              </a:solidFill>
            </p:grpSpPr>
            <p:sp>
              <p:nvSpPr>
                <p:cNvPr id="574" name="Rectangle 573">
                  <a:extLst>
                    <a:ext uri="{FF2B5EF4-FFF2-40B4-BE49-F238E27FC236}">
                      <a16:creationId xmlns:a16="http://schemas.microsoft.com/office/drawing/2014/main" id="{2A4174CE-1C8C-43E0-9C8C-4939A8ABDEED}"/>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a:extLst>
                    <a:ext uri="{FF2B5EF4-FFF2-40B4-BE49-F238E27FC236}">
                      <a16:creationId xmlns:a16="http://schemas.microsoft.com/office/drawing/2014/main" id="{8343B340-7718-4269-8792-64C8773DDF09}"/>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6" name="Rectangle 575">
                  <a:extLst>
                    <a:ext uri="{FF2B5EF4-FFF2-40B4-BE49-F238E27FC236}">
                      <a16:creationId xmlns:a16="http://schemas.microsoft.com/office/drawing/2014/main" id="{9DD22F2C-6ACE-4B77-BB56-EC4A395A3D29}"/>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7" name="Rectangle 556">
                <a:extLst>
                  <a:ext uri="{FF2B5EF4-FFF2-40B4-BE49-F238E27FC236}">
                    <a16:creationId xmlns:a16="http://schemas.microsoft.com/office/drawing/2014/main" id="{E9FD61A9-0C9A-41FB-8EA2-B013093C3DC9}"/>
                  </a:ext>
                </a:extLst>
              </p:cNvPr>
              <p:cNvSpPr/>
              <p:nvPr/>
            </p:nvSpPr>
            <p:spPr bwMode="auto">
              <a:xfrm rot="5400000">
                <a:off x="4582915"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80EE5F38-8216-4FDB-9C77-0174583ED2E4}"/>
                  </a:ext>
                </a:extLst>
              </p:cNvPr>
              <p:cNvSpPr/>
              <p:nvPr/>
            </p:nvSpPr>
            <p:spPr bwMode="auto">
              <a:xfrm rot="5400000">
                <a:off x="5590389"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FB00DC6D-5BBF-4D6C-8D8D-D83D58FB0DD8}"/>
                  </a:ext>
                </a:extLst>
              </p:cNvPr>
              <p:cNvSpPr/>
              <p:nvPr/>
            </p:nvSpPr>
            <p:spPr bwMode="auto">
              <a:xfrm rot="5400000">
                <a:off x="6597863"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Freeform: Shape 559">
                <a:extLst>
                  <a:ext uri="{FF2B5EF4-FFF2-40B4-BE49-F238E27FC236}">
                    <a16:creationId xmlns:a16="http://schemas.microsoft.com/office/drawing/2014/main" id="{8E646AEE-7D33-4D9E-86D7-22BA081D5E86}"/>
                  </a:ext>
                </a:extLst>
              </p:cNvPr>
              <p:cNvSpPr/>
              <p:nvPr/>
            </p:nvSpPr>
            <p:spPr bwMode="auto">
              <a:xfrm rot="3455028">
                <a:off x="4617420"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1" name="Freeform: Shape 560">
                <a:extLst>
                  <a:ext uri="{FF2B5EF4-FFF2-40B4-BE49-F238E27FC236}">
                    <a16:creationId xmlns:a16="http://schemas.microsoft.com/office/drawing/2014/main" id="{3F15F4E0-E6C4-4A79-970D-87A306D134FC}"/>
                  </a:ext>
                </a:extLst>
              </p:cNvPr>
              <p:cNvSpPr/>
              <p:nvPr/>
            </p:nvSpPr>
            <p:spPr bwMode="auto">
              <a:xfrm rot="3455028">
                <a:off x="5629699"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Freeform: Shape 561">
                <a:extLst>
                  <a:ext uri="{FF2B5EF4-FFF2-40B4-BE49-F238E27FC236}">
                    <a16:creationId xmlns:a16="http://schemas.microsoft.com/office/drawing/2014/main" id="{578A56E5-B4F6-4977-88A2-B440E6F0D6BB}"/>
                  </a:ext>
                </a:extLst>
              </p:cNvPr>
              <p:cNvSpPr/>
              <p:nvPr/>
            </p:nvSpPr>
            <p:spPr bwMode="auto">
              <a:xfrm rot="3455028">
                <a:off x="6632365"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3" name="Freeform: Shape 562">
                <a:extLst>
                  <a:ext uri="{FF2B5EF4-FFF2-40B4-BE49-F238E27FC236}">
                    <a16:creationId xmlns:a16="http://schemas.microsoft.com/office/drawing/2014/main" id="{1A5BC16F-6260-4CB6-ADDB-127FE9BC1C14}"/>
                  </a:ext>
                </a:extLst>
              </p:cNvPr>
              <p:cNvSpPr/>
              <p:nvPr/>
            </p:nvSpPr>
            <p:spPr bwMode="auto">
              <a:xfrm rot="3455028">
                <a:off x="3627741" y="2240386"/>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Freeform: Shape 563">
                <a:extLst>
                  <a:ext uri="{FF2B5EF4-FFF2-40B4-BE49-F238E27FC236}">
                    <a16:creationId xmlns:a16="http://schemas.microsoft.com/office/drawing/2014/main" id="{6D348B43-40B9-459E-A12A-B40A6D38C09B}"/>
                  </a:ext>
                </a:extLst>
              </p:cNvPr>
              <p:cNvSpPr/>
              <p:nvPr/>
            </p:nvSpPr>
            <p:spPr bwMode="auto">
              <a:xfrm rot="3455028">
                <a:off x="3627741" y="2724233"/>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3" name="Freeform: Shape 572">
                <a:extLst>
                  <a:ext uri="{FF2B5EF4-FFF2-40B4-BE49-F238E27FC236}">
                    <a16:creationId xmlns:a16="http://schemas.microsoft.com/office/drawing/2014/main" id="{4E445AB8-E739-469D-886A-AEBBA0D8367B}"/>
                  </a:ext>
                </a:extLst>
              </p:cNvPr>
              <p:cNvSpPr/>
              <p:nvPr/>
            </p:nvSpPr>
            <p:spPr bwMode="auto">
              <a:xfrm rot="3455028">
                <a:off x="3627741" y="3207700"/>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8" name="Rectangle 587">
              <a:extLst>
                <a:ext uri="{FF2B5EF4-FFF2-40B4-BE49-F238E27FC236}">
                  <a16:creationId xmlns:a16="http://schemas.microsoft.com/office/drawing/2014/main" id="{A91C469F-5ED1-4A01-A9C4-7B8D2F8FE876}"/>
                </a:ext>
              </a:extLst>
            </p:cNvPr>
            <p:cNvSpPr/>
            <p:nvPr/>
          </p:nvSpPr>
          <p:spPr>
            <a:xfrm>
              <a:off x="4626619" y="4983263"/>
              <a:ext cx="133554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107C10"/>
                  </a:solidFill>
                  <a:effectLst/>
                  <a:uLnTx/>
                  <a:uFillTx/>
                  <a:latin typeface="Segoe UI"/>
                  <a:ea typeface="+mn-ea"/>
                  <a:cs typeface="+mn-cs"/>
                </a:rPr>
                <a:t>Inbound</a:t>
              </a:r>
              <a:br>
                <a:rPr kumimoji="0" lang="en-US" sz="1200" b="1" i="1" u="none" strike="noStrike" kern="1200" cap="none" spc="0" normalizeH="0" baseline="0" noProof="0" dirty="0">
                  <a:ln>
                    <a:noFill/>
                  </a:ln>
                  <a:solidFill>
                    <a:srgbClr val="107C10"/>
                  </a:solidFill>
                  <a:effectLst/>
                  <a:uLnTx/>
                  <a:uFillTx/>
                  <a:latin typeface="Segoe UI"/>
                  <a:ea typeface="+mn-ea"/>
                  <a:cs typeface="+mn-cs"/>
                </a:rPr>
              </a:br>
              <a:r>
                <a:rPr kumimoji="0" lang="en-US" sz="1200" b="1" i="1" u="none" strike="noStrike" kern="1200" cap="none" spc="0" normalizeH="0" baseline="0" noProof="0" dirty="0">
                  <a:ln>
                    <a:noFill/>
                  </a:ln>
                  <a:solidFill>
                    <a:srgbClr val="107C10"/>
                  </a:solidFill>
                  <a:effectLst/>
                  <a:uLnTx/>
                  <a:uFillTx/>
                  <a:latin typeface="Segoe UI"/>
                  <a:ea typeface="+mn-ea"/>
                  <a:cs typeface="+mn-cs"/>
                </a:rPr>
                <a:t>port closed</a:t>
              </a:r>
            </a:p>
          </p:txBody>
        </p:sp>
        <p:grpSp>
          <p:nvGrpSpPr>
            <p:cNvPr id="599" name="Group 598">
              <a:extLst>
                <a:ext uri="{FF2B5EF4-FFF2-40B4-BE49-F238E27FC236}">
                  <a16:creationId xmlns:a16="http://schemas.microsoft.com/office/drawing/2014/main" id="{1F6F213E-404F-471C-B4FD-3A0AF3E82F8A}"/>
                </a:ext>
              </a:extLst>
            </p:cNvPr>
            <p:cNvGrpSpPr/>
            <p:nvPr/>
          </p:nvGrpSpPr>
          <p:grpSpPr>
            <a:xfrm>
              <a:off x="5123748" y="4093190"/>
              <a:ext cx="326858" cy="326856"/>
              <a:chOff x="4212208" y="3043054"/>
              <a:chExt cx="372129" cy="372129"/>
            </a:xfrm>
          </p:grpSpPr>
          <p:sp>
            <p:nvSpPr>
              <p:cNvPr id="600" name="Oval 599">
                <a:extLst>
                  <a:ext uri="{FF2B5EF4-FFF2-40B4-BE49-F238E27FC236}">
                    <a16:creationId xmlns:a16="http://schemas.microsoft.com/office/drawing/2014/main" id="{70FC4BCF-A9E5-4403-9EB6-001E1D0C771A}"/>
                  </a:ext>
                </a:extLst>
              </p:cNvPr>
              <p:cNvSpPr/>
              <p:nvPr/>
            </p:nvSpPr>
            <p:spPr bwMode="auto">
              <a:xfrm>
                <a:off x="4212208" y="3043054"/>
                <a:ext cx="372129" cy="37212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492">
                <a:extLst>
                  <a:ext uri="{FF2B5EF4-FFF2-40B4-BE49-F238E27FC236}">
                    <a16:creationId xmlns:a16="http://schemas.microsoft.com/office/drawing/2014/main" id="{D64F9501-097A-4E09-83A9-E9C2662E29EE}"/>
                  </a:ext>
                </a:extLst>
              </p:cNvPr>
              <p:cNvSpPr>
                <a:spLocks noChangeArrowheads="1"/>
              </p:cNvSpPr>
              <p:nvPr/>
            </p:nvSpPr>
            <p:spPr bwMode="auto">
              <a:xfrm>
                <a:off x="4316287" y="3221038"/>
                <a:ext cx="172298" cy="11276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02" name="Group 601">
                <a:extLst>
                  <a:ext uri="{FF2B5EF4-FFF2-40B4-BE49-F238E27FC236}">
                    <a16:creationId xmlns:a16="http://schemas.microsoft.com/office/drawing/2014/main" id="{2697089D-A618-4944-8DC4-912905AD29EC}"/>
                  </a:ext>
                </a:extLst>
              </p:cNvPr>
              <p:cNvGrpSpPr/>
              <p:nvPr/>
            </p:nvGrpSpPr>
            <p:grpSpPr>
              <a:xfrm>
                <a:off x="4352708" y="3105472"/>
                <a:ext cx="102258" cy="115566"/>
                <a:chOff x="3442122" y="3889011"/>
                <a:chExt cx="231775" cy="261938"/>
              </a:xfrm>
              <a:solidFill>
                <a:schemeClr val="tx2"/>
              </a:solidFill>
            </p:grpSpPr>
            <p:sp>
              <p:nvSpPr>
                <p:cNvPr id="606" name="Freeform 488">
                  <a:extLst>
                    <a:ext uri="{FF2B5EF4-FFF2-40B4-BE49-F238E27FC236}">
                      <a16:creationId xmlns:a16="http://schemas.microsoft.com/office/drawing/2014/main" id="{F09E803B-C151-45A9-8336-589F36BB463A}"/>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488">
                  <a:extLst>
                    <a:ext uri="{FF2B5EF4-FFF2-40B4-BE49-F238E27FC236}">
                      <a16:creationId xmlns:a16="http://schemas.microsoft.com/office/drawing/2014/main" id="{EEEF2C1B-3958-4CA0-8657-44516F6CCCEA}"/>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3" name="Rectangle 487">
                <a:extLst>
                  <a:ext uri="{FF2B5EF4-FFF2-40B4-BE49-F238E27FC236}">
                    <a16:creationId xmlns:a16="http://schemas.microsoft.com/office/drawing/2014/main" id="{CB0F98ED-E8B7-4940-B0D5-A70661859116}"/>
                  </a:ext>
                </a:extLst>
              </p:cNvPr>
              <p:cNvSpPr>
                <a:spLocks noChangeArrowheads="1"/>
              </p:cNvSpPr>
              <p:nvPr/>
            </p:nvSpPr>
            <p:spPr bwMode="auto">
              <a:xfrm>
                <a:off x="4329595" y="3231544"/>
                <a:ext cx="148484" cy="9175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Oval 493">
                <a:extLst>
                  <a:ext uri="{FF2B5EF4-FFF2-40B4-BE49-F238E27FC236}">
                    <a16:creationId xmlns:a16="http://schemas.microsoft.com/office/drawing/2014/main" id="{278045BC-353E-4C2F-94ED-7DC8DFA4B39C}"/>
                  </a:ext>
                </a:extLst>
              </p:cNvPr>
              <p:cNvSpPr>
                <a:spLocks noChangeArrowheads="1"/>
              </p:cNvSpPr>
              <p:nvPr/>
            </p:nvSpPr>
            <p:spPr bwMode="auto">
              <a:xfrm>
                <a:off x="4388428"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494">
                <a:extLst>
                  <a:ext uri="{FF2B5EF4-FFF2-40B4-BE49-F238E27FC236}">
                    <a16:creationId xmlns:a16="http://schemas.microsoft.com/office/drawing/2014/main" id="{691855E6-FDC2-412E-A72D-C41BCEB76AB6}"/>
                  </a:ext>
                </a:extLst>
              </p:cNvPr>
              <p:cNvSpPr>
                <a:spLocks/>
              </p:cNvSpPr>
              <p:nvPr/>
            </p:nvSpPr>
            <p:spPr bwMode="auto">
              <a:xfrm>
                <a:off x="4391930"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0" name="Group 1049">
            <a:extLst>
              <a:ext uri="{FF2B5EF4-FFF2-40B4-BE49-F238E27FC236}">
                <a16:creationId xmlns:a16="http://schemas.microsoft.com/office/drawing/2014/main" id="{29C85DBB-BB23-49A2-8D57-07A85B417354}"/>
              </a:ext>
            </a:extLst>
          </p:cNvPr>
          <p:cNvGrpSpPr/>
          <p:nvPr/>
        </p:nvGrpSpPr>
        <p:grpSpPr>
          <a:xfrm>
            <a:off x="2464137" y="3900610"/>
            <a:ext cx="1390313" cy="1697863"/>
            <a:chOff x="2464137" y="3747065"/>
            <a:chExt cx="1390313" cy="1697863"/>
          </a:xfrm>
        </p:grpSpPr>
        <p:grpSp>
          <p:nvGrpSpPr>
            <p:cNvPr id="22" name="Group 21">
              <a:extLst>
                <a:ext uri="{FF2B5EF4-FFF2-40B4-BE49-F238E27FC236}">
                  <a16:creationId xmlns:a16="http://schemas.microsoft.com/office/drawing/2014/main" id="{AB05CA4B-DB26-49DF-98A1-141488AEF55F}"/>
                </a:ext>
              </a:extLst>
            </p:cNvPr>
            <p:cNvGrpSpPr/>
            <p:nvPr/>
          </p:nvGrpSpPr>
          <p:grpSpPr>
            <a:xfrm>
              <a:off x="2464137" y="3747065"/>
              <a:ext cx="1390313" cy="1697863"/>
              <a:chOff x="2464137" y="3747065"/>
              <a:chExt cx="1390313" cy="1697863"/>
            </a:xfrm>
          </p:grpSpPr>
          <p:grpSp>
            <p:nvGrpSpPr>
              <p:cNvPr id="11" name="Group 10">
                <a:extLst>
                  <a:ext uri="{FF2B5EF4-FFF2-40B4-BE49-F238E27FC236}">
                    <a16:creationId xmlns:a16="http://schemas.microsoft.com/office/drawing/2014/main" id="{7700D0FD-E21F-482A-A694-2EDBF7F7D9DD}"/>
                  </a:ext>
                </a:extLst>
              </p:cNvPr>
              <p:cNvGrpSpPr/>
              <p:nvPr/>
            </p:nvGrpSpPr>
            <p:grpSpPr>
              <a:xfrm>
                <a:off x="2464137" y="3747065"/>
                <a:ext cx="1373502" cy="1141190"/>
                <a:chOff x="686526" y="4188396"/>
                <a:chExt cx="1740000" cy="1445699"/>
              </a:xfrm>
            </p:grpSpPr>
            <p:sp>
              <p:nvSpPr>
                <p:cNvPr id="406" name="Freeform 3527">
                  <a:extLst>
                    <a:ext uri="{FF2B5EF4-FFF2-40B4-BE49-F238E27FC236}">
                      <a16:creationId xmlns:a16="http://schemas.microsoft.com/office/drawing/2014/main" id="{B85DA860-AE0D-4F7E-9B80-46339054F27C}"/>
                    </a:ext>
                  </a:extLst>
                </p:cNvPr>
                <p:cNvSpPr>
                  <a:spLocks/>
                </p:cNvSpPr>
                <p:nvPr/>
              </p:nvSpPr>
              <p:spPr bwMode="auto">
                <a:xfrm>
                  <a:off x="792375" y="4686196"/>
                  <a:ext cx="1634151" cy="947899"/>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chemeClr val="bg1"/>
                </a:solidFill>
                <a:ln>
                  <a:solidFill>
                    <a:schemeClr val="tx1">
                      <a:lumMod val="50000"/>
                      <a:lumOff val="50000"/>
                    </a:schemeClr>
                  </a:solidFill>
                </a:ln>
              </p:spPr>
              <p:txBody>
                <a:bodyPr vert="horz" wrap="square" lIns="91440" tIns="45720" rIns="91440" bIns="45720" numCol="1"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243A5E"/>
                    </a:solidFill>
                    <a:effectLst/>
                    <a:uLnTx/>
                    <a:uFillTx/>
                    <a:latin typeface="Segoe UI"/>
                    <a:ea typeface="+mn-ea"/>
                    <a:cs typeface="+mn-cs"/>
                  </a:endParaRPr>
                </a:p>
              </p:txBody>
            </p:sp>
            <p:cxnSp>
              <p:nvCxnSpPr>
                <p:cNvPr id="429" name="Straight Arrow Connector 428">
                  <a:extLst>
                    <a:ext uri="{FF2B5EF4-FFF2-40B4-BE49-F238E27FC236}">
                      <a16:creationId xmlns:a16="http://schemas.microsoft.com/office/drawing/2014/main" id="{21C56B15-2B32-417D-9F6E-C27BCDA02518}"/>
                    </a:ext>
                  </a:extLst>
                </p:cNvPr>
                <p:cNvCxnSpPr>
                  <a:cxnSpLocks/>
                </p:cNvCxnSpPr>
                <p:nvPr/>
              </p:nvCxnSpPr>
              <p:spPr>
                <a:xfrm>
                  <a:off x="686526" y="4722827"/>
                  <a:ext cx="289901" cy="224350"/>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90" name="Group 389">
                  <a:extLst>
                    <a:ext uri="{FF2B5EF4-FFF2-40B4-BE49-F238E27FC236}">
                      <a16:creationId xmlns:a16="http://schemas.microsoft.com/office/drawing/2014/main" id="{B9DB8D17-CDC1-46F7-B05F-9E00B11136EC}"/>
                    </a:ext>
                  </a:extLst>
                </p:cNvPr>
                <p:cNvGrpSpPr/>
                <p:nvPr/>
              </p:nvGrpSpPr>
              <p:grpSpPr>
                <a:xfrm>
                  <a:off x="1186358" y="5002021"/>
                  <a:ext cx="828180" cy="496606"/>
                  <a:chOff x="3691256" y="1601064"/>
                  <a:chExt cx="3663950" cy="2197030"/>
                </a:xfrm>
              </p:grpSpPr>
              <p:sp>
                <p:nvSpPr>
                  <p:cNvPr id="391" name="Freeform: Shape 390">
                    <a:extLst>
                      <a:ext uri="{FF2B5EF4-FFF2-40B4-BE49-F238E27FC236}">
                        <a16:creationId xmlns:a16="http://schemas.microsoft.com/office/drawing/2014/main" id="{AF50C431-BD07-47A1-9500-A3464D02DA71}"/>
                      </a:ext>
                    </a:extLst>
                  </p:cNvPr>
                  <p:cNvSpPr/>
                  <p:nvPr/>
                </p:nvSpPr>
                <p:spPr bwMode="auto">
                  <a:xfrm>
                    <a:off x="6159501" y="2210807"/>
                    <a:ext cx="160292" cy="652232"/>
                  </a:xfrm>
                  <a:custGeom>
                    <a:avLst/>
                    <a:gdLst>
                      <a:gd name="connsiteX0" fmla="*/ 0 w 285028"/>
                      <a:gd name="connsiteY0" fmla="*/ 0 h 2235997"/>
                      <a:gd name="connsiteX1" fmla="*/ 285028 w 285028"/>
                      <a:gd name="connsiteY1" fmla="*/ 258865 h 2235997"/>
                      <a:gd name="connsiteX2" fmla="*/ 285028 w 285028"/>
                      <a:gd name="connsiteY2" fmla="*/ 2235997 h 2235997"/>
                      <a:gd name="connsiteX3" fmla="*/ 282567 w 285028"/>
                      <a:gd name="connsiteY3" fmla="*/ 2235997 h 2235997"/>
                      <a:gd name="connsiteX4" fmla="*/ 0 w 285028"/>
                      <a:gd name="connsiteY4" fmla="*/ 1979368 h 22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028" h="2235997">
                        <a:moveTo>
                          <a:pt x="0" y="0"/>
                        </a:moveTo>
                        <a:lnTo>
                          <a:pt x="285028" y="258865"/>
                        </a:lnTo>
                        <a:lnTo>
                          <a:pt x="285028" y="2235997"/>
                        </a:lnTo>
                        <a:lnTo>
                          <a:pt x="282567" y="2235997"/>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Freeform: Shape 391">
                    <a:extLst>
                      <a:ext uri="{FF2B5EF4-FFF2-40B4-BE49-F238E27FC236}">
                        <a16:creationId xmlns:a16="http://schemas.microsoft.com/office/drawing/2014/main" id="{8DDAEB32-6A37-43E2-8588-7F2DA08A29B5}"/>
                      </a:ext>
                    </a:extLst>
                  </p:cNvPr>
                  <p:cNvSpPr/>
                  <p:nvPr/>
                </p:nvSpPr>
                <p:spPr bwMode="auto">
                  <a:xfrm>
                    <a:off x="4204607" y="2676526"/>
                    <a:ext cx="2097406" cy="116916"/>
                  </a:xfrm>
                  <a:custGeom>
                    <a:avLst/>
                    <a:gdLst>
                      <a:gd name="connsiteX0" fmla="*/ 0 w 3857624"/>
                      <a:gd name="connsiteY0" fmla="*/ 0 h 238124"/>
                      <a:gd name="connsiteX1" fmla="*/ 3594366 w 3857624"/>
                      <a:gd name="connsiteY1" fmla="*/ 0 h 238124"/>
                      <a:gd name="connsiteX2" fmla="*/ 3857624 w 3857624"/>
                      <a:gd name="connsiteY2" fmla="*/ 236930 h 238124"/>
                      <a:gd name="connsiteX3" fmla="*/ 3857624 w 3857624"/>
                      <a:gd name="connsiteY3" fmla="*/ 238124 h 238124"/>
                      <a:gd name="connsiteX4" fmla="*/ 0 w 3857624"/>
                      <a:gd name="connsiteY4" fmla="*/ 238124 h 23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24" h="238124">
                        <a:moveTo>
                          <a:pt x="0" y="0"/>
                        </a:moveTo>
                        <a:lnTo>
                          <a:pt x="3594366" y="0"/>
                        </a:lnTo>
                        <a:lnTo>
                          <a:pt x="3857624" y="236930"/>
                        </a:lnTo>
                        <a:lnTo>
                          <a:pt x="3857624" y="238124"/>
                        </a:lnTo>
                        <a:lnTo>
                          <a:pt x="0" y="238124"/>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Freeform: Shape 392">
                    <a:extLst>
                      <a:ext uri="{FF2B5EF4-FFF2-40B4-BE49-F238E27FC236}">
                        <a16:creationId xmlns:a16="http://schemas.microsoft.com/office/drawing/2014/main" id="{D05B1B4C-D0FC-4360-BD7C-C2EB44199579}"/>
                      </a:ext>
                    </a:extLst>
                  </p:cNvPr>
                  <p:cNvSpPr/>
                  <p:nvPr/>
                </p:nvSpPr>
                <p:spPr bwMode="auto">
                  <a:xfrm>
                    <a:off x="3691256" y="1635015"/>
                    <a:ext cx="3663950" cy="189974"/>
                  </a:xfrm>
                  <a:custGeom>
                    <a:avLst/>
                    <a:gdLst>
                      <a:gd name="connsiteX0" fmla="*/ 0 w 3702052"/>
                      <a:gd name="connsiteY0" fmla="*/ 0 h 172399"/>
                      <a:gd name="connsiteX1" fmla="*/ 3537711 w 3702052"/>
                      <a:gd name="connsiteY1" fmla="*/ 0 h 172399"/>
                      <a:gd name="connsiteX2" fmla="*/ 3702052 w 3702052"/>
                      <a:gd name="connsiteY2" fmla="*/ 171074 h 172399"/>
                      <a:gd name="connsiteX3" fmla="*/ 3702052 w 3702052"/>
                      <a:gd name="connsiteY3" fmla="*/ 172399 h 172399"/>
                      <a:gd name="connsiteX4" fmla="*/ 0 w 3702052"/>
                      <a:gd name="connsiteY4" fmla="*/ 172399 h 17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52" h="172399">
                        <a:moveTo>
                          <a:pt x="0" y="0"/>
                        </a:moveTo>
                        <a:lnTo>
                          <a:pt x="3537711" y="0"/>
                        </a:lnTo>
                        <a:lnTo>
                          <a:pt x="3702052" y="171074"/>
                        </a:lnTo>
                        <a:lnTo>
                          <a:pt x="3702052" y="172399"/>
                        </a:lnTo>
                        <a:lnTo>
                          <a:pt x="0" y="172399"/>
                        </a:lnTo>
                        <a:close/>
                      </a:path>
                    </a:pathLst>
                  </a:cu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Freeform: Shape 393">
                    <a:extLst>
                      <a:ext uri="{FF2B5EF4-FFF2-40B4-BE49-F238E27FC236}">
                        <a16:creationId xmlns:a16="http://schemas.microsoft.com/office/drawing/2014/main" id="{24EC406F-A1C2-4017-97EA-727176444F7F}"/>
                      </a:ext>
                    </a:extLst>
                  </p:cNvPr>
                  <p:cNvSpPr/>
                  <p:nvPr/>
                </p:nvSpPr>
                <p:spPr bwMode="auto">
                  <a:xfrm>
                    <a:off x="3691256" y="1636440"/>
                    <a:ext cx="92073" cy="2160228"/>
                  </a:xfrm>
                  <a:custGeom>
                    <a:avLst/>
                    <a:gdLst>
                      <a:gd name="connsiteX0" fmla="*/ 0 w 92073"/>
                      <a:gd name="connsiteY0" fmla="*/ 0 h 2160228"/>
                      <a:gd name="connsiteX1" fmla="*/ 92073 w 92073"/>
                      <a:gd name="connsiteY1" fmla="*/ 183096 h 2160228"/>
                      <a:gd name="connsiteX2" fmla="*/ 92073 w 92073"/>
                      <a:gd name="connsiteY2" fmla="*/ 2160228 h 2160228"/>
                      <a:gd name="connsiteX3" fmla="*/ 90949 w 92073"/>
                      <a:gd name="connsiteY3" fmla="*/ 2160228 h 2160228"/>
                      <a:gd name="connsiteX4" fmla="*/ 0 w 92073"/>
                      <a:gd name="connsiteY4" fmla="*/ 1979368 h 216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3" h="2160228">
                        <a:moveTo>
                          <a:pt x="0" y="0"/>
                        </a:moveTo>
                        <a:lnTo>
                          <a:pt x="92073" y="183096"/>
                        </a:lnTo>
                        <a:lnTo>
                          <a:pt x="92073" y="2160228"/>
                        </a:lnTo>
                        <a:lnTo>
                          <a:pt x="90949" y="2160228"/>
                        </a:lnTo>
                        <a:lnTo>
                          <a:pt x="0" y="1979368"/>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Freeform: Shape 394">
                    <a:extLst>
                      <a:ext uri="{FF2B5EF4-FFF2-40B4-BE49-F238E27FC236}">
                        <a16:creationId xmlns:a16="http://schemas.microsoft.com/office/drawing/2014/main" id="{97C66D20-A45E-4F48-813E-F9DACCC6FF4D}"/>
                      </a:ext>
                    </a:extLst>
                  </p:cNvPr>
                  <p:cNvSpPr/>
                  <p:nvPr/>
                </p:nvSpPr>
                <p:spPr bwMode="auto">
                  <a:xfrm>
                    <a:off x="3783330" y="1824990"/>
                    <a:ext cx="3571875" cy="1971675"/>
                  </a:xfrm>
                  <a:custGeom>
                    <a:avLst/>
                    <a:gdLst>
                      <a:gd name="connsiteX0" fmla="*/ 1534068 w 3571875"/>
                      <a:gd name="connsiteY0" fmla="*/ 504703 h 1971675"/>
                      <a:gd name="connsiteX1" fmla="*/ 1534068 w 3571875"/>
                      <a:gd name="connsiteY1" fmla="*/ 981187 h 1971675"/>
                      <a:gd name="connsiteX2" fmla="*/ 2536508 w 3571875"/>
                      <a:gd name="connsiteY2" fmla="*/ 981187 h 1971675"/>
                      <a:gd name="connsiteX3" fmla="*/ 2536508 w 3571875"/>
                      <a:gd name="connsiteY3" fmla="*/ 504703 h 1971675"/>
                      <a:gd name="connsiteX4" fmla="*/ 0 w 3571875"/>
                      <a:gd name="connsiteY4" fmla="*/ 0 h 1971675"/>
                      <a:gd name="connsiteX5" fmla="*/ 3571875 w 3571875"/>
                      <a:gd name="connsiteY5" fmla="*/ 0 h 1971675"/>
                      <a:gd name="connsiteX6" fmla="*/ 3571875 w 3571875"/>
                      <a:gd name="connsiteY6" fmla="*/ 1971675 h 1971675"/>
                      <a:gd name="connsiteX7" fmla="*/ 0 w 3571875"/>
                      <a:gd name="connsiteY7" fmla="*/ 1971675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971675">
                        <a:moveTo>
                          <a:pt x="1534068" y="504703"/>
                        </a:moveTo>
                        <a:lnTo>
                          <a:pt x="1534068" y="981187"/>
                        </a:lnTo>
                        <a:lnTo>
                          <a:pt x="2536508" y="981187"/>
                        </a:lnTo>
                        <a:lnTo>
                          <a:pt x="2536508" y="504703"/>
                        </a:lnTo>
                        <a:close/>
                        <a:moveTo>
                          <a:pt x="0" y="0"/>
                        </a:moveTo>
                        <a:lnTo>
                          <a:pt x="3571875" y="0"/>
                        </a:lnTo>
                        <a:lnTo>
                          <a:pt x="3571875" y="1971675"/>
                        </a:lnTo>
                        <a:lnTo>
                          <a:pt x="0" y="197167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395">
                    <a:extLst>
                      <a:ext uri="{FF2B5EF4-FFF2-40B4-BE49-F238E27FC236}">
                        <a16:creationId xmlns:a16="http://schemas.microsoft.com/office/drawing/2014/main" id="{AB01C247-61D6-4CA6-9B29-93F1DC936987}"/>
                      </a:ext>
                    </a:extLst>
                  </p:cNvPr>
                  <p:cNvGrpSpPr/>
                  <p:nvPr/>
                </p:nvGrpSpPr>
                <p:grpSpPr>
                  <a:xfrm>
                    <a:off x="3783329" y="1824987"/>
                    <a:ext cx="3571875" cy="1973107"/>
                    <a:chOff x="3783329" y="1824987"/>
                    <a:chExt cx="3646171" cy="1973107"/>
                  </a:xfrm>
                  <a:solidFill>
                    <a:schemeClr val="accent3">
                      <a:lumMod val="40000"/>
                      <a:lumOff val="60000"/>
                    </a:schemeClr>
                  </a:solidFill>
                </p:grpSpPr>
                <p:sp>
                  <p:nvSpPr>
                    <p:cNvPr id="449" name="Rectangle 448">
                      <a:extLst>
                        <a:ext uri="{FF2B5EF4-FFF2-40B4-BE49-F238E27FC236}">
                          <a16:creationId xmlns:a16="http://schemas.microsoft.com/office/drawing/2014/main" id="{EEC2776B-72D4-4CA5-A260-86702AD1F791}"/>
                        </a:ext>
                      </a:extLst>
                    </p:cNvPr>
                    <p:cNvSpPr/>
                    <p:nvPr/>
                  </p:nvSpPr>
                  <p:spPr bwMode="auto">
                    <a:xfrm>
                      <a:off x="3783329" y="2306834"/>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Rectangle 449">
                      <a:extLst>
                        <a:ext uri="{FF2B5EF4-FFF2-40B4-BE49-F238E27FC236}">
                          <a16:creationId xmlns:a16="http://schemas.microsoft.com/office/drawing/2014/main" id="{C431C869-875D-40A6-AA49-E6830D3108E9}"/>
                        </a:ext>
                      </a:extLst>
                    </p:cNvPr>
                    <p:cNvSpPr/>
                    <p:nvPr/>
                  </p:nvSpPr>
                  <p:spPr bwMode="auto">
                    <a:xfrm>
                      <a:off x="3783329" y="2788681"/>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Rectangle 450">
                      <a:extLst>
                        <a:ext uri="{FF2B5EF4-FFF2-40B4-BE49-F238E27FC236}">
                          <a16:creationId xmlns:a16="http://schemas.microsoft.com/office/drawing/2014/main" id="{78D3AB52-C528-4476-9A54-97FACF25C70C}"/>
                        </a:ext>
                      </a:extLst>
                    </p:cNvPr>
                    <p:cNvSpPr/>
                    <p:nvPr/>
                  </p:nvSpPr>
                  <p:spPr bwMode="auto">
                    <a:xfrm>
                      <a:off x="3783329" y="3270528"/>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Rectangle 451">
                      <a:extLst>
                        <a:ext uri="{FF2B5EF4-FFF2-40B4-BE49-F238E27FC236}">
                          <a16:creationId xmlns:a16="http://schemas.microsoft.com/office/drawing/2014/main" id="{A0BBD6F0-9139-4A42-BF3E-F7E782404C91}"/>
                        </a:ext>
                      </a:extLst>
                    </p:cNvPr>
                    <p:cNvSpPr/>
                    <p:nvPr/>
                  </p:nvSpPr>
                  <p:spPr bwMode="auto">
                    <a:xfrm>
                      <a:off x="3783329" y="1824987"/>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a:extLst>
                        <a:ext uri="{FF2B5EF4-FFF2-40B4-BE49-F238E27FC236}">
                          <a16:creationId xmlns:a16="http://schemas.microsoft.com/office/drawing/2014/main" id="{88DF2A28-024C-4773-885C-D02BC4681EE5}"/>
                        </a:ext>
                      </a:extLst>
                    </p:cNvPr>
                    <p:cNvSpPr/>
                    <p:nvPr/>
                  </p:nvSpPr>
                  <p:spPr bwMode="auto">
                    <a:xfrm>
                      <a:off x="3783329" y="3752375"/>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7" name="Group 396">
                    <a:extLst>
                      <a:ext uri="{FF2B5EF4-FFF2-40B4-BE49-F238E27FC236}">
                        <a16:creationId xmlns:a16="http://schemas.microsoft.com/office/drawing/2014/main" id="{FD6D5AEF-234A-44DC-A267-F7EA7D6D2B3A}"/>
                      </a:ext>
                    </a:extLst>
                  </p:cNvPr>
                  <p:cNvGrpSpPr/>
                  <p:nvPr/>
                </p:nvGrpSpPr>
                <p:grpSpPr>
                  <a:xfrm>
                    <a:off x="4790802" y="2807606"/>
                    <a:ext cx="2060667" cy="461493"/>
                    <a:chOff x="4790802" y="174246"/>
                    <a:chExt cx="2060667" cy="3646171"/>
                  </a:xfrm>
                  <a:solidFill>
                    <a:schemeClr val="accent3">
                      <a:lumMod val="40000"/>
                      <a:lumOff val="60000"/>
                    </a:schemeClr>
                  </a:solidFill>
                </p:grpSpPr>
                <p:sp>
                  <p:nvSpPr>
                    <p:cNvPr id="446" name="Rectangle 445">
                      <a:extLst>
                        <a:ext uri="{FF2B5EF4-FFF2-40B4-BE49-F238E27FC236}">
                          <a16:creationId xmlns:a16="http://schemas.microsoft.com/office/drawing/2014/main" id="{C966CC05-B64D-4492-B254-FB3183F69710}"/>
                        </a:ext>
                      </a:extLst>
                    </p:cNvPr>
                    <p:cNvSpPr/>
                    <p:nvPr/>
                  </p:nvSpPr>
                  <p:spPr bwMode="auto">
                    <a:xfrm rot="5400000">
                      <a:off x="2990576"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a:extLst>
                        <a:ext uri="{FF2B5EF4-FFF2-40B4-BE49-F238E27FC236}">
                          <a16:creationId xmlns:a16="http://schemas.microsoft.com/office/drawing/2014/main" id="{557A7106-387E-48B6-A64D-2F8E3320A5E3}"/>
                        </a:ext>
                      </a:extLst>
                    </p:cNvPr>
                    <p:cNvSpPr/>
                    <p:nvPr/>
                  </p:nvSpPr>
                  <p:spPr bwMode="auto">
                    <a:xfrm rot="5400000">
                      <a:off x="3998050"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a:extLst>
                        <a:ext uri="{FF2B5EF4-FFF2-40B4-BE49-F238E27FC236}">
                          <a16:creationId xmlns:a16="http://schemas.microsoft.com/office/drawing/2014/main" id="{7958B98A-9FAF-4713-B92F-16AB4B9E53B4}"/>
                        </a:ext>
                      </a:extLst>
                    </p:cNvPr>
                    <p:cNvSpPr/>
                    <p:nvPr/>
                  </p:nvSpPr>
                  <p:spPr bwMode="auto">
                    <a:xfrm rot="5400000">
                      <a:off x="5005524"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a:extLst>
                      <a:ext uri="{FF2B5EF4-FFF2-40B4-BE49-F238E27FC236}">
                        <a16:creationId xmlns:a16="http://schemas.microsoft.com/office/drawing/2014/main" id="{5F92DB85-6358-491B-8965-B457553630E6}"/>
                      </a:ext>
                    </a:extLst>
                  </p:cNvPr>
                  <p:cNvGrpSpPr/>
                  <p:nvPr/>
                </p:nvGrpSpPr>
                <p:grpSpPr>
                  <a:xfrm>
                    <a:off x="4287065" y="3270529"/>
                    <a:ext cx="2060667" cy="480418"/>
                    <a:chOff x="4287065" y="174246"/>
                    <a:chExt cx="2060667" cy="3646171"/>
                  </a:xfrm>
                  <a:solidFill>
                    <a:schemeClr val="accent3">
                      <a:lumMod val="40000"/>
                      <a:lumOff val="60000"/>
                    </a:schemeClr>
                  </a:solidFill>
                </p:grpSpPr>
                <p:sp>
                  <p:nvSpPr>
                    <p:cNvPr id="428" name="Rectangle 427">
                      <a:extLst>
                        <a:ext uri="{FF2B5EF4-FFF2-40B4-BE49-F238E27FC236}">
                          <a16:creationId xmlns:a16="http://schemas.microsoft.com/office/drawing/2014/main" id="{1FB60834-E8C1-447D-9E69-B5AE3B7D3917}"/>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Rectangle 429">
                      <a:extLst>
                        <a:ext uri="{FF2B5EF4-FFF2-40B4-BE49-F238E27FC236}">
                          <a16:creationId xmlns:a16="http://schemas.microsoft.com/office/drawing/2014/main" id="{63697417-3399-4EC9-8F04-01B8B7C4A22C}"/>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8BA305CF-A284-491F-86DC-83C5677BD891}"/>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642D6B93-741B-4EB3-B9FC-940EDC1FD82C}"/>
                      </a:ext>
                    </a:extLst>
                  </p:cNvPr>
                  <p:cNvGrpSpPr/>
                  <p:nvPr/>
                </p:nvGrpSpPr>
                <p:grpSpPr>
                  <a:xfrm>
                    <a:off x="4287065" y="2306835"/>
                    <a:ext cx="2060667" cy="512566"/>
                    <a:chOff x="4287065" y="174246"/>
                    <a:chExt cx="2060667" cy="3646171"/>
                  </a:xfrm>
                  <a:solidFill>
                    <a:schemeClr val="accent3">
                      <a:lumMod val="40000"/>
                      <a:lumOff val="60000"/>
                    </a:schemeClr>
                  </a:solidFill>
                </p:grpSpPr>
                <p:sp>
                  <p:nvSpPr>
                    <p:cNvPr id="413" name="Rectangle 412">
                      <a:extLst>
                        <a:ext uri="{FF2B5EF4-FFF2-40B4-BE49-F238E27FC236}">
                          <a16:creationId xmlns:a16="http://schemas.microsoft.com/office/drawing/2014/main" id="{DE4EAE48-38A5-4681-8960-EE292E5D6A39}"/>
                        </a:ext>
                      </a:extLst>
                    </p:cNvPr>
                    <p:cNvSpPr/>
                    <p:nvPr/>
                  </p:nvSpPr>
                  <p:spPr bwMode="auto">
                    <a:xfrm rot="5400000">
                      <a:off x="2486839"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93403E01-2963-46DD-B106-A9248D3FAFCE}"/>
                        </a:ext>
                      </a:extLst>
                    </p:cNvPr>
                    <p:cNvSpPr/>
                    <p:nvPr/>
                  </p:nvSpPr>
                  <p:spPr bwMode="auto">
                    <a:xfrm rot="5400000">
                      <a:off x="3494313"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5EF7039C-C1C8-455A-9CA9-E6E668D1FC7F}"/>
                        </a:ext>
                      </a:extLst>
                    </p:cNvPr>
                    <p:cNvSpPr/>
                    <p:nvPr/>
                  </p:nvSpPr>
                  <p:spPr bwMode="auto">
                    <a:xfrm rot="5400000">
                      <a:off x="4501787" y="1974472"/>
                      <a:ext cx="3646171"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0" name="Rectangle 399">
                    <a:extLst>
                      <a:ext uri="{FF2B5EF4-FFF2-40B4-BE49-F238E27FC236}">
                        <a16:creationId xmlns:a16="http://schemas.microsoft.com/office/drawing/2014/main" id="{33C115C9-16D4-4682-BA08-5BA424B8D5C3}"/>
                      </a:ext>
                    </a:extLst>
                  </p:cNvPr>
                  <p:cNvSpPr/>
                  <p:nvPr/>
                </p:nvSpPr>
                <p:spPr bwMode="auto">
                  <a:xfrm rot="5400000">
                    <a:off x="4582915"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9E8F7215-E36E-499B-95B6-714ECDC26165}"/>
                      </a:ext>
                    </a:extLst>
                  </p:cNvPr>
                  <p:cNvSpPr/>
                  <p:nvPr/>
                </p:nvSpPr>
                <p:spPr bwMode="auto">
                  <a:xfrm rot="5400000">
                    <a:off x="5590389"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Rectangle 401">
                    <a:extLst>
                      <a:ext uri="{FF2B5EF4-FFF2-40B4-BE49-F238E27FC236}">
                        <a16:creationId xmlns:a16="http://schemas.microsoft.com/office/drawing/2014/main" id="{3D36BABA-757F-4862-AE49-391F1F3ADE00}"/>
                      </a:ext>
                    </a:extLst>
                  </p:cNvPr>
                  <p:cNvSpPr/>
                  <p:nvPr/>
                </p:nvSpPr>
                <p:spPr bwMode="auto">
                  <a:xfrm rot="5400000">
                    <a:off x="6597863" y="2061798"/>
                    <a:ext cx="461493" cy="4571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04B8FDE6-93AB-4125-87E3-6D0DCEE1337E}"/>
                      </a:ext>
                    </a:extLst>
                  </p:cNvPr>
                  <p:cNvSpPr/>
                  <p:nvPr/>
                </p:nvSpPr>
                <p:spPr bwMode="auto">
                  <a:xfrm rot="3455028">
                    <a:off x="4617420"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Freeform: Shape 403">
                    <a:extLst>
                      <a:ext uri="{FF2B5EF4-FFF2-40B4-BE49-F238E27FC236}">
                        <a16:creationId xmlns:a16="http://schemas.microsoft.com/office/drawing/2014/main" id="{EF3A1FFA-23FB-416F-8F8F-F2C31540DE06}"/>
                      </a:ext>
                    </a:extLst>
                  </p:cNvPr>
                  <p:cNvSpPr/>
                  <p:nvPr/>
                </p:nvSpPr>
                <p:spPr bwMode="auto">
                  <a:xfrm rot="3455028">
                    <a:off x="5629699"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Freeform: Shape 404">
                    <a:extLst>
                      <a:ext uri="{FF2B5EF4-FFF2-40B4-BE49-F238E27FC236}">
                        <a16:creationId xmlns:a16="http://schemas.microsoft.com/office/drawing/2014/main" id="{514EA9AB-232F-4227-84A6-DC7A9A410120}"/>
                      </a:ext>
                    </a:extLst>
                  </p:cNvPr>
                  <p:cNvSpPr/>
                  <p:nvPr/>
                </p:nvSpPr>
                <p:spPr bwMode="auto">
                  <a:xfrm rot="3455028">
                    <a:off x="6632365" y="1708279"/>
                    <a:ext cx="260150" cy="45719"/>
                  </a:xfrm>
                  <a:custGeom>
                    <a:avLst/>
                    <a:gdLst>
                      <a:gd name="connsiteX0" fmla="*/ 0 w 260150"/>
                      <a:gd name="connsiteY0" fmla="*/ 45719 h 45719"/>
                      <a:gd name="connsiteX1" fmla="*/ 29032 w 260150"/>
                      <a:gd name="connsiteY1" fmla="*/ 0 h 45719"/>
                      <a:gd name="connsiteX2" fmla="*/ 260150 w 260150"/>
                      <a:gd name="connsiteY2" fmla="*/ 0 h 45719"/>
                      <a:gd name="connsiteX3" fmla="*/ 260150 w 260150"/>
                      <a:gd name="connsiteY3" fmla="*/ 45719 h 45719"/>
                    </a:gdLst>
                    <a:ahLst/>
                    <a:cxnLst>
                      <a:cxn ang="0">
                        <a:pos x="connsiteX0" y="connsiteY0"/>
                      </a:cxn>
                      <a:cxn ang="0">
                        <a:pos x="connsiteX1" y="connsiteY1"/>
                      </a:cxn>
                      <a:cxn ang="0">
                        <a:pos x="connsiteX2" y="connsiteY2"/>
                      </a:cxn>
                      <a:cxn ang="0">
                        <a:pos x="connsiteX3" y="connsiteY3"/>
                      </a:cxn>
                    </a:cxnLst>
                    <a:rect l="l" t="t" r="r" b="b"/>
                    <a:pathLst>
                      <a:path w="260150" h="45719">
                        <a:moveTo>
                          <a:pt x="0" y="45719"/>
                        </a:moveTo>
                        <a:lnTo>
                          <a:pt x="29032" y="0"/>
                        </a:lnTo>
                        <a:lnTo>
                          <a:pt x="260150" y="0"/>
                        </a:lnTo>
                        <a:lnTo>
                          <a:pt x="260150" y="45719"/>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Freeform: Shape 406">
                    <a:extLst>
                      <a:ext uri="{FF2B5EF4-FFF2-40B4-BE49-F238E27FC236}">
                        <a16:creationId xmlns:a16="http://schemas.microsoft.com/office/drawing/2014/main" id="{D71AB06C-8A27-493A-A2BB-F820E3EA9056}"/>
                      </a:ext>
                    </a:extLst>
                  </p:cNvPr>
                  <p:cNvSpPr/>
                  <p:nvPr/>
                </p:nvSpPr>
                <p:spPr bwMode="auto">
                  <a:xfrm rot="3455028">
                    <a:off x="3627741" y="2240386"/>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Freeform: Shape 407">
                    <a:extLst>
                      <a:ext uri="{FF2B5EF4-FFF2-40B4-BE49-F238E27FC236}">
                        <a16:creationId xmlns:a16="http://schemas.microsoft.com/office/drawing/2014/main" id="{8AB8E282-C8AB-4BAA-B76B-E7BEC28B2916}"/>
                      </a:ext>
                    </a:extLst>
                  </p:cNvPr>
                  <p:cNvSpPr/>
                  <p:nvPr/>
                </p:nvSpPr>
                <p:spPr bwMode="auto">
                  <a:xfrm rot="3455028">
                    <a:off x="3627741" y="2724233"/>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Freeform: Shape 408">
                    <a:extLst>
                      <a:ext uri="{FF2B5EF4-FFF2-40B4-BE49-F238E27FC236}">
                        <a16:creationId xmlns:a16="http://schemas.microsoft.com/office/drawing/2014/main" id="{03DE3C49-4FA1-4E6C-A3C7-40A2D7CAF123}"/>
                      </a:ext>
                    </a:extLst>
                  </p:cNvPr>
                  <p:cNvSpPr/>
                  <p:nvPr/>
                </p:nvSpPr>
                <p:spPr bwMode="auto">
                  <a:xfrm rot="3455028">
                    <a:off x="3627741" y="3207700"/>
                    <a:ext cx="216152" cy="25941"/>
                  </a:xfrm>
                  <a:custGeom>
                    <a:avLst/>
                    <a:gdLst>
                      <a:gd name="connsiteX0" fmla="*/ 0 w 216152"/>
                      <a:gd name="connsiteY0" fmla="*/ 0 h 25941"/>
                      <a:gd name="connsiteX1" fmla="*/ 182933 w 216152"/>
                      <a:gd name="connsiteY1" fmla="*/ 0 h 25941"/>
                      <a:gd name="connsiteX2" fmla="*/ 216152 w 216152"/>
                      <a:gd name="connsiteY2" fmla="*/ 24502 h 25941"/>
                      <a:gd name="connsiteX3" fmla="*/ 40851 w 216152"/>
                      <a:gd name="connsiteY3" fmla="*/ 25941 h 25941"/>
                    </a:gdLst>
                    <a:ahLst/>
                    <a:cxnLst>
                      <a:cxn ang="0">
                        <a:pos x="connsiteX0" y="connsiteY0"/>
                      </a:cxn>
                      <a:cxn ang="0">
                        <a:pos x="connsiteX1" y="connsiteY1"/>
                      </a:cxn>
                      <a:cxn ang="0">
                        <a:pos x="connsiteX2" y="connsiteY2"/>
                      </a:cxn>
                      <a:cxn ang="0">
                        <a:pos x="connsiteX3" y="connsiteY3"/>
                      </a:cxn>
                    </a:cxnLst>
                    <a:rect l="l" t="t" r="r" b="b"/>
                    <a:pathLst>
                      <a:path w="216152" h="25941">
                        <a:moveTo>
                          <a:pt x="0" y="0"/>
                        </a:moveTo>
                        <a:lnTo>
                          <a:pt x="182933" y="0"/>
                        </a:lnTo>
                        <a:lnTo>
                          <a:pt x="216152" y="24502"/>
                        </a:lnTo>
                        <a:lnTo>
                          <a:pt x="40851" y="25941"/>
                        </a:lnTo>
                        <a:close/>
                      </a:path>
                    </a:pathLst>
                  </a:cu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54" name="Straight Arrow Connector 453">
                  <a:extLst>
                    <a:ext uri="{FF2B5EF4-FFF2-40B4-BE49-F238E27FC236}">
                      <a16:creationId xmlns:a16="http://schemas.microsoft.com/office/drawing/2014/main" id="{FC2B2C2F-8462-452D-B854-052C1AD77BD4}"/>
                    </a:ext>
                  </a:extLst>
                </p:cNvPr>
                <p:cNvCxnSpPr>
                  <a:cxnSpLocks/>
                </p:cNvCxnSpPr>
                <p:nvPr/>
              </p:nvCxnSpPr>
              <p:spPr>
                <a:xfrm>
                  <a:off x="1061676" y="4247413"/>
                  <a:ext cx="295751" cy="575038"/>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28B3C06B-4508-4C1E-AB03-2E5F9F1C0ACE}"/>
                    </a:ext>
                  </a:extLst>
                </p:cNvPr>
                <p:cNvCxnSpPr>
                  <a:cxnSpLocks/>
                </p:cNvCxnSpPr>
                <p:nvPr/>
              </p:nvCxnSpPr>
              <p:spPr>
                <a:xfrm flipH="1">
                  <a:off x="1786956" y="4188396"/>
                  <a:ext cx="145632" cy="479273"/>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BD970DEA-A8AC-44A8-8621-59916F772A35}"/>
                    </a:ext>
                  </a:extLst>
                </p:cNvPr>
                <p:cNvCxnSpPr>
                  <a:cxnSpLocks/>
                </p:cNvCxnSpPr>
                <p:nvPr/>
              </p:nvCxnSpPr>
              <p:spPr>
                <a:xfrm flipH="1">
                  <a:off x="2112606" y="4506638"/>
                  <a:ext cx="287285" cy="350050"/>
                </a:xfrm>
                <a:prstGeom prst="straightConnector1">
                  <a:avLst/>
                </a:prstGeom>
                <a:ln>
                  <a:solidFill>
                    <a:schemeClr val="accent3"/>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86255D64-A7B9-45E2-8719-5562BDD5F6DE}"/>
                  </a:ext>
                </a:extLst>
              </p:cNvPr>
              <p:cNvSpPr/>
              <p:nvPr/>
            </p:nvSpPr>
            <p:spPr>
              <a:xfrm>
                <a:off x="2518908" y="4983263"/>
                <a:ext cx="133554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83B01"/>
                    </a:solidFill>
                    <a:effectLst/>
                    <a:uLnTx/>
                    <a:uFillTx/>
                    <a:latin typeface="Segoe UI"/>
                    <a:ea typeface="+mn-ea"/>
                    <a:cs typeface="+mn-cs"/>
                  </a:rPr>
                  <a:t>Inbound</a:t>
                </a:r>
                <a:br>
                  <a:rPr kumimoji="0" lang="en-US" sz="1200" b="1" i="1" u="none" strike="noStrike" kern="1200" cap="none" spc="0" normalizeH="0" baseline="0" noProof="0" dirty="0">
                    <a:ln>
                      <a:noFill/>
                    </a:ln>
                    <a:solidFill>
                      <a:srgbClr val="D83B01"/>
                    </a:solidFill>
                    <a:effectLst/>
                    <a:uLnTx/>
                    <a:uFillTx/>
                    <a:latin typeface="Segoe UI"/>
                    <a:ea typeface="+mn-ea"/>
                    <a:cs typeface="+mn-cs"/>
                  </a:rPr>
                </a:br>
                <a:r>
                  <a:rPr kumimoji="0" lang="en-US" sz="1200" b="1" i="1" u="none" strike="noStrike" kern="1200" cap="none" spc="0" normalizeH="0" baseline="0" noProof="0" dirty="0">
                    <a:ln>
                      <a:noFill/>
                    </a:ln>
                    <a:solidFill>
                      <a:srgbClr val="D83B01"/>
                    </a:solidFill>
                    <a:effectLst/>
                    <a:uLnTx/>
                    <a:uFillTx/>
                    <a:latin typeface="Segoe UI"/>
                    <a:ea typeface="+mn-ea"/>
                    <a:cs typeface="+mn-cs"/>
                  </a:rPr>
                  <a:t>port opened</a:t>
                </a:r>
              </a:p>
            </p:txBody>
          </p:sp>
          <p:grpSp>
            <p:nvGrpSpPr>
              <p:cNvPr id="16" name="Group 15">
                <a:extLst>
                  <a:ext uri="{FF2B5EF4-FFF2-40B4-BE49-F238E27FC236}">
                    <a16:creationId xmlns:a16="http://schemas.microsoft.com/office/drawing/2014/main" id="{F6DF8D21-7A9F-4312-8FAB-91D26213D1C2}"/>
                  </a:ext>
                </a:extLst>
              </p:cNvPr>
              <p:cNvGrpSpPr/>
              <p:nvPr/>
            </p:nvGrpSpPr>
            <p:grpSpPr>
              <a:xfrm rot="1479287">
                <a:off x="2679740" y="4308370"/>
                <a:ext cx="606470" cy="870238"/>
                <a:chOff x="-56429" y="3602271"/>
                <a:chExt cx="312215" cy="448007"/>
              </a:xfrm>
            </p:grpSpPr>
            <p:sp>
              <p:nvSpPr>
                <p:cNvPr id="462" name="Oval 461">
                  <a:extLst>
                    <a:ext uri="{FF2B5EF4-FFF2-40B4-BE49-F238E27FC236}">
                      <a16:creationId xmlns:a16="http://schemas.microsoft.com/office/drawing/2014/main" id="{035AAD25-8A4A-4F0D-A490-0905FA974BEA}"/>
                    </a:ext>
                  </a:extLst>
                </p:cNvPr>
                <p:cNvSpPr>
                  <a:spLocks noChangeArrowheads="1"/>
                </p:cNvSpPr>
                <p:nvPr/>
              </p:nvSpPr>
              <p:spPr bwMode="auto">
                <a:xfrm>
                  <a:off x="109895" y="3615037"/>
                  <a:ext cx="133125" cy="134948"/>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83">
                  <a:extLst>
                    <a:ext uri="{FF2B5EF4-FFF2-40B4-BE49-F238E27FC236}">
                      <a16:creationId xmlns:a16="http://schemas.microsoft.com/office/drawing/2014/main" id="{DF9BAB2A-DB10-40FF-B426-3021FBFA6DB1}"/>
                    </a:ext>
                  </a:extLst>
                </p:cNvPr>
                <p:cNvSpPr>
                  <a:spLocks/>
                </p:cNvSpPr>
                <p:nvPr/>
              </p:nvSpPr>
              <p:spPr bwMode="auto">
                <a:xfrm>
                  <a:off x="186488" y="3770045"/>
                  <a:ext cx="60180" cy="133125"/>
                </a:xfrm>
                <a:custGeom>
                  <a:avLst/>
                  <a:gdLst>
                    <a:gd name="T0" fmla="*/ 17 w 24"/>
                    <a:gd name="T1" fmla="*/ 53 h 54"/>
                    <a:gd name="T2" fmla="*/ 19 w 24"/>
                    <a:gd name="T3" fmla="*/ 52 h 54"/>
                    <a:gd name="T4" fmla="*/ 23 w 24"/>
                    <a:gd name="T5" fmla="*/ 46 h 54"/>
                    <a:gd name="T6" fmla="*/ 13 w 24"/>
                    <a:gd name="T7" fmla="*/ 5 h 54"/>
                    <a:gd name="T8" fmla="*/ 7 w 24"/>
                    <a:gd name="T9" fmla="*/ 1 h 54"/>
                    <a:gd name="T10" fmla="*/ 4 w 24"/>
                    <a:gd name="T11" fmla="*/ 2 h 54"/>
                    <a:gd name="T12" fmla="*/ 0 w 24"/>
                    <a:gd name="T13" fmla="*/ 8 h 54"/>
                    <a:gd name="T14" fmla="*/ 11 w 24"/>
                    <a:gd name="T15" fmla="*/ 49 h 54"/>
                    <a:gd name="T16" fmla="*/ 17 w 24"/>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7" y="53"/>
                      </a:moveTo>
                      <a:cubicBezTo>
                        <a:pt x="19" y="52"/>
                        <a:pt x="19" y="52"/>
                        <a:pt x="19" y="52"/>
                      </a:cubicBezTo>
                      <a:cubicBezTo>
                        <a:pt x="22" y="52"/>
                        <a:pt x="24" y="49"/>
                        <a:pt x="23" y="46"/>
                      </a:cubicBezTo>
                      <a:cubicBezTo>
                        <a:pt x="13" y="5"/>
                        <a:pt x="13" y="5"/>
                        <a:pt x="13" y="5"/>
                      </a:cubicBezTo>
                      <a:cubicBezTo>
                        <a:pt x="12" y="2"/>
                        <a:pt x="9" y="0"/>
                        <a:pt x="7" y="1"/>
                      </a:cubicBezTo>
                      <a:cubicBezTo>
                        <a:pt x="4" y="2"/>
                        <a:pt x="4" y="2"/>
                        <a:pt x="4" y="2"/>
                      </a:cubicBezTo>
                      <a:cubicBezTo>
                        <a:pt x="1" y="2"/>
                        <a:pt x="0" y="5"/>
                        <a:pt x="0" y="8"/>
                      </a:cubicBezTo>
                      <a:cubicBezTo>
                        <a:pt x="11" y="49"/>
                        <a:pt x="11" y="49"/>
                        <a:pt x="11" y="49"/>
                      </a:cubicBezTo>
                      <a:cubicBezTo>
                        <a:pt x="11" y="52"/>
                        <a:pt x="14" y="54"/>
                        <a:pt x="17" y="5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84">
                  <a:extLst>
                    <a:ext uri="{FF2B5EF4-FFF2-40B4-BE49-F238E27FC236}">
                      <a16:creationId xmlns:a16="http://schemas.microsoft.com/office/drawing/2014/main" id="{810819D7-37AE-4662-889D-DBF204C4C9F0}"/>
                    </a:ext>
                  </a:extLst>
                </p:cNvPr>
                <p:cNvSpPr>
                  <a:spLocks/>
                </p:cNvSpPr>
                <p:nvPr/>
              </p:nvSpPr>
              <p:spPr bwMode="auto">
                <a:xfrm>
                  <a:off x="38774" y="3759103"/>
                  <a:ext cx="217012" cy="202423"/>
                </a:xfrm>
                <a:custGeom>
                  <a:avLst/>
                  <a:gdLst>
                    <a:gd name="T0" fmla="*/ 83 w 88"/>
                    <a:gd name="T1" fmla="*/ 28 h 81"/>
                    <a:gd name="T2" fmla="*/ 82 w 88"/>
                    <a:gd name="T3" fmla="*/ 28 h 81"/>
                    <a:gd name="T4" fmla="*/ 86 w 88"/>
                    <a:gd name="T5" fmla="*/ 27 h 81"/>
                    <a:gd name="T6" fmla="*/ 88 w 88"/>
                    <a:gd name="T7" fmla="*/ 23 h 81"/>
                    <a:gd name="T8" fmla="*/ 84 w 88"/>
                    <a:gd name="T9" fmla="*/ 20 h 81"/>
                    <a:gd name="T10" fmla="*/ 80 w 88"/>
                    <a:gd name="T11" fmla="*/ 21 h 81"/>
                    <a:gd name="T12" fmla="*/ 84 w 88"/>
                    <a:gd name="T13" fmla="*/ 19 h 81"/>
                    <a:gd name="T14" fmla="*/ 88 w 88"/>
                    <a:gd name="T15" fmla="*/ 14 h 81"/>
                    <a:gd name="T16" fmla="*/ 82 w 88"/>
                    <a:gd name="T17" fmla="*/ 9 h 81"/>
                    <a:gd name="T18" fmla="*/ 77 w 88"/>
                    <a:gd name="T19" fmla="*/ 10 h 81"/>
                    <a:gd name="T20" fmla="*/ 74 w 88"/>
                    <a:gd name="T21" fmla="*/ 5 h 81"/>
                    <a:gd name="T22" fmla="*/ 64 w 88"/>
                    <a:gd name="T23" fmla="*/ 2 h 81"/>
                    <a:gd name="T24" fmla="*/ 41 w 88"/>
                    <a:gd name="T25" fmla="*/ 13 h 81"/>
                    <a:gd name="T26" fmla="*/ 32 w 88"/>
                    <a:gd name="T27" fmla="*/ 24 h 81"/>
                    <a:gd name="T28" fmla="*/ 27 w 88"/>
                    <a:gd name="T29" fmla="*/ 44 h 81"/>
                    <a:gd name="T30" fmla="*/ 0 w 88"/>
                    <a:gd name="T31" fmla="*/ 58 h 81"/>
                    <a:gd name="T32" fmla="*/ 25 w 88"/>
                    <a:gd name="T33" fmla="*/ 81 h 81"/>
                    <a:gd name="T34" fmla="*/ 42 w 88"/>
                    <a:gd name="T35" fmla="*/ 67 h 81"/>
                    <a:gd name="T36" fmla="*/ 46 w 88"/>
                    <a:gd name="T37" fmla="*/ 66 h 81"/>
                    <a:gd name="T38" fmla="*/ 60 w 88"/>
                    <a:gd name="T39" fmla="*/ 61 h 81"/>
                    <a:gd name="T40" fmla="*/ 60 w 88"/>
                    <a:gd name="T41" fmla="*/ 61 h 81"/>
                    <a:gd name="T42" fmla="*/ 78 w 88"/>
                    <a:gd name="T43" fmla="*/ 52 h 81"/>
                    <a:gd name="T44" fmla="*/ 82 w 88"/>
                    <a:gd name="T45" fmla="*/ 46 h 81"/>
                    <a:gd name="T46" fmla="*/ 82 w 88"/>
                    <a:gd name="T47" fmla="*/ 44 h 81"/>
                    <a:gd name="T48" fmla="*/ 85 w 88"/>
                    <a:gd name="T49" fmla="*/ 37 h 81"/>
                    <a:gd name="T50" fmla="*/ 84 w 88"/>
                    <a:gd name="T51" fmla="*/ 36 h 81"/>
                    <a:gd name="T52" fmla="*/ 84 w 88"/>
                    <a:gd name="T53" fmla="*/ 36 h 81"/>
                    <a:gd name="T54" fmla="*/ 87 w 88"/>
                    <a:gd name="T55" fmla="*/ 32 h 81"/>
                    <a:gd name="T56" fmla="*/ 83 w 88"/>
                    <a:gd name="T5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81">
                      <a:moveTo>
                        <a:pt x="83" y="28"/>
                      </a:moveTo>
                      <a:cubicBezTo>
                        <a:pt x="82" y="28"/>
                        <a:pt x="82" y="28"/>
                        <a:pt x="82" y="28"/>
                      </a:cubicBezTo>
                      <a:cubicBezTo>
                        <a:pt x="86" y="27"/>
                        <a:pt x="86" y="27"/>
                        <a:pt x="86" y="27"/>
                      </a:cubicBezTo>
                      <a:cubicBezTo>
                        <a:pt x="87" y="27"/>
                        <a:pt x="88" y="25"/>
                        <a:pt x="88" y="23"/>
                      </a:cubicBezTo>
                      <a:cubicBezTo>
                        <a:pt x="87" y="21"/>
                        <a:pt x="86" y="20"/>
                        <a:pt x="84" y="20"/>
                      </a:cubicBezTo>
                      <a:cubicBezTo>
                        <a:pt x="80" y="21"/>
                        <a:pt x="80" y="21"/>
                        <a:pt x="80" y="21"/>
                      </a:cubicBezTo>
                      <a:cubicBezTo>
                        <a:pt x="84" y="19"/>
                        <a:pt x="84" y="19"/>
                        <a:pt x="84" y="19"/>
                      </a:cubicBezTo>
                      <a:cubicBezTo>
                        <a:pt x="87" y="18"/>
                        <a:pt x="88" y="16"/>
                        <a:pt x="88" y="14"/>
                      </a:cubicBezTo>
                      <a:cubicBezTo>
                        <a:pt x="87" y="11"/>
                        <a:pt x="85" y="9"/>
                        <a:pt x="82" y="9"/>
                      </a:cubicBezTo>
                      <a:cubicBezTo>
                        <a:pt x="77" y="10"/>
                        <a:pt x="77" y="10"/>
                        <a:pt x="77" y="10"/>
                      </a:cubicBezTo>
                      <a:cubicBezTo>
                        <a:pt x="74" y="5"/>
                        <a:pt x="74" y="5"/>
                        <a:pt x="74" y="5"/>
                      </a:cubicBezTo>
                      <a:cubicBezTo>
                        <a:pt x="72" y="1"/>
                        <a:pt x="68" y="0"/>
                        <a:pt x="64" y="2"/>
                      </a:cubicBezTo>
                      <a:cubicBezTo>
                        <a:pt x="41" y="13"/>
                        <a:pt x="41" y="13"/>
                        <a:pt x="41" y="13"/>
                      </a:cubicBezTo>
                      <a:cubicBezTo>
                        <a:pt x="37" y="15"/>
                        <a:pt x="34" y="19"/>
                        <a:pt x="32" y="24"/>
                      </a:cubicBezTo>
                      <a:cubicBezTo>
                        <a:pt x="27" y="44"/>
                        <a:pt x="27" y="44"/>
                        <a:pt x="27" y="44"/>
                      </a:cubicBezTo>
                      <a:cubicBezTo>
                        <a:pt x="0" y="58"/>
                        <a:pt x="0" y="58"/>
                        <a:pt x="0" y="58"/>
                      </a:cubicBezTo>
                      <a:cubicBezTo>
                        <a:pt x="25" y="81"/>
                        <a:pt x="25" y="81"/>
                        <a:pt x="25" y="81"/>
                      </a:cubicBezTo>
                      <a:cubicBezTo>
                        <a:pt x="42" y="67"/>
                        <a:pt x="42" y="67"/>
                        <a:pt x="42" y="67"/>
                      </a:cubicBezTo>
                      <a:cubicBezTo>
                        <a:pt x="46" y="66"/>
                        <a:pt x="46" y="66"/>
                        <a:pt x="46" y="66"/>
                      </a:cubicBezTo>
                      <a:cubicBezTo>
                        <a:pt x="51" y="65"/>
                        <a:pt x="55" y="63"/>
                        <a:pt x="60" y="61"/>
                      </a:cubicBezTo>
                      <a:cubicBezTo>
                        <a:pt x="60" y="61"/>
                        <a:pt x="60" y="61"/>
                        <a:pt x="60" y="61"/>
                      </a:cubicBezTo>
                      <a:cubicBezTo>
                        <a:pt x="78" y="52"/>
                        <a:pt x="78" y="52"/>
                        <a:pt x="78" y="52"/>
                      </a:cubicBezTo>
                      <a:cubicBezTo>
                        <a:pt x="80" y="51"/>
                        <a:pt x="82" y="49"/>
                        <a:pt x="82" y="46"/>
                      </a:cubicBezTo>
                      <a:cubicBezTo>
                        <a:pt x="82" y="44"/>
                        <a:pt x="82" y="44"/>
                        <a:pt x="82" y="44"/>
                      </a:cubicBezTo>
                      <a:cubicBezTo>
                        <a:pt x="85" y="43"/>
                        <a:pt x="86" y="40"/>
                        <a:pt x="85" y="37"/>
                      </a:cubicBezTo>
                      <a:cubicBezTo>
                        <a:pt x="84" y="36"/>
                        <a:pt x="84" y="36"/>
                        <a:pt x="84" y="36"/>
                      </a:cubicBezTo>
                      <a:cubicBezTo>
                        <a:pt x="84" y="36"/>
                        <a:pt x="84" y="36"/>
                        <a:pt x="84" y="36"/>
                      </a:cubicBezTo>
                      <a:cubicBezTo>
                        <a:pt x="86" y="36"/>
                        <a:pt x="87" y="34"/>
                        <a:pt x="87" y="32"/>
                      </a:cubicBezTo>
                      <a:cubicBezTo>
                        <a:pt x="87" y="30"/>
                        <a:pt x="85" y="28"/>
                        <a:pt x="83" y="28"/>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85">
                  <a:extLst>
                    <a:ext uri="{FF2B5EF4-FFF2-40B4-BE49-F238E27FC236}">
                      <a16:creationId xmlns:a16="http://schemas.microsoft.com/office/drawing/2014/main" id="{B5D69488-E3EC-41BB-9285-01F699A1700A}"/>
                    </a:ext>
                  </a:extLst>
                </p:cNvPr>
                <p:cNvSpPr>
                  <a:spLocks/>
                </p:cNvSpPr>
                <p:nvPr/>
              </p:nvSpPr>
              <p:spPr bwMode="auto">
                <a:xfrm>
                  <a:off x="190135" y="3766398"/>
                  <a:ext cx="38297" cy="23708"/>
                </a:xfrm>
                <a:custGeom>
                  <a:avLst/>
                  <a:gdLst>
                    <a:gd name="T0" fmla="*/ 16 w 16"/>
                    <a:gd name="T1" fmla="*/ 7 h 9"/>
                    <a:gd name="T2" fmla="*/ 0 w 16"/>
                    <a:gd name="T3" fmla="*/ 9 h 9"/>
                    <a:gd name="T4" fmla="*/ 3 w 16"/>
                    <a:gd name="T5" fmla="*/ 4 h 9"/>
                    <a:gd name="T6" fmla="*/ 11 w 16"/>
                    <a:gd name="T7" fmla="*/ 1 h 9"/>
                    <a:gd name="T8" fmla="*/ 13 w 16"/>
                    <a:gd name="T9" fmla="*/ 1 h 9"/>
                    <a:gd name="T10" fmla="*/ 16 w 16"/>
                    <a:gd name="T11" fmla="*/ 7 h 9"/>
                  </a:gdLst>
                  <a:ahLst/>
                  <a:cxnLst>
                    <a:cxn ang="0">
                      <a:pos x="T0" y="T1"/>
                    </a:cxn>
                    <a:cxn ang="0">
                      <a:pos x="T2" y="T3"/>
                    </a:cxn>
                    <a:cxn ang="0">
                      <a:pos x="T4" y="T5"/>
                    </a:cxn>
                    <a:cxn ang="0">
                      <a:pos x="T6" y="T7"/>
                    </a:cxn>
                    <a:cxn ang="0">
                      <a:pos x="T8" y="T9"/>
                    </a:cxn>
                    <a:cxn ang="0">
                      <a:pos x="T10" y="T11"/>
                    </a:cxn>
                  </a:cxnLst>
                  <a:rect l="0" t="0" r="r" b="b"/>
                  <a:pathLst>
                    <a:path w="16" h="9">
                      <a:moveTo>
                        <a:pt x="16" y="7"/>
                      </a:moveTo>
                      <a:cubicBezTo>
                        <a:pt x="0" y="9"/>
                        <a:pt x="0" y="9"/>
                        <a:pt x="0" y="9"/>
                      </a:cubicBezTo>
                      <a:cubicBezTo>
                        <a:pt x="3" y="4"/>
                        <a:pt x="3" y="4"/>
                        <a:pt x="3" y="4"/>
                      </a:cubicBezTo>
                      <a:cubicBezTo>
                        <a:pt x="5" y="1"/>
                        <a:pt x="8" y="0"/>
                        <a:pt x="11" y="1"/>
                      </a:cubicBezTo>
                      <a:cubicBezTo>
                        <a:pt x="13" y="1"/>
                        <a:pt x="13" y="1"/>
                        <a:pt x="13" y="1"/>
                      </a:cubicBezTo>
                      <a:lnTo>
                        <a:pt x="16" y="7"/>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86">
                  <a:extLst>
                    <a:ext uri="{FF2B5EF4-FFF2-40B4-BE49-F238E27FC236}">
                      <a16:creationId xmlns:a16="http://schemas.microsoft.com/office/drawing/2014/main" id="{161FFC4F-04A4-4315-A197-EDB4CF9E3260}"/>
                    </a:ext>
                  </a:extLst>
                </p:cNvPr>
                <p:cNvSpPr>
                  <a:spLocks/>
                </p:cNvSpPr>
                <p:nvPr/>
              </p:nvSpPr>
              <p:spPr bwMode="auto">
                <a:xfrm>
                  <a:off x="111719" y="3868521"/>
                  <a:ext cx="129478" cy="74769"/>
                </a:xfrm>
                <a:custGeom>
                  <a:avLst/>
                  <a:gdLst>
                    <a:gd name="T0" fmla="*/ 52 w 52"/>
                    <a:gd name="T1" fmla="*/ 0 h 30"/>
                    <a:gd name="T2" fmla="*/ 24 w 52"/>
                    <a:gd name="T3" fmla="*/ 4 h 30"/>
                    <a:gd name="T4" fmla="*/ 7 w 52"/>
                    <a:gd name="T5" fmla="*/ 13 h 30"/>
                    <a:gd name="T6" fmla="*/ 0 w 52"/>
                    <a:gd name="T7" fmla="*/ 20 h 30"/>
                    <a:gd name="T8" fmla="*/ 3 w 52"/>
                    <a:gd name="T9" fmla="*/ 30 h 30"/>
                    <a:gd name="T10" fmla="*/ 12 w 52"/>
                    <a:gd name="T11" fmla="*/ 23 h 30"/>
                    <a:gd name="T12" fmla="*/ 16 w 52"/>
                    <a:gd name="T13" fmla="*/ 22 h 30"/>
                    <a:gd name="T14" fmla="*/ 30 w 52"/>
                    <a:gd name="T15" fmla="*/ 17 h 30"/>
                    <a:gd name="T16" fmla="*/ 30 w 52"/>
                    <a:gd name="T17" fmla="*/ 17 h 30"/>
                    <a:gd name="T18" fmla="*/ 48 w 52"/>
                    <a:gd name="T19" fmla="*/ 8 h 30"/>
                    <a:gd name="T20" fmla="*/ 52 w 52"/>
                    <a:gd name="T21" fmla="*/ 2 h 30"/>
                    <a:gd name="T22" fmla="*/ 52 w 5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0">
                      <a:moveTo>
                        <a:pt x="52" y="0"/>
                      </a:moveTo>
                      <a:cubicBezTo>
                        <a:pt x="24" y="4"/>
                        <a:pt x="24" y="4"/>
                        <a:pt x="24" y="4"/>
                      </a:cubicBezTo>
                      <a:cubicBezTo>
                        <a:pt x="18" y="5"/>
                        <a:pt x="11" y="8"/>
                        <a:pt x="7" y="13"/>
                      </a:cubicBezTo>
                      <a:cubicBezTo>
                        <a:pt x="0" y="20"/>
                        <a:pt x="0" y="20"/>
                        <a:pt x="0" y="20"/>
                      </a:cubicBezTo>
                      <a:cubicBezTo>
                        <a:pt x="3" y="30"/>
                        <a:pt x="3" y="30"/>
                        <a:pt x="3" y="30"/>
                      </a:cubicBezTo>
                      <a:cubicBezTo>
                        <a:pt x="12" y="23"/>
                        <a:pt x="12" y="23"/>
                        <a:pt x="12" y="23"/>
                      </a:cubicBezTo>
                      <a:cubicBezTo>
                        <a:pt x="16" y="22"/>
                        <a:pt x="16" y="22"/>
                        <a:pt x="16" y="22"/>
                      </a:cubicBezTo>
                      <a:cubicBezTo>
                        <a:pt x="21" y="21"/>
                        <a:pt x="25" y="19"/>
                        <a:pt x="30" y="17"/>
                      </a:cubicBezTo>
                      <a:cubicBezTo>
                        <a:pt x="30" y="17"/>
                        <a:pt x="30" y="17"/>
                        <a:pt x="30" y="17"/>
                      </a:cubicBezTo>
                      <a:cubicBezTo>
                        <a:pt x="48" y="8"/>
                        <a:pt x="48" y="8"/>
                        <a:pt x="48" y="8"/>
                      </a:cubicBezTo>
                      <a:cubicBezTo>
                        <a:pt x="50" y="7"/>
                        <a:pt x="52" y="5"/>
                        <a:pt x="52" y="2"/>
                      </a:cubicBezTo>
                      <a:lnTo>
                        <a:pt x="52" y="0"/>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94">
                  <a:extLst>
                    <a:ext uri="{FF2B5EF4-FFF2-40B4-BE49-F238E27FC236}">
                      <a16:creationId xmlns:a16="http://schemas.microsoft.com/office/drawing/2014/main" id="{FADDF6C4-1DD7-44EB-A0EA-A99C9AC8A478}"/>
                    </a:ext>
                  </a:extLst>
                </p:cNvPr>
                <p:cNvSpPr>
                  <a:spLocks/>
                </p:cNvSpPr>
                <p:nvPr/>
              </p:nvSpPr>
              <p:spPr bwMode="auto">
                <a:xfrm>
                  <a:off x="67952" y="3863050"/>
                  <a:ext cx="71122" cy="89358"/>
                </a:xfrm>
                <a:custGeom>
                  <a:avLst/>
                  <a:gdLst>
                    <a:gd name="T0" fmla="*/ 15 w 39"/>
                    <a:gd name="T1" fmla="*/ 0 h 49"/>
                    <a:gd name="T2" fmla="*/ 39 w 39"/>
                    <a:gd name="T3" fmla="*/ 37 h 49"/>
                    <a:gd name="T4" fmla="*/ 23 w 39"/>
                    <a:gd name="T5" fmla="*/ 49 h 49"/>
                    <a:gd name="T6" fmla="*/ 0 w 39"/>
                    <a:gd name="T7" fmla="*/ 13 h 49"/>
                    <a:gd name="T8" fmla="*/ 15 w 39"/>
                    <a:gd name="T9" fmla="*/ 0 h 49"/>
                  </a:gdLst>
                  <a:ahLst/>
                  <a:cxnLst>
                    <a:cxn ang="0">
                      <a:pos x="T0" y="T1"/>
                    </a:cxn>
                    <a:cxn ang="0">
                      <a:pos x="T2" y="T3"/>
                    </a:cxn>
                    <a:cxn ang="0">
                      <a:pos x="T4" y="T5"/>
                    </a:cxn>
                    <a:cxn ang="0">
                      <a:pos x="T6" y="T7"/>
                    </a:cxn>
                    <a:cxn ang="0">
                      <a:pos x="T8" y="T9"/>
                    </a:cxn>
                  </a:cxnLst>
                  <a:rect l="0" t="0" r="r" b="b"/>
                  <a:pathLst>
                    <a:path w="39" h="49">
                      <a:moveTo>
                        <a:pt x="15" y="0"/>
                      </a:moveTo>
                      <a:lnTo>
                        <a:pt x="39" y="37"/>
                      </a:lnTo>
                      <a:lnTo>
                        <a:pt x="23" y="49"/>
                      </a:lnTo>
                      <a:lnTo>
                        <a:pt x="0" y="13"/>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7915631C-BD18-468C-BB8D-39288A37DF9B}"/>
                    </a:ext>
                  </a:extLst>
                </p:cNvPr>
                <p:cNvSpPr>
                  <a:spLocks/>
                </p:cNvSpPr>
                <p:nvPr/>
              </p:nvSpPr>
              <p:spPr bwMode="auto">
                <a:xfrm>
                  <a:off x="-56429" y="3879463"/>
                  <a:ext cx="179091" cy="170815"/>
                </a:xfrm>
                <a:custGeom>
                  <a:avLst/>
                  <a:gdLst>
                    <a:gd name="connsiteX0" fmla="*/ 131677 w 179091"/>
                    <a:gd name="connsiteY0" fmla="*/ 0 h 170815"/>
                    <a:gd name="connsiteX1" fmla="*/ 179091 w 179091"/>
                    <a:gd name="connsiteY1" fmla="*/ 71122 h 170815"/>
                    <a:gd name="connsiteX2" fmla="*/ 62514 w 179091"/>
                    <a:gd name="connsiteY2" fmla="*/ 170815 h 170815"/>
                    <a:gd name="connsiteX3" fmla="*/ 0 w 179091"/>
                    <a:gd name="connsiteY3" fmla="*/ 78790 h 170815"/>
                  </a:gdLst>
                  <a:ahLst/>
                  <a:cxnLst>
                    <a:cxn ang="0">
                      <a:pos x="connsiteX0" y="connsiteY0"/>
                    </a:cxn>
                    <a:cxn ang="0">
                      <a:pos x="connsiteX1" y="connsiteY1"/>
                    </a:cxn>
                    <a:cxn ang="0">
                      <a:pos x="connsiteX2" y="connsiteY2"/>
                    </a:cxn>
                    <a:cxn ang="0">
                      <a:pos x="connsiteX3" y="connsiteY3"/>
                    </a:cxn>
                  </a:cxnLst>
                  <a:rect l="l" t="t" r="r" b="b"/>
                  <a:pathLst>
                    <a:path w="179091" h="170815">
                      <a:moveTo>
                        <a:pt x="131677" y="0"/>
                      </a:moveTo>
                      <a:lnTo>
                        <a:pt x="179091" y="71122"/>
                      </a:lnTo>
                      <a:lnTo>
                        <a:pt x="62514" y="170815"/>
                      </a:lnTo>
                      <a:lnTo>
                        <a:pt x="0" y="7879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9EBDB374-C0B7-4D3F-84D0-9A43A6B9AC8D}"/>
                    </a:ext>
                  </a:extLst>
                </p:cNvPr>
                <p:cNvSpPr>
                  <a:spLocks/>
                </p:cNvSpPr>
                <p:nvPr/>
              </p:nvSpPr>
              <p:spPr bwMode="auto">
                <a:xfrm>
                  <a:off x="-14699" y="3928701"/>
                  <a:ext cx="137360" cy="121542"/>
                </a:xfrm>
                <a:custGeom>
                  <a:avLst/>
                  <a:gdLst>
                    <a:gd name="connsiteX0" fmla="*/ 122771 w 137360"/>
                    <a:gd name="connsiteY0" fmla="*/ 0 h 121542"/>
                    <a:gd name="connsiteX1" fmla="*/ 137360 w 137360"/>
                    <a:gd name="connsiteY1" fmla="*/ 21884 h 121542"/>
                    <a:gd name="connsiteX2" fmla="*/ 20760 w 137360"/>
                    <a:gd name="connsiteY2" fmla="*/ 121542 h 121542"/>
                    <a:gd name="connsiteX3" fmla="*/ 0 w 137360"/>
                    <a:gd name="connsiteY3" fmla="*/ 90982 h 121542"/>
                  </a:gdLst>
                  <a:ahLst/>
                  <a:cxnLst>
                    <a:cxn ang="0">
                      <a:pos x="connsiteX0" y="connsiteY0"/>
                    </a:cxn>
                    <a:cxn ang="0">
                      <a:pos x="connsiteX1" y="connsiteY1"/>
                    </a:cxn>
                    <a:cxn ang="0">
                      <a:pos x="connsiteX2" y="connsiteY2"/>
                    </a:cxn>
                    <a:cxn ang="0">
                      <a:pos x="connsiteX3" y="connsiteY3"/>
                    </a:cxn>
                  </a:cxnLst>
                  <a:rect l="l" t="t" r="r" b="b"/>
                  <a:pathLst>
                    <a:path w="137360" h="121542">
                      <a:moveTo>
                        <a:pt x="122771" y="0"/>
                      </a:moveTo>
                      <a:lnTo>
                        <a:pt x="137360" y="21884"/>
                      </a:lnTo>
                      <a:lnTo>
                        <a:pt x="20760" y="121542"/>
                      </a:lnTo>
                      <a:lnTo>
                        <a:pt x="0" y="90982"/>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126">
                  <a:extLst>
                    <a:ext uri="{FF2B5EF4-FFF2-40B4-BE49-F238E27FC236}">
                      <a16:creationId xmlns:a16="http://schemas.microsoft.com/office/drawing/2014/main" id="{E4BFE4E9-FAB9-4ADA-A2F1-ADF944BC91E1}"/>
                    </a:ext>
                  </a:extLst>
                </p:cNvPr>
                <p:cNvSpPr>
                  <a:spLocks noEditPoints="1"/>
                </p:cNvSpPr>
                <p:nvPr/>
              </p:nvSpPr>
              <p:spPr bwMode="auto">
                <a:xfrm>
                  <a:off x="97130" y="3602271"/>
                  <a:ext cx="158656" cy="187834"/>
                </a:xfrm>
                <a:custGeom>
                  <a:avLst/>
                  <a:gdLst>
                    <a:gd name="T0" fmla="*/ 61 w 64"/>
                    <a:gd name="T1" fmla="*/ 25 h 75"/>
                    <a:gd name="T2" fmla="*/ 25 w 64"/>
                    <a:gd name="T3" fmla="*/ 4 h 75"/>
                    <a:gd name="T4" fmla="*/ 4 w 64"/>
                    <a:gd name="T5" fmla="*/ 39 h 75"/>
                    <a:gd name="T6" fmla="*/ 36 w 64"/>
                    <a:gd name="T7" fmla="*/ 61 h 75"/>
                    <a:gd name="T8" fmla="*/ 39 w 64"/>
                    <a:gd name="T9" fmla="*/ 74 h 75"/>
                    <a:gd name="T10" fmla="*/ 40 w 64"/>
                    <a:gd name="T11" fmla="*/ 75 h 75"/>
                    <a:gd name="T12" fmla="*/ 46 w 64"/>
                    <a:gd name="T13" fmla="*/ 74 h 75"/>
                    <a:gd name="T14" fmla="*/ 42 w 64"/>
                    <a:gd name="T15" fmla="*/ 59 h 75"/>
                    <a:gd name="T16" fmla="*/ 61 w 64"/>
                    <a:gd name="T17" fmla="*/ 25 h 75"/>
                    <a:gd name="T18" fmla="*/ 38 w 64"/>
                    <a:gd name="T19" fmla="*/ 54 h 75"/>
                    <a:gd name="T20" fmla="*/ 10 w 64"/>
                    <a:gd name="T21" fmla="*/ 38 h 75"/>
                    <a:gd name="T22" fmla="*/ 27 w 64"/>
                    <a:gd name="T23" fmla="*/ 10 h 75"/>
                    <a:gd name="T24" fmla="*/ 55 w 64"/>
                    <a:gd name="T25" fmla="*/ 26 h 75"/>
                    <a:gd name="T26" fmla="*/ 38 w 64"/>
                    <a:gd name="T2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5">
                      <a:moveTo>
                        <a:pt x="61" y="25"/>
                      </a:moveTo>
                      <a:cubicBezTo>
                        <a:pt x="57" y="9"/>
                        <a:pt x="41" y="0"/>
                        <a:pt x="25" y="4"/>
                      </a:cubicBezTo>
                      <a:cubicBezTo>
                        <a:pt x="10" y="8"/>
                        <a:pt x="0" y="23"/>
                        <a:pt x="4" y="39"/>
                      </a:cubicBezTo>
                      <a:cubicBezTo>
                        <a:pt x="8" y="54"/>
                        <a:pt x="21" y="63"/>
                        <a:pt x="36" y="61"/>
                      </a:cubicBezTo>
                      <a:cubicBezTo>
                        <a:pt x="39" y="74"/>
                        <a:pt x="39" y="74"/>
                        <a:pt x="39" y="74"/>
                      </a:cubicBezTo>
                      <a:cubicBezTo>
                        <a:pt x="40" y="75"/>
                        <a:pt x="40" y="75"/>
                        <a:pt x="40" y="75"/>
                      </a:cubicBezTo>
                      <a:cubicBezTo>
                        <a:pt x="46" y="74"/>
                        <a:pt x="46" y="74"/>
                        <a:pt x="46" y="74"/>
                      </a:cubicBezTo>
                      <a:cubicBezTo>
                        <a:pt x="42" y="59"/>
                        <a:pt x="42" y="59"/>
                        <a:pt x="42" y="59"/>
                      </a:cubicBezTo>
                      <a:cubicBezTo>
                        <a:pt x="56" y="54"/>
                        <a:pt x="64" y="40"/>
                        <a:pt x="61" y="25"/>
                      </a:cubicBezTo>
                      <a:moveTo>
                        <a:pt x="38" y="54"/>
                      </a:moveTo>
                      <a:cubicBezTo>
                        <a:pt x="25" y="58"/>
                        <a:pt x="13" y="50"/>
                        <a:pt x="10" y="38"/>
                      </a:cubicBezTo>
                      <a:cubicBezTo>
                        <a:pt x="7" y="25"/>
                        <a:pt x="14" y="13"/>
                        <a:pt x="27" y="10"/>
                      </a:cubicBezTo>
                      <a:cubicBezTo>
                        <a:pt x="39" y="7"/>
                        <a:pt x="52" y="14"/>
                        <a:pt x="55" y="26"/>
                      </a:cubicBezTo>
                      <a:cubicBezTo>
                        <a:pt x="58" y="39"/>
                        <a:pt x="50" y="51"/>
                        <a:pt x="38" y="5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9" name="Group 1048">
              <a:extLst>
                <a:ext uri="{FF2B5EF4-FFF2-40B4-BE49-F238E27FC236}">
                  <a16:creationId xmlns:a16="http://schemas.microsoft.com/office/drawing/2014/main" id="{91D75FC9-569F-4D69-95AA-8C86638D33BB}"/>
                </a:ext>
              </a:extLst>
            </p:cNvPr>
            <p:cNvGrpSpPr/>
            <p:nvPr/>
          </p:nvGrpSpPr>
          <p:grpSpPr>
            <a:xfrm>
              <a:off x="3310283" y="3777525"/>
              <a:ext cx="195178" cy="195178"/>
              <a:chOff x="3295873" y="3793539"/>
              <a:chExt cx="195178" cy="195178"/>
            </a:xfrm>
          </p:grpSpPr>
          <p:sp>
            <p:nvSpPr>
              <p:cNvPr id="29" name="Oval 28">
                <a:extLst>
                  <a:ext uri="{FF2B5EF4-FFF2-40B4-BE49-F238E27FC236}">
                    <a16:creationId xmlns:a16="http://schemas.microsoft.com/office/drawing/2014/main" id="{075E9CBB-EDF0-4958-B20F-8ABFC16E59DF}"/>
                  </a:ext>
                </a:extLst>
              </p:cNvPr>
              <p:cNvSpPr/>
              <p:nvPr/>
            </p:nvSpPr>
            <p:spPr bwMode="auto">
              <a:xfrm>
                <a:off x="3295873" y="3793539"/>
                <a:ext cx="195178" cy="195178"/>
              </a:xfrm>
              <a:prstGeom prst="ellipse">
                <a:avLst/>
              </a:prstGeom>
              <a:solidFill>
                <a:schemeClr val="bg1"/>
              </a:solidFill>
              <a:ln>
                <a:noFill/>
                <a:headEnd type="none" w="med" len="med"/>
                <a:tailEnd type="none" w="med" len="med"/>
              </a:ln>
              <a:effectLst>
                <a:outerShdw blurRad="254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22">
                <a:extLst>
                  <a:ext uri="{FF2B5EF4-FFF2-40B4-BE49-F238E27FC236}">
                    <a16:creationId xmlns:a16="http://schemas.microsoft.com/office/drawing/2014/main" id="{6368B344-F1DA-48F7-9B64-1D8643667032}"/>
                  </a:ext>
                </a:extLst>
              </p:cNvPr>
              <p:cNvGrpSpPr/>
              <p:nvPr/>
            </p:nvGrpSpPr>
            <p:grpSpPr>
              <a:xfrm rot="11700000">
                <a:off x="3331005" y="3827668"/>
                <a:ext cx="133540" cy="117897"/>
                <a:chOff x="3331005" y="3827668"/>
                <a:chExt cx="133540" cy="117897"/>
              </a:xfrm>
              <a:solidFill>
                <a:schemeClr val="accent1"/>
              </a:solidFill>
            </p:grpSpPr>
            <p:sp>
              <p:nvSpPr>
                <p:cNvPr id="31" name="Freeform: Shape 30">
                  <a:extLst>
                    <a:ext uri="{FF2B5EF4-FFF2-40B4-BE49-F238E27FC236}">
                      <a16:creationId xmlns:a16="http://schemas.microsoft.com/office/drawing/2014/main" id="{6840272A-69BA-4EA2-82A3-0C7F88D19898}"/>
                    </a:ext>
                  </a:extLst>
                </p:cNvPr>
                <p:cNvSpPr/>
                <p:nvPr/>
              </p:nvSpPr>
              <p:spPr>
                <a:xfrm>
                  <a:off x="3331005" y="3881714"/>
                  <a:ext cx="133540" cy="9539"/>
                </a:xfrm>
                <a:custGeom>
                  <a:avLst/>
                  <a:gdLst>
                    <a:gd name="connsiteX0" fmla="*/ 128580 w 133540"/>
                    <a:gd name="connsiteY0" fmla="*/ 10244 h 9538"/>
                    <a:gd name="connsiteX1" fmla="*/ 5113 w 133540"/>
                    <a:gd name="connsiteY1" fmla="*/ 10244 h 9538"/>
                    <a:gd name="connsiteX2" fmla="*/ 0 w 133540"/>
                    <a:gd name="connsiteY2" fmla="*/ 5113 h 9538"/>
                    <a:gd name="connsiteX3" fmla="*/ 5113 w 133540"/>
                    <a:gd name="connsiteY3" fmla="*/ 0 h 9538"/>
                    <a:gd name="connsiteX4" fmla="*/ 128580 w 133540"/>
                    <a:gd name="connsiteY4" fmla="*/ 0 h 9538"/>
                    <a:gd name="connsiteX5" fmla="*/ 133693 w 133540"/>
                    <a:gd name="connsiteY5" fmla="*/ 5113 h 9538"/>
                    <a:gd name="connsiteX6" fmla="*/ 128580 w 133540"/>
                    <a:gd name="connsiteY6" fmla="*/ 10244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0" h="9538">
                      <a:moveTo>
                        <a:pt x="128580" y="10244"/>
                      </a:moveTo>
                      <a:lnTo>
                        <a:pt x="5113" y="10244"/>
                      </a:lnTo>
                      <a:cubicBezTo>
                        <a:pt x="2289" y="10244"/>
                        <a:pt x="0" y="7936"/>
                        <a:pt x="0" y="5113"/>
                      </a:cubicBezTo>
                      <a:cubicBezTo>
                        <a:pt x="0" y="2289"/>
                        <a:pt x="2289" y="0"/>
                        <a:pt x="5113" y="0"/>
                      </a:cubicBezTo>
                      <a:lnTo>
                        <a:pt x="128580" y="0"/>
                      </a:lnTo>
                      <a:cubicBezTo>
                        <a:pt x="131403" y="0"/>
                        <a:pt x="133693" y="2289"/>
                        <a:pt x="133693" y="5113"/>
                      </a:cubicBezTo>
                      <a:cubicBezTo>
                        <a:pt x="133712" y="7936"/>
                        <a:pt x="131422" y="10244"/>
                        <a:pt x="128580" y="10244"/>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9" name="Freeform: Shape 1038">
                  <a:extLst>
                    <a:ext uri="{FF2B5EF4-FFF2-40B4-BE49-F238E27FC236}">
                      <a16:creationId xmlns:a16="http://schemas.microsoft.com/office/drawing/2014/main" id="{4D9F4D86-871B-4688-8E2C-306D2262384C}"/>
                    </a:ext>
                  </a:extLst>
                </p:cNvPr>
                <p:cNvSpPr/>
                <p:nvPr/>
              </p:nvSpPr>
              <p:spPr>
                <a:xfrm>
                  <a:off x="3349109" y="3827668"/>
                  <a:ext cx="97293" cy="53416"/>
                </a:xfrm>
                <a:custGeom>
                  <a:avLst/>
                  <a:gdLst>
                    <a:gd name="connsiteX0" fmla="*/ 48742 w 97293"/>
                    <a:gd name="connsiteY0" fmla="*/ 53855 h 53416"/>
                    <a:gd name="connsiteX1" fmla="*/ 0 w 97293"/>
                    <a:gd name="connsiteY1" fmla="*/ 5113 h 53416"/>
                    <a:gd name="connsiteX2" fmla="*/ 5113 w 97293"/>
                    <a:gd name="connsiteY2" fmla="*/ 0 h 53416"/>
                    <a:gd name="connsiteX3" fmla="*/ 10225 w 97293"/>
                    <a:gd name="connsiteY3" fmla="*/ 5113 h 53416"/>
                    <a:gd name="connsiteX4" fmla="*/ 48723 w 97293"/>
                    <a:gd name="connsiteY4" fmla="*/ 43610 h 53416"/>
                    <a:gd name="connsiteX5" fmla="*/ 87221 w 97293"/>
                    <a:gd name="connsiteY5" fmla="*/ 5113 h 53416"/>
                    <a:gd name="connsiteX6" fmla="*/ 92352 w 97293"/>
                    <a:gd name="connsiteY6" fmla="*/ 0 h 53416"/>
                    <a:gd name="connsiteX7" fmla="*/ 97484 w 97293"/>
                    <a:gd name="connsiteY7" fmla="*/ 5113 h 53416"/>
                    <a:gd name="connsiteX8" fmla="*/ 4874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48742" y="53855"/>
                      </a:moveTo>
                      <a:cubicBezTo>
                        <a:pt x="21862" y="53855"/>
                        <a:pt x="0" y="31992"/>
                        <a:pt x="0" y="5113"/>
                      </a:cubicBezTo>
                      <a:cubicBezTo>
                        <a:pt x="0" y="2289"/>
                        <a:pt x="2289" y="0"/>
                        <a:pt x="5113" y="0"/>
                      </a:cubicBezTo>
                      <a:cubicBezTo>
                        <a:pt x="7936" y="0"/>
                        <a:pt x="10225" y="2289"/>
                        <a:pt x="10225" y="5113"/>
                      </a:cubicBezTo>
                      <a:cubicBezTo>
                        <a:pt x="10225" y="26346"/>
                        <a:pt x="27490" y="43610"/>
                        <a:pt x="48723" y="43610"/>
                      </a:cubicBezTo>
                      <a:cubicBezTo>
                        <a:pt x="69956" y="43610"/>
                        <a:pt x="87221" y="26346"/>
                        <a:pt x="87221" y="5113"/>
                      </a:cubicBezTo>
                      <a:cubicBezTo>
                        <a:pt x="87221" y="2289"/>
                        <a:pt x="89510" y="0"/>
                        <a:pt x="92352" y="0"/>
                      </a:cubicBezTo>
                      <a:cubicBezTo>
                        <a:pt x="95176" y="0"/>
                        <a:pt x="97484" y="2289"/>
                        <a:pt x="97484" y="5113"/>
                      </a:cubicBezTo>
                      <a:cubicBezTo>
                        <a:pt x="97503" y="31973"/>
                        <a:pt x="75622" y="53855"/>
                        <a:pt x="4874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0" name="Freeform: Shape 1039">
                  <a:extLst>
                    <a:ext uri="{FF2B5EF4-FFF2-40B4-BE49-F238E27FC236}">
                      <a16:creationId xmlns:a16="http://schemas.microsoft.com/office/drawing/2014/main" id="{7117127F-18B8-408A-9659-1F698504DC60}"/>
                    </a:ext>
                  </a:extLst>
                </p:cNvPr>
                <p:cNvSpPr/>
                <p:nvPr/>
              </p:nvSpPr>
              <p:spPr>
                <a:xfrm>
                  <a:off x="3349128" y="3892149"/>
                  <a:ext cx="97293" cy="53416"/>
                </a:xfrm>
                <a:custGeom>
                  <a:avLst/>
                  <a:gdLst>
                    <a:gd name="connsiteX0" fmla="*/ 92352 w 97293"/>
                    <a:gd name="connsiteY0" fmla="*/ 53855 h 53416"/>
                    <a:gd name="connsiteX1" fmla="*/ 87221 w 97293"/>
                    <a:gd name="connsiteY1" fmla="*/ 48742 h 53416"/>
                    <a:gd name="connsiteX2" fmla="*/ 48723 w 97293"/>
                    <a:gd name="connsiteY2" fmla="*/ 10244 h 53416"/>
                    <a:gd name="connsiteX3" fmla="*/ 10225 w 97293"/>
                    <a:gd name="connsiteY3" fmla="*/ 48742 h 53416"/>
                    <a:gd name="connsiteX4" fmla="*/ 5113 w 97293"/>
                    <a:gd name="connsiteY4" fmla="*/ 53855 h 53416"/>
                    <a:gd name="connsiteX5" fmla="*/ 0 w 97293"/>
                    <a:gd name="connsiteY5" fmla="*/ 48742 h 53416"/>
                    <a:gd name="connsiteX6" fmla="*/ 48742 w 97293"/>
                    <a:gd name="connsiteY6" fmla="*/ 0 h 53416"/>
                    <a:gd name="connsiteX7" fmla="*/ 97484 w 97293"/>
                    <a:gd name="connsiteY7" fmla="*/ 48742 h 53416"/>
                    <a:gd name="connsiteX8" fmla="*/ 9235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92352" y="53855"/>
                      </a:moveTo>
                      <a:cubicBezTo>
                        <a:pt x="89529" y="53855"/>
                        <a:pt x="87221" y="51566"/>
                        <a:pt x="87221" y="48742"/>
                      </a:cubicBezTo>
                      <a:cubicBezTo>
                        <a:pt x="87221" y="27509"/>
                        <a:pt x="69956" y="10244"/>
                        <a:pt x="48723" y="10244"/>
                      </a:cubicBezTo>
                      <a:cubicBezTo>
                        <a:pt x="27490" y="10244"/>
                        <a:pt x="10225" y="27509"/>
                        <a:pt x="10225" y="48742"/>
                      </a:cubicBezTo>
                      <a:cubicBezTo>
                        <a:pt x="10225" y="51566"/>
                        <a:pt x="7936" y="53855"/>
                        <a:pt x="5113" y="53855"/>
                      </a:cubicBezTo>
                      <a:cubicBezTo>
                        <a:pt x="2289" y="53855"/>
                        <a:pt x="0" y="51566"/>
                        <a:pt x="0" y="48742"/>
                      </a:cubicBezTo>
                      <a:cubicBezTo>
                        <a:pt x="0" y="21862"/>
                        <a:pt x="21862" y="0"/>
                        <a:pt x="48742" y="0"/>
                      </a:cubicBezTo>
                      <a:cubicBezTo>
                        <a:pt x="75622" y="0"/>
                        <a:pt x="97484" y="21862"/>
                        <a:pt x="97484" y="48742"/>
                      </a:cubicBezTo>
                      <a:cubicBezTo>
                        <a:pt x="97484" y="51566"/>
                        <a:pt x="95176" y="53855"/>
                        <a:pt x="9235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1" name="Freeform: Shape 1040">
                  <a:extLst>
                    <a:ext uri="{FF2B5EF4-FFF2-40B4-BE49-F238E27FC236}">
                      <a16:creationId xmlns:a16="http://schemas.microsoft.com/office/drawing/2014/main" id="{25839FAF-7EAE-4E14-8E2B-B1C71FF7190D}"/>
                    </a:ext>
                  </a:extLst>
                </p:cNvPr>
                <p:cNvSpPr/>
                <p:nvPr/>
              </p:nvSpPr>
              <p:spPr>
                <a:xfrm>
                  <a:off x="3394398" y="3857314"/>
                  <a:ext cx="5723" cy="68678"/>
                </a:xfrm>
                <a:custGeom>
                  <a:avLst/>
                  <a:gdLst>
                    <a:gd name="connsiteX0" fmla="*/ 0 w 5723"/>
                    <a:gd name="connsiteY0" fmla="*/ 0 h 68677"/>
                    <a:gd name="connsiteX1" fmla="*/ 0 w 5723"/>
                    <a:gd name="connsiteY1" fmla="*/ 69765 h 68677"/>
                    <a:gd name="connsiteX2" fmla="*/ 3453 w 5723"/>
                    <a:gd name="connsiteY2" fmla="*/ 69975 h 68677"/>
                    <a:gd name="connsiteX3" fmla="*/ 6906 w 5723"/>
                    <a:gd name="connsiteY3" fmla="*/ 69765 h 68677"/>
                    <a:gd name="connsiteX4" fmla="*/ 6906 w 5723"/>
                    <a:gd name="connsiteY4" fmla="*/ 0 h 68677"/>
                    <a:gd name="connsiteX5" fmla="*/ 0 w 5723"/>
                    <a:gd name="connsiteY5" fmla="*/ 0 h 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3" h="68677">
                      <a:moveTo>
                        <a:pt x="0" y="0"/>
                      </a:moveTo>
                      <a:lnTo>
                        <a:pt x="0" y="69765"/>
                      </a:lnTo>
                      <a:cubicBezTo>
                        <a:pt x="1145" y="69899"/>
                        <a:pt x="2289" y="69975"/>
                        <a:pt x="3453" y="69975"/>
                      </a:cubicBezTo>
                      <a:cubicBezTo>
                        <a:pt x="4617" y="69975"/>
                        <a:pt x="5761" y="69899"/>
                        <a:pt x="6906" y="69765"/>
                      </a:cubicBezTo>
                      <a:lnTo>
                        <a:pt x="6906" y="0"/>
                      </a:lnTo>
                      <a:lnTo>
                        <a:pt x="0" y="0"/>
                      </a:ln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42" name="Graphic 22">
                  <a:extLst>
                    <a:ext uri="{FF2B5EF4-FFF2-40B4-BE49-F238E27FC236}">
                      <a16:creationId xmlns:a16="http://schemas.microsoft.com/office/drawing/2014/main" id="{6368B344-F1DA-48F7-9B64-1D8643667032}"/>
                    </a:ext>
                  </a:extLst>
                </p:cNvPr>
                <p:cNvGrpSpPr/>
                <p:nvPr/>
              </p:nvGrpSpPr>
              <p:grpSpPr>
                <a:xfrm>
                  <a:off x="3360575" y="3857314"/>
                  <a:ext cx="74401" cy="68678"/>
                  <a:chOff x="3360575" y="3857314"/>
                  <a:chExt cx="74401" cy="68678"/>
                </a:xfrm>
                <a:solidFill>
                  <a:schemeClr val="accent1"/>
                </a:solidFill>
              </p:grpSpPr>
              <p:sp>
                <p:nvSpPr>
                  <p:cNvPr id="1043" name="Freeform: Shape 1042">
                    <a:extLst>
                      <a:ext uri="{FF2B5EF4-FFF2-40B4-BE49-F238E27FC236}">
                        <a16:creationId xmlns:a16="http://schemas.microsoft.com/office/drawing/2014/main" id="{72E4390F-15ED-4187-8089-877CC15D03C6}"/>
                      </a:ext>
                    </a:extLst>
                  </p:cNvPr>
                  <p:cNvSpPr/>
                  <p:nvPr/>
                </p:nvSpPr>
                <p:spPr>
                  <a:xfrm>
                    <a:off x="3360575" y="3862465"/>
                    <a:ext cx="32431" cy="62955"/>
                  </a:xfrm>
                  <a:custGeom>
                    <a:avLst/>
                    <a:gdLst>
                      <a:gd name="connsiteX0" fmla="*/ 3110 w 32431"/>
                      <a:gd name="connsiteY0" fmla="*/ 0 h 62954"/>
                      <a:gd name="connsiteX1" fmla="*/ 2766 w 32431"/>
                      <a:gd name="connsiteY1" fmla="*/ 878 h 62954"/>
                      <a:gd name="connsiteX2" fmla="*/ 0 w 32431"/>
                      <a:gd name="connsiteY2" fmla="*/ 18429 h 62954"/>
                      <a:gd name="connsiteX3" fmla="*/ 33824 w 32431"/>
                      <a:gd name="connsiteY3" fmla="*/ 64614 h 62954"/>
                      <a:gd name="connsiteX4" fmla="*/ 33824 w 32431"/>
                      <a:gd name="connsiteY4" fmla="*/ 32565 h 62954"/>
                      <a:gd name="connsiteX5" fmla="*/ 3110 w 32431"/>
                      <a:gd name="connsiteY5" fmla="*/ 0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10" y="0"/>
                        </a:moveTo>
                        <a:cubicBezTo>
                          <a:pt x="2995" y="286"/>
                          <a:pt x="2862" y="572"/>
                          <a:pt x="2766" y="878"/>
                        </a:cubicBezTo>
                        <a:cubicBezTo>
                          <a:pt x="1011" y="6295"/>
                          <a:pt x="0" y="12209"/>
                          <a:pt x="0" y="18429"/>
                        </a:cubicBezTo>
                        <a:cubicBezTo>
                          <a:pt x="0" y="42599"/>
                          <a:pt x="14861" y="62440"/>
                          <a:pt x="33824" y="64614"/>
                        </a:cubicBezTo>
                        <a:lnTo>
                          <a:pt x="33824" y="32565"/>
                        </a:lnTo>
                        <a:cubicBezTo>
                          <a:pt x="19039" y="30752"/>
                          <a:pt x="6925" y="17532"/>
                          <a:pt x="3110" y="0"/>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4" name="Freeform: Shape 1043">
                    <a:extLst>
                      <a:ext uri="{FF2B5EF4-FFF2-40B4-BE49-F238E27FC236}">
                        <a16:creationId xmlns:a16="http://schemas.microsoft.com/office/drawing/2014/main" id="{10BB984C-DE9F-4D32-BCBF-84D82F714B72}"/>
                      </a:ext>
                    </a:extLst>
                  </p:cNvPr>
                  <p:cNvSpPr/>
                  <p:nvPr/>
                </p:nvSpPr>
                <p:spPr>
                  <a:xfrm>
                    <a:off x="3401304" y="3862598"/>
                    <a:ext cx="32431" cy="62955"/>
                  </a:xfrm>
                  <a:custGeom>
                    <a:avLst/>
                    <a:gdLst>
                      <a:gd name="connsiteX0" fmla="*/ 31096 w 32431"/>
                      <a:gd name="connsiteY0" fmla="*/ 801 h 62954"/>
                      <a:gd name="connsiteX1" fmla="*/ 30695 w 32431"/>
                      <a:gd name="connsiteY1" fmla="*/ 0 h 62954"/>
                      <a:gd name="connsiteX2" fmla="*/ 0 w 32431"/>
                      <a:gd name="connsiteY2" fmla="*/ 32431 h 62954"/>
                      <a:gd name="connsiteX3" fmla="*/ 0 w 32431"/>
                      <a:gd name="connsiteY3" fmla="*/ 64481 h 62954"/>
                      <a:gd name="connsiteX4" fmla="*/ 33824 w 32431"/>
                      <a:gd name="connsiteY4" fmla="*/ 18295 h 62954"/>
                      <a:gd name="connsiteX5" fmla="*/ 31096 w 32431"/>
                      <a:gd name="connsiteY5" fmla="*/ 801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096" y="801"/>
                        </a:moveTo>
                        <a:cubicBezTo>
                          <a:pt x="30962" y="515"/>
                          <a:pt x="30829" y="248"/>
                          <a:pt x="30695" y="0"/>
                        </a:cubicBezTo>
                        <a:cubicBezTo>
                          <a:pt x="26842" y="17475"/>
                          <a:pt x="14747" y="30638"/>
                          <a:pt x="0" y="32431"/>
                        </a:cubicBezTo>
                        <a:lnTo>
                          <a:pt x="0" y="64481"/>
                        </a:lnTo>
                        <a:cubicBezTo>
                          <a:pt x="18982" y="62306"/>
                          <a:pt x="33824" y="42466"/>
                          <a:pt x="33824" y="18295"/>
                        </a:cubicBezTo>
                        <a:cubicBezTo>
                          <a:pt x="33843" y="12114"/>
                          <a:pt x="33309" y="6047"/>
                          <a:pt x="31096" y="801"/>
                        </a:cubicBezTo>
                        <a:close/>
                      </a:path>
                    </a:pathLst>
                  </a:custGeom>
                  <a:solidFill>
                    <a:srgbClr val="B60424"/>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5" name="Freeform: Shape 1044">
                    <a:extLst>
                      <a:ext uri="{FF2B5EF4-FFF2-40B4-BE49-F238E27FC236}">
                        <a16:creationId xmlns:a16="http://schemas.microsoft.com/office/drawing/2014/main" id="{747DE166-5639-4216-9FA3-EADE567B21EF}"/>
                      </a:ext>
                    </a:extLst>
                  </p:cNvPr>
                  <p:cNvSpPr/>
                  <p:nvPr/>
                </p:nvSpPr>
                <p:spPr>
                  <a:xfrm>
                    <a:off x="3363684" y="3857314"/>
                    <a:ext cx="30523" cy="36247"/>
                  </a:xfrm>
                  <a:custGeom>
                    <a:avLst/>
                    <a:gdLst>
                      <a:gd name="connsiteX0" fmla="*/ 7841 w 30523"/>
                      <a:gd name="connsiteY0" fmla="*/ 0 h 36246"/>
                      <a:gd name="connsiteX1" fmla="*/ 0 w 30523"/>
                      <a:gd name="connsiteY1" fmla="*/ 5151 h 36246"/>
                      <a:gd name="connsiteX2" fmla="*/ 30714 w 30523"/>
                      <a:gd name="connsiteY2" fmla="*/ 37716 h 36246"/>
                      <a:gd name="connsiteX3" fmla="*/ 30714 w 30523"/>
                      <a:gd name="connsiteY3" fmla="*/ 0 h 36246"/>
                      <a:gd name="connsiteX4" fmla="*/ 7841 w 30523"/>
                      <a:gd name="connsiteY4" fmla="*/ 0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7841" y="0"/>
                        </a:moveTo>
                        <a:cubicBezTo>
                          <a:pt x="7841" y="0"/>
                          <a:pt x="2232" y="0"/>
                          <a:pt x="0" y="5151"/>
                        </a:cubicBezTo>
                        <a:cubicBezTo>
                          <a:pt x="3815" y="22683"/>
                          <a:pt x="15929" y="35903"/>
                          <a:pt x="30714" y="37716"/>
                        </a:cubicBezTo>
                        <a:lnTo>
                          <a:pt x="30714" y="0"/>
                        </a:lnTo>
                        <a:lnTo>
                          <a:pt x="7841" y="0"/>
                        </a:lnTo>
                        <a:close/>
                      </a:path>
                    </a:pathLst>
                  </a:custGeom>
                  <a:solidFill>
                    <a:srgbClr val="F53759"/>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6" name="Freeform: Shape 1045">
                    <a:extLst>
                      <a:ext uri="{FF2B5EF4-FFF2-40B4-BE49-F238E27FC236}">
                        <a16:creationId xmlns:a16="http://schemas.microsoft.com/office/drawing/2014/main" id="{A047D652-F8D8-4B45-BDF7-DB087035B551}"/>
                      </a:ext>
                    </a:extLst>
                  </p:cNvPr>
                  <p:cNvSpPr/>
                  <p:nvPr/>
                </p:nvSpPr>
                <p:spPr>
                  <a:xfrm>
                    <a:off x="3401323" y="3857314"/>
                    <a:ext cx="30523" cy="36247"/>
                  </a:xfrm>
                  <a:custGeom>
                    <a:avLst/>
                    <a:gdLst>
                      <a:gd name="connsiteX0" fmla="*/ 30695 w 30523"/>
                      <a:gd name="connsiteY0" fmla="*/ 5284 h 36246"/>
                      <a:gd name="connsiteX1" fmla="*/ 22873 w 30523"/>
                      <a:gd name="connsiteY1" fmla="*/ 0 h 36246"/>
                      <a:gd name="connsiteX2" fmla="*/ 0 w 30523"/>
                      <a:gd name="connsiteY2" fmla="*/ 0 h 36246"/>
                      <a:gd name="connsiteX3" fmla="*/ 0 w 30523"/>
                      <a:gd name="connsiteY3" fmla="*/ 37716 h 36246"/>
                      <a:gd name="connsiteX4" fmla="*/ 30695 w 30523"/>
                      <a:gd name="connsiteY4" fmla="*/ 5284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30695" y="5284"/>
                        </a:moveTo>
                        <a:cubicBezTo>
                          <a:pt x="27986" y="19"/>
                          <a:pt x="22873" y="0"/>
                          <a:pt x="22873" y="0"/>
                        </a:cubicBezTo>
                        <a:lnTo>
                          <a:pt x="0" y="0"/>
                        </a:lnTo>
                        <a:lnTo>
                          <a:pt x="0" y="37716"/>
                        </a:lnTo>
                        <a:cubicBezTo>
                          <a:pt x="14747" y="35922"/>
                          <a:pt x="26842" y="22759"/>
                          <a:pt x="30695" y="5284"/>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7" name="Freeform: Shape 1046">
                  <a:extLst>
                    <a:ext uri="{FF2B5EF4-FFF2-40B4-BE49-F238E27FC236}">
                      <a16:creationId xmlns:a16="http://schemas.microsoft.com/office/drawing/2014/main" id="{129A06A9-7C49-4FA4-B849-84A358805961}"/>
                    </a:ext>
                  </a:extLst>
                </p:cNvPr>
                <p:cNvSpPr/>
                <p:nvPr/>
              </p:nvSpPr>
              <p:spPr>
                <a:xfrm>
                  <a:off x="3397870" y="3810584"/>
                  <a:ext cx="28616" cy="45785"/>
                </a:xfrm>
                <a:custGeom>
                  <a:avLst/>
                  <a:gdLst>
                    <a:gd name="connsiteX0" fmla="*/ 15891 w 28615"/>
                    <a:gd name="connsiteY0" fmla="*/ 33586 h 45785"/>
                    <a:gd name="connsiteX1" fmla="*/ 18161 w 28615"/>
                    <a:gd name="connsiteY1" fmla="*/ 27386 h 45785"/>
                    <a:gd name="connsiteX2" fmla="*/ 19363 w 28615"/>
                    <a:gd name="connsiteY2" fmla="*/ 26642 h 45785"/>
                    <a:gd name="connsiteX3" fmla="*/ 23503 w 28615"/>
                    <a:gd name="connsiteY3" fmla="*/ 24086 h 45785"/>
                    <a:gd name="connsiteX4" fmla="*/ 23618 w 28615"/>
                    <a:gd name="connsiteY4" fmla="*/ 24010 h 45785"/>
                    <a:gd name="connsiteX5" fmla="*/ 23732 w 28615"/>
                    <a:gd name="connsiteY5" fmla="*/ 23933 h 45785"/>
                    <a:gd name="connsiteX6" fmla="*/ 27719 w 28615"/>
                    <a:gd name="connsiteY6" fmla="*/ 6096 h 45785"/>
                    <a:gd name="connsiteX7" fmla="*/ 25067 w 28615"/>
                    <a:gd name="connsiteY7" fmla="*/ 1823 h 45785"/>
                    <a:gd name="connsiteX8" fmla="*/ 19783 w 28615"/>
                    <a:gd name="connsiteY8" fmla="*/ 583 h 45785"/>
                    <a:gd name="connsiteX9" fmla="*/ 18543 w 28615"/>
                    <a:gd name="connsiteY9" fmla="*/ 5867 h 45785"/>
                    <a:gd name="connsiteX10" fmla="*/ 21195 w 28615"/>
                    <a:gd name="connsiteY10" fmla="*/ 10141 h 45785"/>
                    <a:gd name="connsiteX11" fmla="*/ 19459 w 28615"/>
                    <a:gd name="connsiteY11" fmla="*/ 17542 h 45785"/>
                    <a:gd name="connsiteX12" fmla="*/ 15319 w 28615"/>
                    <a:gd name="connsiteY12" fmla="*/ 20099 h 45785"/>
                    <a:gd name="connsiteX13" fmla="*/ 14117 w 28615"/>
                    <a:gd name="connsiteY13" fmla="*/ 20843 h 45785"/>
                    <a:gd name="connsiteX14" fmla="*/ 8203 w 28615"/>
                    <a:gd name="connsiteY14" fmla="*/ 29408 h 45785"/>
                    <a:gd name="connsiteX15" fmla="*/ 0 w 28615"/>
                    <a:gd name="connsiteY15" fmla="*/ 28016 h 45785"/>
                    <a:gd name="connsiteX16" fmla="*/ 0 w 28615"/>
                    <a:gd name="connsiteY16" fmla="*/ 46731 h 45785"/>
                    <a:gd name="connsiteX17" fmla="*/ 26346 w 28615"/>
                    <a:gd name="connsiteY17" fmla="*/ 46731 h 45785"/>
                    <a:gd name="connsiteX18" fmla="*/ 15891 w 28615"/>
                    <a:gd name="connsiteY18" fmla="*/ 33586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15891" y="33586"/>
                      </a:moveTo>
                      <a:cubicBezTo>
                        <a:pt x="15166" y="31297"/>
                        <a:pt x="16025" y="28722"/>
                        <a:pt x="18161" y="27386"/>
                      </a:cubicBezTo>
                      <a:lnTo>
                        <a:pt x="19363" y="26642"/>
                      </a:lnTo>
                      <a:lnTo>
                        <a:pt x="23503" y="24086"/>
                      </a:lnTo>
                      <a:lnTo>
                        <a:pt x="23618" y="24010"/>
                      </a:lnTo>
                      <a:cubicBezTo>
                        <a:pt x="23656" y="23991"/>
                        <a:pt x="23694" y="23952"/>
                        <a:pt x="23732" y="23933"/>
                      </a:cubicBezTo>
                      <a:cubicBezTo>
                        <a:pt x="29665" y="20080"/>
                        <a:pt x="31477" y="12144"/>
                        <a:pt x="27719" y="6096"/>
                      </a:cubicBezTo>
                      <a:lnTo>
                        <a:pt x="25067" y="1823"/>
                      </a:lnTo>
                      <a:cubicBezTo>
                        <a:pt x="23942" y="11"/>
                        <a:pt x="21576" y="-543"/>
                        <a:pt x="19783" y="583"/>
                      </a:cubicBezTo>
                      <a:cubicBezTo>
                        <a:pt x="17971" y="1708"/>
                        <a:pt x="17417" y="4074"/>
                        <a:pt x="18543" y="5867"/>
                      </a:cubicBezTo>
                      <a:lnTo>
                        <a:pt x="21195" y="10141"/>
                      </a:lnTo>
                      <a:cubicBezTo>
                        <a:pt x="22759" y="12659"/>
                        <a:pt x="21977" y="15978"/>
                        <a:pt x="19459" y="17542"/>
                      </a:cubicBezTo>
                      <a:lnTo>
                        <a:pt x="15319" y="20099"/>
                      </a:lnTo>
                      <a:lnTo>
                        <a:pt x="14117" y="20843"/>
                      </a:lnTo>
                      <a:cubicBezTo>
                        <a:pt x="10912" y="22827"/>
                        <a:pt x="8890" y="25975"/>
                        <a:pt x="8203" y="29408"/>
                      </a:cubicBezTo>
                      <a:cubicBezTo>
                        <a:pt x="5590" y="28512"/>
                        <a:pt x="2842" y="28016"/>
                        <a:pt x="0" y="28016"/>
                      </a:cubicBezTo>
                      <a:lnTo>
                        <a:pt x="0" y="46731"/>
                      </a:lnTo>
                      <a:lnTo>
                        <a:pt x="26346" y="46731"/>
                      </a:lnTo>
                      <a:cubicBezTo>
                        <a:pt x="23770" y="41351"/>
                        <a:pt x="20165" y="36830"/>
                        <a:pt x="15891" y="33586"/>
                      </a:cubicBezTo>
                      <a:close/>
                    </a:path>
                  </a:pathLst>
                </a:custGeom>
                <a:solidFill>
                  <a:srgbClr val="414141"/>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8" name="Freeform: Shape 1047">
                  <a:extLst>
                    <a:ext uri="{FF2B5EF4-FFF2-40B4-BE49-F238E27FC236}">
                      <a16:creationId xmlns:a16="http://schemas.microsoft.com/office/drawing/2014/main" id="{5BCFEAB0-CA94-4398-841A-C1FFDA03FEBC}"/>
                    </a:ext>
                  </a:extLst>
                </p:cNvPr>
                <p:cNvSpPr/>
                <p:nvPr/>
              </p:nvSpPr>
              <p:spPr>
                <a:xfrm>
                  <a:off x="3368160" y="3810584"/>
                  <a:ext cx="28616" cy="45785"/>
                </a:xfrm>
                <a:custGeom>
                  <a:avLst/>
                  <a:gdLst>
                    <a:gd name="connsiteX0" fmla="*/ 21488 w 28615"/>
                    <a:gd name="connsiteY0" fmla="*/ 29428 h 45785"/>
                    <a:gd name="connsiteX1" fmla="*/ 15574 w 28615"/>
                    <a:gd name="connsiteY1" fmla="*/ 20862 h 45785"/>
                    <a:gd name="connsiteX2" fmla="*/ 14372 w 28615"/>
                    <a:gd name="connsiteY2" fmla="*/ 20118 h 45785"/>
                    <a:gd name="connsiteX3" fmla="*/ 10232 w 28615"/>
                    <a:gd name="connsiteY3" fmla="*/ 17542 h 45785"/>
                    <a:gd name="connsiteX4" fmla="*/ 8496 w 28615"/>
                    <a:gd name="connsiteY4" fmla="*/ 10141 h 45785"/>
                    <a:gd name="connsiteX5" fmla="*/ 11148 w 28615"/>
                    <a:gd name="connsiteY5" fmla="*/ 5867 h 45785"/>
                    <a:gd name="connsiteX6" fmla="*/ 9908 w 28615"/>
                    <a:gd name="connsiteY6" fmla="*/ 583 h 45785"/>
                    <a:gd name="connsiteX7" fmla="*/ 4624 w 28615"/>
                    <a:gd name="connsiteY7" fmla="*/ 1823 h 45785"/>
                    <a:gd name="connsiteX8" fmla="*/ 1953 w 28615"/>
                    <a:gd name="connsiteY8" fmla="*/ 6077 h 45785"/>
                    <a:gd name="connsiteX9" fmla="*/ 5940 w 28615"/>
                    <a:gd name="connsiteY9" fmla="*/ 23914 h 45785"/>
                    <a:gd name="connsiteX10" fmla="*/ 6054 w 28615"/>
                    <a:gd name="connsiteY10" fmla="*/ 23991 h 45785"/>
                    <a:gd name="connsiteX11" fmla="*/ 6169 w 28615"/>
                    <a:gd name="connsiteY11" fmla="*/ 24067 h 45785"/>
                    <a:gd name="connsiteX12" fmla="*/ 10309 w 28615"/>
                    <a:gd name="connsiteY12" fmla="*/ 26623 h 45785"/>
                    <a:gd name="connsiteX13" fmla="*/ 11510 w 28615"/>
                    <a:gd name="connsiteY13" fmla="*/ 27367 h 45785"/>
                    <a:gd name="connsiteX14" fmla="*/ 13781 w 28615"/>
                    <a:gd name="connsiteY14" fmla="*/ 33586 h 45785"/>
                    <a:gd name="connsiteX15" fmla="*/ 3345 w 28615"/>
                    <a:gd name="connsiteY15" fmla="*/ 46731 h 45785"/>
                    <a:gd name="connsiteX16" fmla="*/ 29691 w 28615"/>
                    <a:gd name="connsiteY16" fmla="*/ 46731 h 45785"/>
                    <a:gd name="connsiteX17" fmla="*/ 29691 w 28615"/>
                    <a:gd name="connsiteY17" fmla="*/ 28016 h 45785"/>
                    <a:gd name="connsiteX18" fmla="*/ 21488 w 28615"/>
                    <a:gd name="connsiteY18" fmla="*/ 29428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21488" y="29428"/>
                      </a:moveTo>
                      <a:cubicBezTo>
                        <a:pt x="20801" y="25994"/>
                        <a:pt x="18779" y="22846"/>
                        <a:pt x="15574" y="20862"/>
                      </a:cubicBezTo>
                      <a:lnTo>
                        <a:pt x="14372" y="20118"/>
                      </a:lnTo>
                      <a:lnTo>
                        <a:pt x="10232" y="17542"/>
                      </a:lnTo>
                      <a:cubicBezTo>
                        <a:pt x="7714" y="15978"/>
                        <a:pt x="6932" y="12659"/>
                        <a:pt x="8496" y="10141"/>
                      </a:cubicBezTo>
                      <a:lnTo>
                        <a:pt x="11148" y="5867"/>
                      </a:lnTo>
                      <a:cubicBezTo>
                        <a:pt x="12274" y="4055"/>
                        <a:pt x="11720" y="1689"/>
                        <a:pt x="9908" y="583"/>
                      </a:cubicBezTo>
                      <a:cubicBezTo>
                        <a:pt x="8096" y="-543"/>
                        <a:pt x="5730" y="11"/>
                        <a:pt x="4624" y="1823"/>
                      </a:cubicBezTo>
                      <a:lnTo>
                        <a:pt x="1953" y="6077"/>
                      </a:lnTo>
                      <a:cubicBezTo>
                        <a:pt x="-1786" y="12125"/>
                        <a:pt x="7" y="20061"/>
                        <a:pt x="5940" y="23914"/>
                      </a:cubicBezTo>
                      <a:cubicBezTo>
                        <a:pt x="5978" y="23933"/>
                        <a:pt x="6016" y="23971"/>
                        <a:pt x="6054" y="23991"/>
                      </a:cubicBezTo>
                      <a:lnTo>
                        <a:pt x="6169" y="24067"/>
                      </a:lnTo>
                      <a:lnTo>
                        <a:pt x="10309" y="26623"/>
                      </a:lnTo>
                      <a:lnTo>
                        <a:pt x="11510" y="27367"/>
                      </a:lnTo>
                      <a:cubicBezTo>
                        <a:pt x="13647" y="28684"/>
                        <a:pt x="14525" y="31278"/>
                        <a:pt x="13781" y="33586"/>
                      </a:cubicBezTo>
                      <a:cubicBezTo>
                        <a:pt x="9507" y="36849"/>
                        <a:pt x="5902" y="41351"/>
                        <a:pt x="3345" y="46731"/>
                      </a:cubicBezTo>
                      <a:lnTo>
                        <a:pt x="29691" y="46731"/>
                      </a:lnTo>
                      <a:lnTo>
                        <a:pt x="29691" y="28016"/>
                      </a:lnTo>
                      <a:cubicBezTo>
                        <a:pt x="26849" y="28016"/>
                        <a:pt x="24101" y="28512"/>
                        <a:pt x="21488" y="29428"/>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22" name="Group 621">
              <a:extLst>
                <a:ext uri="{FF2B5EF4-FFF2-40B4-BE49-F238E27FC236}">
                  <a16:creationId xmlns:a16="http://schemas.microsoft.com/office/drawing/2014/main" id="{35EEF205-7C29-4EED-A024-EBCAFD2F26A1}"/>
                </a:ext>
              </a:extLst>
            </p:cNvPr>
            <p:cNvGrpSpPr/>
            <p:nvPr/>
          </p:nvGrpSpPr>
          <p:grpSpPr>
            <a:xfrm rot="19279561">
              <a:off x="2752725" y="3869243"/>
              <a:ext cx="195178" cy="195178"/>
              <a:chOff x="3295873" y="3793539"/>
              <a:chExt cx="195178" cy="195178"/>
            </a:xfrm>
          </p:grpSpPr>
          <p:sp>
            <p:nvSpPr>
              <p:cNvPr id="623" name="Oval 622">
                <a:extLst>
                  <a:ext uri="{FF2B5EF4-FFF2-40B4-BE49-F238E27FC236}">
                    <a16:creationId xmlns:a16="http://schemas.microsoft.com/office/drawing/2014/main" id="{84DE6773-98AC-488B-AC8A-04D113293ED2}"/>
                  </a:ext>
                </a:extLst>
              </p:cNvPr>
              <p:cNvSpPr/>
              <p:nvPr/>
            </p:nvSpPr>
            <p:spPr bwMode="auto">
              <a:xfrm>
                <a:off x="3295873" y="3793539"/>
                <a:ext cx="195178" cy="195178"/>
              </a:xfrm>
              <a:prstGeom prst="ellipse">
                <a:avLst/>
              </a:prstGeom>
              <a:solidFill>
                <a:schemeClr val="bg1"/>
              </a:solidFill>
              <a:ln>
                <a:noFill/>
                <a:headEnd type="none" w="med" len="med"/>
                <a:tailEnd type="none" w="med" len="med"/>
              </a:ln>
              <a:effectLst>
                <a:outerShdw blurRad="254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4" name="Graphic 22">
                <a:extLst>
                  <a:ext uri="{FF2B5EF4-FFF2-40B4-BE49-F238E27FC236}">
                    <a16:creationId xmlns:a16="http://schemas.microsoft.com/office/drawing/2014/main" id="{15146FCE-7AF3-4900-9F3D-4DA94698BE08}"/>
                  </a:ext>
                </a:extLst>
              </p:cNvPr>
              <p:cNvGrpSpPr/>
              <p:nvPr/>
            </p:nvGrpSpPr>
            <p:grpSpPr>
              <a:xfrm rot="11700000">
                <a:off x="3331005" y="3827668"/>
                <a:ext cx="133540" cy="117897"/>
                <a:chOff x="3331005" y="3827668"/>
                <a:chExt cx="133540" cy="117897"/>
              </a:xfrm>
              <a:solidFill>
                <a:schemeClr val="accent1"/>
              </a:solidFill>
            </p:grpSpPr>
            <p:sp>
              <p:nvSpPr>
                <p:cNvPr id="625" name="Freeform: Shape 624">
                  <a:extLst>
                    <a:ext uri="{FF2B5EF4-FFF2-40B4-BE49-F238E27FC236}">
                      <a16:creationId xmlns:a16="http://schemas.microsoft.com/office/drawing/2014/main" id="{A5C70D2D-5C2E-4F1F-A2AE-038638AD3D6F}"/>
                    </a:ext>
                  </a:extLst>
                </p:cNvPr>
                <p:cNvSpPr/>
                <p:nvPr/>
              </p:nvSpPr>
              <p:spPr>
                <a:xfrm>
                  <a:off x="3331005" y="3881714"/>
                  <a:ext cx="133540" cy="9539"/>
                </a:xfrm>
                <a:custGeom>
                  <a:avLst/>
                  <a:gdLst>
                    <a:gd name="connsiteX0" fmla="*/ 128580 w 133540"/>
                    <a:gd name="connsiteY0" fmla="*/ 10244 h 9538"/>
                    <a:gd name="connsiteX1" fmla="*/ 5113 w 133540"/>
                    <a:gd name="connsiteY1" fmla="*/ 10244 h 9538"/>
                    <a:gd name="connsiteX2" fmla="*/ 0 w 133540"/>
                    <a:gd name="connsiteY2" fmla="*/ 5113 h 9538"/>
                    <a:gd name="connsiteX3" fmla="*/ 5113 w 133540"/>
                    <a:gd name="connsiteY3" fmla="*/ 0 h 9538"/>
                    <a:gd name="connsiteX4" fmla="*/ 128580 w 133540"/>
                    <a:gd name="connsiteY4" fmla="*/ 0 h 9538"/>
                    <a:gd name="connsiteX5" fmla="*/ 133693 w 133540"/>
                    <a:gd name="connsiteY5" fmla="*/ 5113 h 9538"/>
                    <a:gd name="connsiteX6" fmla="*/ 128580 w 133540"/>
                    <a:gd name="connsiteY6" fmla="*/ 10244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0" h="9538">
                      <a:moveTo>
                        <a:pt x="128580" y="10244"/>
                      </a:moveTo>
                      <a:lnTo>
                        <a:pt x="5113" y="10244"/>
                      </a:lnTo>
                      <a:cubicBezTo>
                        <a:pt x="2289" y="10244"/>
                        <a:pt x="0" y="7936"/>
                        <a:pt x="0" y="5113"/>
                      </a:cubicBezTo>
                      <a:cubicBezTo>
                        <a:pt x="0" y="2289"/>
                        <a:pt x="2289" y="0"/>
                        <a:pt x="5113" y="0"/>
                      </a:cubicBezTo>
                      <a:lnTo>
                        <a:pt x="128580" y="0"/>
                      </a:lnTo>
                      <a:cubicBezTo>
                        <a:pt x="131403" y="0"/>
                        <a:pt x="133693" y="2289"/>
                        <a:pt x="133693" y="5113"/>
                      </a:cubicBezTo>
                      <a:cubicBezTo>
                        <a:pt x="133712" y="7936"/>
                        <a:pt x="131422" y="10244"/>
                        <a:pt x="128580" y="10244"/>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Shape 625">
                  <a:extLst>
                    <a:ext uri="{FF2B5EF4-FFF2-40B4-BE49-F238E27FC236}">
                      <a16:creationId xmlns:a16="http://schemas.microsoft.com/office/drawing/2014/main" id="{8664CD9A-B9B7-4167-9B90-BAB67B47AE14}"/>
                    </a:ext>
                  </a:extLst>
                </p:cNvPr>
                <p:cNvSpPr/>
                <p:nvPr/>
              </p:nvSpPr>
              <p:spPr>
                <a:xfrm>
                  <a:off x="3349109" y="3827668"/>
                  <a:ext cx="97293" cy="53416"/>
                </a:xfrm>
                <a:custGeom>
                  <a:avLst/>
                  <a:gdLst>
                    <a:gd name="connsiteX0" fmla="*/ 48742 w 97293"/>
                    <a:gd name="connsiteY0" fmla="*/ 53855 h 53416"/>
                    <a:gd name="connsiteX1" fmla="*/ 0 w 97293"/>
                    <a:gd name="connsiteY1" fmla="*/ 5113 h 53416"/>
                    <a:gd name="connsiteX2" fmla="*/ 5113 w 97293"/>
                    <a:gd name="connsiteY2" fmla="*/ 0 h 53416"/>
                    <a:gd name="connsiteX3" fmla="*/ 10225 w 97293"/>
                    <a:gd name="connsiteY3" fmla="*/ 5113 h 53416"/>
                    <a:gd name="connsiteX4" fmla="*/ 48723 w 97293"/>
                    <a:gd name="connsiteY4" fmla="*/ 43610 h 53416"/>
                    <a:gd name="connsiteX5" fmla="*/ 87221 w 97293"/>
                    <a:gd name="connsiteY5" fmla="*/ 5113 h 53416"/>
                    <a:gd name="connsiteX6" fmla="*/ 92352 w 97293"/>
                    <a:gd name="connsiteY6" fmla="*/ 0 h 53416"/>
                    <a:gd name="connsiteX7" fmla="*/ 97484 w 97293"/>
                    <a:gd name="connsiteY7" fmla="*/ 5113 h 53416"/>
                    <a:gd name="connsiteX8" fmla="*/ 4874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48742" y="53855"/>
                      </a:moveTo>
                      <a:cubicBezTo>
                        <a:pt x="21862" y="53855"/>
                        <a:pt x="0" y="31992"/>
                        <a:pt x="0" y="5113"/>
                      </a:cubicBezTo>
                      <a:cubicBezTo>
                        <a:pt x="0" y="2289"/>
                        <a:pt x="2289" y="0"/>
                        <a:pt x="5113" y="0"/>
                      </a:cubicBezTo>
                      <a:cubicBezTo>
                        <a:pt x="7936" y="0"/>
                        <a:pt x="10225" y="2289"/>
                        <a:pt x="10225" y="5113"/>
                      </a:cubicBezTo>
                      <a:cubicBezTo>
                        <a:pt x="10225" y="26346"/>
                        <a:pt x="27490" y="43610"/>
                        <a:pt x="48723" y="43610"/>
                      </a:cubicBezTo>
                      <a:cubicBezTo>
                        <a:pt x="69956" y="43610"/>
                        <a:pt x="87221" y="26346"/>
                        <a:pt x="87221" y="5113"/>
                      </a:cubicBezTo>
                      <a:cubicBezTo>
                        <a:pt x="87221" y="2289"/>
                        <a:pt x="89510" y="0"/>
                        <a:pt x="92352" y="0"/>
                      </a:cubicBezTo>
                      <a:cubicBezTo>
                        <a:pt x="95176" y="0"/>
                        <a:pt x="97484" y="2289"/>
                        <a:pt x="97484" y="5113"/>
                      </a:cubicBezTo>
                      <a:cubicBezTo>
                        <a:pt x="97503" y="31973"/>
                        <a:pt x="75622" y="53855"/>
                        <a:pt x="4874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Shape 626">
                  <a:extLst>
                    <a:ext uri="{FF2B5EF4-FFF2-40B4-BE49-F238E27FC236}">
                      <a16:creationId xmlns:a16="http://schemas.microsoft.com/office/drawing/2014/main" id="{B80C831B-194E-4E31-A382-E766303ED9BF}"/>
                    </a:ext>
                  </a:extLst>
                </p:cNvPr>
                <p:cNvSpPr/>
                <p:nvPr/>
              </p:nvSpPr>
              <p:spPr>
                <a:xfrm>
                  <a:off x="3349128" y="3892149"/>
                  <a:ext cx="97293" cy="53416"/>
                </a:xfrm>
                <a:custGeom>
                  <a:avLst/>
                  <a:gdLst>
                    <a:gd name="connsiteX0" fmla="*/ 92352 w 97293"/>
                    <a:gd name="connsiteY0" fmla="*/ 53855 h 53416"/>
                    <a:gd name="connsiteX1" fmla="*/ 87221 w 97293"/>
                    <a:gd name="connsiteY1" fmla="*/ 48742 h 53416"/>
                    <a:gd name="connsiteX2" fmla="*/ 48723 w 97293"/>
                    <a:gd name="connsiteY2" fmla="*/ 10244 h 53416"/>
                    <a:gd name="connsiteX3" fmla="*/ 10225 w 97293"/>
                    <a:gd name="connsiteY3" fmla="*/ 48742 h 53416"/>
                    <a:gd name="connsiteX4" fmla="*/ 5113 w 97293"/>
                    <a:gd name="connsiteY4" fmla="*/ 53855 h 53416"/>
                    <a:gd name="connsiteX5" fmla="*/ 0 w 97293"/>
                    <a:gd name="connsiteY5" fmla="*/ 48742 h 53416"/>
                    <a:gd name="connsiteX6" fmla="*/ 48742 w 97293"/>
                    <a:gd name="connsiteY6" fmla="*/ 0 h 53416"/>
                    <a:gd name="connsiteX7" fmla="*/ 97484 w 97293"/>
                    <a:gd name="connsiteY7" fmla="*/ 48742 h 53416"/>
                    <a:gd name="connsiteX8" fmla="*/ 92352 w 97293"/>
                    <a:gd name="connsiteY8" fmla="*/ 53855 h 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3" h="53416">
                      <a:moveTo>
                        <a:pt x="92352" y="53855"/>
                      </a:moveTo>
                      <a:cubicBezTo>
                        <a:pt x="89529" y="53855"/>
                        <a:pt x="87221" y="51566"/>
                        <a:pt x="87221" y="48742"/>
                      </a:cubicBezTo>
                      <a:cubicBezTo>
                        <a:pt x="87221" y="27509"/>
                        <a:pt x="69956" y="10244"/>
                        <a:pt x="48723" y="10244"/>
                      </a:cubicBezTo>
                      <a:cubicBezTo>
                        <a:pt x="27490" y="10244"/>
                        <a:pt x="10225" y="27509"/>
                        <a:pt x="10225" y="48742"/>
                      </a:cubicBezTo>
                      <a:cubicBezTo>
                        <a:pt x="10225" y="51566"/>
                        <a:pt x="7936" y="53855"/>
                        <a:pt x="5113" y="53855"/>
                      </a:cubicBezTo>
                      <a:cubicBezTo>
                        <a:pt x="2289" y="53855"/>
                        <a:pt x="0" y="51566"/>
                        <a:pt x="0" y="48742"/>
                      </a:cubicBezTo>
                      <a:cubicBezTo>
                        <a:pt x="0" y="21862"/>
                        <a:pt x="21862" y="0"/>
                        <a:pt x="48742" y="0"/>
                      </a:cubicBezTo>
                      <a:cubicBezTo>
                        <a:pt x="75622" y="0"/>
                        <a:pt x="97484" y="21862"/>
                        <a:pt x="97484" y="48742"/>
                      </a:cubicBezTo>
                      <a:cubicBezTo>
                        <a:pt x="97484" y="51566"/>
                        <a:pt x="95176" y="53855"/>
                        <a:pt x="92352" y="53855"/>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Shape 627">
                  <a:extLst>
                    <a:ext uri="{FF2B5EF4-FFF2-40B4-BE49-F238E27FC236}">
                      <a16:creationId xmlns:a16="http://schemas.microsoft.com/office/drawing/2014/main" id="{F442E333-46C7-4818-9273-CBABDC72AF6B}"/>
                    </a:ext>
                  </a:extLst>
                </p:cNvPr>
                <p:cNvSpPr/>
                <p:nvPr/>
              </p:nvSpPr>
              <p:spPr>
                <a:xfrm>
                  <a:off x="3394398" y="3857314"/>
                  <a:ext cx="5723" cy="68678"/>
                </a:xfrm>
                <a:custGeom>
                  <a:avLst/>
                  <a:gdLst>
                    <a:gd name="connsiteX0" fmla="*/ 0 w 5723"/>
                    <a:gd name="connsiteY0" fmla="*/ 0 h 68677"/>
                    <a:gd name="connsiteX1" fmla="*/ 0 w 5723"/>
                    <a:gd name="connsiteY1" fmla="*/ 69765 h 68677"/>
                    <a:gd name="connsiteX2" fmla="*/ 3453 w 5723"/>
                    <a:gd name="connsiteY2" fmla="*/ 69975 h 68677"/>
                    <a:gd name="connsiteX3" fmla="*/ 6906 w 5723"/>
                    <a:gd name="connsiteY3" fmla="*/ 69765 h 68677"/>
                    <a:gd name="connsiteX4" fmla="*/ 6906 w 5723"/>
                    <a:gd name="connsiteY4" fmla="*/ 0 h 68677"/>
                    <a:gd name="connsiteX5" fmla="*/ 0 w 5723"/>
                    <a:gd name="connsiteY5" fmla="*/ 0 h 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3" h="68677">
                      <a:moveTo>
                        <a:pt x="0" y="0"/>
                      </a:moveTo>
                      <a:lnTo>
                        <a:pt x="0" y="69765"/>
                      </a:lnTo>
                      <a:cubicBezTo>
                        <a:pt x="1145" y="69899"/>
                        <a:pt x="2289" y="69975"/>
                        <a:pt x="3453" y="69975"/>
                      </a:cubicBezTo>
                      <a:cubicBezTo>
                        <a:pt x="4617" y="69975"/>
                        <a:pt x="5761" y="69899"/>
                        <a:pt x="6906" y="69765"/>
                      </a:cubicBezTo>
                      <a:lnTo>
                        <a:pt x="6906" y="0"/>
                      </a:lnTo>
                      <a:lnTo>
                        <a:pt x="0" y="0"/>
                      </a:ln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29" name="Graphic 22">
                  <a:extLst>
                    <a:ext uri="{FF2B5EF4-FFF2-40B4-BE49-F238E27FC236}">
                      <a16:creationId xmlns:a16="http://schemas.microsoft.com/office/drawing/2014/main" id="{19DB2762-E6D4-4D39-BF8A-0F149887BF32}"/>
                    </a:ext>
                  </a:extLst>
                </p:cNvPr>
                <p:cNvGrpSpPr/>
                <p:nvPr/>
              </p:nvGrpSpPr>
              <p:grpSpPr>
                <a:xfrm>
                  <a:off x="3360575" y="3857314"/>
                  <a:ext cx="74401" cy="68678"/>
                  <a:chOff x="3360575" y="3857314"/>
                  <a:chExt cx="74401" cy="68678"/>
                </a:xfrm>
                <a:solidFill>
                  <a:schemeClr val="accent1"/>
                </a:solidFill>
              </p:grpSpPr>
              <p:sp>
                <p:nvSpPr>
                  <p:cNvPr id="632" name="Freeform: Shape 631">
                    <a:extLst>
                      <a:ext uri="{FF2B5EF4-FFF2-40B4-BE49-F238E27FC236}">
                        <a16:creationId xmlns:a16="http://schemas.microsoft.com/office/drawing/2014/main" id="{60A70BBD-268F-484B-9A05-966FCAD7B1DF}"/>
                      </a:ext>
                    </a:extLst>
                  </p:cNvPr>
                  <p:cNvSpPr/>
                  <p:nvPr/>
                </p:nvSpPr>
                <p:spPr>
                  <a:xfrm>
                    <a:off x="3360575" y="3862465"/>
                    <a:ext cx="32431" cy="62955"/>
                  </a:xfrm>
                  <a:custGeom>
                    <a:avLst/>
                    <a:gdLst>
                      <a:gd name="connsiteX0" fmla="*/ 3110 w 32431"/>
                      <a:gd name="connsiteY0" fmla="*/ 0 h 62954"/>
                      <a:gd name="connsiteX1" fmla="*/ 2766 w 32431"/>
                      <a:gd name="connsiteY1" fmla="*/ 878 h 62954"/>
                      <a:gd name="connsiteX2" fmla="*/ 0 w 32431"/>
                      <a:gd name="connsiteY2" fmla="*/ 18429 h 62954"/>
                      <a:gd name="connsiteX3" fmla="*/ 33824 w 32431"/>
                      <a:gd name="connsiteY3" fmla="*/ 64614 h 62954"/>
                      <a:gd name="connsiteX4" fmla="*/ 33824 w 32431"/>
                      <a:gd name="connsiteY4" fmla="*/ 32565 h 62954"/>
                      <a:gd name="connsiteX5" fmla="*/ 3110 w 32431"/>
                      <a:gd name="connsiteY5" fmla="*/ 0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10" y="0"/>
                        </a:moveTo>
                        <a:cubicBezTo>
                          <a:pt x="2995" y="286"/>
                          <a:pt x="2862" y="572"/>
                          <a:pt x="2766" y="878"/>
                        </a:cubicBezTo>
                        <a:cubicBezTo>
                          <a:pt x="1011" y="6295"/>
                          <a:pt x="0" y="12209"/>
                          <a:pt x="0" y="18429"/>
                        </a:cubicBezTo>
                        <a:cubicBezTo>
                          <a:pt x="0" y="42599"/>
                          <a:pt x="14861" y="62440"/>
                          <a:pt x="33824" y="64614"/>
                        </a:cubicBezTo>
                        <a:lnTo>
                          <a:pt x="33824" y="32565"/>
                        </a:lnTo>
                        <a:cubicBezTo>
                          <a:pt x="19039" y="30752"/>
                          <a:pt x="6925" y="17532"/>
                          <a:pt x="3110" y="0"/>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Shape 632">
                    <a:extLst>
                      <a:ext uri="{FF2B5EF4-FFF2-40B4-BE49-F238E27FC236}">
                        <a16:creationId xmlns:a16="http://schemas.microsoft.com/office/drawing/2014/main" id="{0889D77C-A84F-4DAC-9F8B-FDFB619823F5}"/>
                      </a:ext>
                    </a:extLst>
                  </p:cNvPr>
                  <p:cNvSpPr/>
                  <p:nvPr/>
                </p:nvSpPr>
                <p:spPr>
                  <a:xfrm>
                    <a:off x="3401304" y="3862598"/>
                    <a:ext cx="32431" cy="62955"/>
                  </a:xfrm>
                  <a:custGeom>
                    <a:avLst/>
                    <a:gdLst>
                      <a:gd name="connsiteX0" fmla="*/ 31096 w 32431"/>
                      <a:gd name="connsiteY0" fmla="*/ 801 h 62954"/>
                      <a:gd name="connsiteX1" fmla="*/ 30695 w 32431"/>
                      <a:gd name="connsiteY1" fmla="*/ 0 h 62954"/>
                      <a:gd name="connsiteX2" fmla="*/ 0 w 32431"/>
                      <a:gd name="connsiteY2" fmla="*/ 32431 h 62954"/>
                      <a:gd name="connsiteX3" fmla="*/ 0 w 32431"/>
                      <a:gd name="connsiteY3" fmla="*/ 64481 h 62954"/>
                      <a:gd name="connsiteX4" fmla="*/ 33824 w 32431"/>
                      <a:gd name="connsiteY4" fmla="*/ 18295 h 62954"/>
                      <a:gd name="connsiteX5" fmla="*/ 31096 w 32431"/>
                      <a:gd name="connsiteY5" fmla="*/ 801 h 6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1" h="62954">
                        <a:moveTo>
                          <a:pt x="31096" y="801"/>
                        </a:moveTo>
                        <a:cubicBezTo>
                          <a:pt x="30962" y="515"/>
                          <a:pt x="30829" y="248"/>
                          <a:pt x="30695" y="0"/>
                        </a:cubicBezTo>
                        <a:cubicBezTo>
                          <a:pt x="26842" y="17475"/>
                          <a:pt x="14747" y="30638"/>
                          <a:pt x="0" y="32431"/>
                        </a:cubicBezTo>
                        <a:lnTo>
                          <a:pt x="0" y="64481"/>
                        </a:lnTo>
                        <a:cubicBezTo>
                          <a:pt x="18982" y="62306"/>
                          <a:pt x="33824" y="42466"/>
                          <a:pt x="33824" y="18295"/>
                        </a:cubicBezTo>
                        <a:cubicBezTo>
                          <a:pt x="33843" y="12114"/>
                          <a:pt x="33309" y="6047"/>
                          <a:pt x="31096" y="801"/>
                        </a:cubicBezTo>
                        <a:close/>
                      </a:path>
                    </a:pathLst>
                  </a:custGeom>
                  <a:solidFill>
                    <a:srgbClr val="B60424"/>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EE428740-A253-4C62-BA5B-F27F30707189}"/>
                      </a:ext>
                    </a:extLst>
                  </p:cNvPr>
                  <p:cNvSpPr/>
                  <p:nvPr/>
                </p:nvSpPr>
                <p:spPr>
                  <a:xfrm>
                    <a:off x="3363684" y="3857314"/>
                    <a:ext cx="30523" cy="36247"/>
                  </a:xfrm>
                  <a:custGeom>
                    <a:avLst/>
                    <a:gdLst>
                      <a:gd name="connsiteX0" fmla="*/ 7841 w 30523"/>
                      <a:gd name="connsiteY0" fmla="*/ 0 h 36246"/>
                      <a:gd name="connsiteX1" fmla="*/ 0 w 30523"/>
                      <a:gd name="connsiteY1" fmla="*/ 5151 h 36246"/>
                      <a:gd name="connsiteX2" fmla="*/ 30714 w 30523"/>
                      <a:gd name="connsiteY2" fmla="*/ 37716 h 36246"/>
                      <a:gd name="connsiteX3" fmla="*/ 30714 w 30523"/>
                      <a:gd name="connsiteY3" fmla="*/ 0 h 36246"/>
                      <a:gd name="connsiteX4" fmla="*/ 7841 w 30523"/>
                      <a:gd name="connsiteY4" fmla="*/ 0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7841" y="0"/>
                        </a:moveTo>
                        <a:cubicBezTo>
                          <a:pt x="7841" y="0"/>
                          <a:pt x="2232" y="0"/>
                          <a:pt x="0" y="5151"/>
                        </a:cubicBezTo>
                        <a:cubicBezTo>
                          <a:pt x="3815" y="22683"/>
                          <a:pt x="15929" y="35903"/>
                          <a:pt x="30714" y="37716"/>
                        </a:cubicBezTo>
                        <a:lnTo>
                          <a:pt x="30714" y="0"/>
                        </a:lnTo>
                        <a:lnTo>
                          <a:pt x="7841" y="0"/>
                        </a:lnTo>
                        <a:close/>
                      </a:path>
                    </a:pathLst>
                  </a:custGeom>
                  <a:solidFill>
                    <a:srgbClr val="F53759"/>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3DE8B99B-69FF-49BF-A925-0F7976873F99}"/>
                      </a:ext>
                    </a:extLst>
                  </p:cNvPr>
                  <p:cNvSpPr/>
                  <p:nvPr/>
                </p:nvSpPr>
                <p:spPr>
                  <a:xfrm>
                    <a:off x="3401323" y="3857314"/>
                    <a:ext cx="30523" cy="36247"/>
                  </a:xfrm>
                  <a:custGeom>
                    <a:avLst/>
                    <a:gdLst>
                      <a:gd name="connsiteX0" fmla="*/ 30695 w 30523"/>
                      <a:gd name="connsiteY0" fmla="*/ 5284 h 36246"/>
                      <a:gd name="connsiteX1" fmla="*/ 22873 w 30523"/>
                      <a:gd name="connsiteY1" fmla="*/ 0 h 36246"/>
                      <a:gd name="connsiteX2" fmla="*/ 0 w 30523"/>
                      <a:gd name="connsiteY2" fmla="*/ 0 h 36246"/>
                      <a:gd name="connsiteX3" fmla="*/ 0 w 30523"/>
                      <a:gd name="connsiteY3" fmla="*/ 37716 h 36246"/>
                      <a:gd name="connsiteX4" fmla="*/ 30695 w 30523"/>
                      <a:gd name="connsiteY4" fmla="*/ 5284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3" h="36246">
                        <a:moveTo>
                          <a:pt x="30695" y="5284"/>
                        </a:moveTo>
                        <a:cubicBezTo>
                          <a:pt x="27986" y="19"/>
                          <a:pt x="22873" y="0"/>
                          <a:pt x="22873" y="0"/>
                        </a:cubicBezTo>
                        <a:lnTo>
                          <a:pt x="0" y="0"/>
                        </a:lnTo>
                        <a:lnTo>
                          <a:pt x="0" y="37716"/>
                        </a:lnTo>
                        <a:cubicBezTo>
                          <a:pt x="14747" y="35922"/>
                          <a:pt x="26842" y="22759"/>
                          <a:pt x="30695" y="5284"/>
                        </a:cubicBezTo>
                        <a:close/>
                      </a:path>
                    </a:pathLst>
                  </a:custGeom>
                  <a:solidFill>
                    <a:srgbClr val="F20530"/>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30" name="Freeform: Shape 629">
                  <a:extLst>
                    <a:ext uri="{FF2B5EF4-FFF2-40B4-BE49-F238E27FC236}">
                      <a16:creationId xmlns:a16="http://schemas.microsoft.com/office/drawing/2014/main" id="{D306314E-CC22-4C72-9BAC-979A7D86B139}"/>
                    </a:ext>
                  </a:extLst>
                </p:cNvPr>
                <p:cNvSpPr/>
                <p:nvPr/>
              </p:nvSpPr>
              <p:spPr>
                <a:xfrm>
                  <a:off x="3397870" y="3810584"/>
                  <a:ext cx="28616" cy="45785"/>
                </a:xfrm>
                <a:custGeom>
                  <a:avLst/>
                  <a:gdLst>
                    <a:gd name="connsiteX0" fmla="*/ 15891 w 28615"/>
                    <a:gd name="connsiteY0" fmla="*/ 33586 h 45785"/>
                    <a:gd name="connsiteX1" fmla="*/ 18161 w 28615"/>
                    <a:gd name="connsiteY1" fmla="*/ 27386 h 45785"/>
                    <a:gd name="connsiteX2" fmla="*/ 19363 w 28615"/>
                    <a:gd name="connsiteY2" fmla="*/ 26642 h 45785"/>
                    <a:gd name="connsiteX3" fmla="*/ 23503 w 28615"/>
                    <a:gd name="connsiteY3" fmla="*/ 24086 h 45785"/>
                    <a:gd name="connsiteX4" fmla="*/ 23618 w 28615"/>
                    <a:gd name="connsiteY4" fmla="*/ 24010 h 45785"/>
                    <a:gd name="connsiteX5" fmla="*/ 23732 w 28615"/>
                    <a:gd name="connsiteY5" fmla="*/ 23933 h 45785"/>
                    <a:gd name="connsiteX6" fmla="*/ 27719 w 28615"/>
                    <a:gd name="connsiteY6" fmla="*/ 6096 h 45785"/>
                    <a:gd name="connsiteX7" fmla="*/ 25067 w 28615"/>
                    <a:gd name="connsiteY7" fmla="*/ 1823 h 45785"/>
                    <a:gd name="connsiteX8" fmla="*/ 19783 w 28615"/>
                    <a:gd name="connsiteY8" fmla="*/ 583 h 45785"/>
                    <a:gd name="connsiteX9" fmla="*/ 18543 w 28615"/>
                    <a:gd name="connsiteY9" fmla="*/ 5867 h 45785"/>
                    <a:gd name="connsiteX10" fmla="*/ 21195 w 28615"/>
                    <a:gd name="connsiteY10" fmla="*/ 10141 h 45785"/>
                    <a:gd name="connsiteX11" fmla="*/ 19459 w 28615"/>
                    <a:gd name="connsiteY11" fmla="*/ 17542 h 45785"/>
                    <a:gd name="connsiteX12" fmla="*/ 15319 w 28615"/>
                    <a:gd name="connsiteY12" fmla="*/ 20099 h 45785"/>
                    <a:gd name="connsiteX13" fmla="*/ 14117 w 28615"/>
                    <a:gd name="connsiteY13" fmla="*/ 20843 h 45785"/>
                    <a:gd name="connsiteX14" fmla="*/ 8203 w 28615"/>
                    <a:gd name="connsiteY14" fmla="*/ 29408 h 45785"/>
                    <a:gd name="connsiteX15" fmla="*/ 0 w 28615"/>
                    <a:gd name="connsiteY15" fmla="*/ 28016 h 45785"/>
                    <a:gd name="connsiteX16" fmla="*/ 0 w 28615"/>
                    <a:gd name="connsiteY16" fmla="*/ 46731 h 45785"/>
                    <a:gd name="connsiteX17" fmla="*/ 26346 w 28615"/>
                    <a:gd name="connsiteY17" fmla="*/ 46731 h 45785"/>
                    <a:gd name="connsiteX18" fmla="*/ 15891 w 28615"/>
                    <a:gd name="connsiteY18" fmla="*/ 33586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15891" y="33586"/>
                      </a:moveTo>
                      <a:cubicBezTo>
                        <a:pt x="15166" y="31297"/>
                        <a:pt x="16025" y="28722"/>
                        <a:pt x="18161" y="27386"/>
                      </a:cubicBezTo>
                      <a:lnTo>
                        <a:pt x="19363" y="26642"/>
                      </a:lnTo>
                      <a:lnTo>
                        <a:pt x="23503" y="24086"/>
                      </a:lnTo>
                      <a:lnTo>
                        <a:pt x="23618" y="24010"/>
                      </a:lnTo>
                      <a:cubicBezTo>
                        <a:pt x="23656" y="23991"/>
                        <a:pt x="23694" y="23952"/>
                        <a:pt x="23732" y="23933"/>
                      </a:cubicBezTo>
                      <a:cubicBezTo>
                        <a:pt x="29665" y="20080"/>
                        <a:pt x="31477" y="12144"/>
                        <a:pt x="27719" y="6096"/>
                      </a:cubicBezTo>
                      <a:lnTo>
                        <a:pt x="25067" y="1823"/>
                      </a:lnTo>
                      <a:cubicBezTo>
                        <a:pt x="23942" y="11"/>
                        <a:pt x="21576" y="-543"/>
                        <a:pt x="19783" y="583"/>
                      </a:cubicBezTo>
                      <a:cubicBezTo>
                        <a:pt x="17971" y="1708"/>
                        <a:pt x="17417" y="4074"/>
                        <a:pt x="18543" y="5867"/>
                      </a:cubicBezTo>
                      <a:lnTo>
                        <a:pt x="21195" y="10141"/>
                      </a:lnTo>
                      <a:cubicBezTo>
                        <a:pt x="22759" y="12659"/>
                        <a:pt x="21977" y="15978"/>
                        <a:pt x="19459" y="17542"/>
                      </a:cubicBezTo>
                      <a:lnTo>
                        <a:pt x="15319" y="20099"/>
                      </a:lnTo>
                      <a:lnTo>
                        <a:pt x="14117" y="20843"/>
                      </a:lnTo>
                      <a:cubicBezTo>
                        <a:pt x="10912" y="22827"/>
                        <a:pt x="8890" y="25975"/>
                        <a:pt x="8203" y="29408"/>
                      </a:cubicBezTo>
                      <a:cubicBezTo>
                        <a:pt x="5590" y="28512"/>
                        <a:pt x="2842" y="28016"/>
                        <a:pt x="0" y="28016"/>
                      </a:cubicBezTo>
                      <a:lnTo>
                        <a:pt x="0" y="46731"/>
                      </a:lnTo>
                      <a:lnTo>
                        <a:pt x="26346" y="46731"/>
                      </a:lnTo>
                      <a:cubicBezTo>
                        <a:pt x="23770" y="41351"/>
                        <a:pt x="20165" y="36830"/>
                        <a:pt x="15891" y="33586"/>
                      </a:cubicBezTo>
                      <a:close/>
                    </a:path>
                  </a:pathLst>
                </a:custGeom>
                <a:solidFill>
                  <a:srgbClr val="414141"/>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79DFD8AE-BBA6-4E1D-A4BE-953D0274F2BE}"/>
                    </a:ext>
                  </a:extLst>
                </p:cNvPr>
                <p:cNvSpPr/>
                <p:nvPr/>
              </p:nvSpPr>
              <p:spPr>
                <a:xfrm>
                  <a:off x="3368160" y="3810584"/>
                  <a:ext cx="28616" cy="45785"/>
                </a:xfrm>
                <a:custGeom>
                  <a:avLst/>
                  <a:gdLst>
                    <a:gd name="connsiteX0" fmla="*/ 21488 w 28615"/>
                    <a:gd name="connsiteY0" fmla="*/ 29428 h 45785"/>
                    <a:gd name="connsiteX1" fmla="*/ 15574 w 28615"/>
                    <a:gd name="connsiteY1" fmla="*/ 20862 h 45785"/>
                    <a:gd name="connsiteX2" fmla="*/ 14372 w 28615"/>
                    <a:gd name="connsiteY2" fmla="*/ 20118 h 45785"/>
                    <a:gd name="connsiteX3" fmla="*/ 10232 w 28615"/>
                    <a:gd name="connsiteY3" fmla="*/ 17542 h 45785"/>
                    <a:gd name="connsiteX4" fmla="*/ 8496 w 28615"/>
                    <a:gd name="connsiteY4" fmla="*/ 10141 h 45785"/>
                    <a:gd name="connsiteX5" fmla="*/ 11148 w 28615"/>
                    <a:gd name="connsiteY5" fmla="*/ 5867 h 45785"/>
                    <a:gd name="connsiteX6" fmla="*/ 9908 w 28615"/>
                    <a:gd name="connsiteY6" fmla="*/ 583 h 45785"/>
                    <a:gd name="connsiteX7" fmla="*/ 4624 w 28615"/>
                    <a:gd name="connsiteY7" fmla="*/ 1823 h 45785"/>
                    <a:gd name="connsiteX8" fmla="*/ 1953 w 28615"/>
                    <a:gd name="connsiteY8" fmla="*/ 6077 h 45785"/>
                    <a:gd name="connsiteX9" fmla="*/ 5940 w 28615"/>
                    <a:gd name="connsiteY9" fmla="*/ 23914 h 45785"/>
                    <a:gd name="connsiteX10" fmla="*/ 6054 w 28615"/>
                    <a:gd name="connsiteY10" fmla="*/ 23991 h 45785"/>
                    <a:gd name="connsiteX11" fmla="*/ 6169 w 28615"/>
                    <a:gd name="connsiteY11" fmla="*/ 24067 h 45785"/>
                    <a:gd name="connsiteX12" fmla="*/ 10309 w 28615"/>
                    <a:gd name="connsiteY12" fmla="*/ 26623 h 45785"/>
                    <a:gd name="connsiteX13" fmla="*/ 11510 w 28615"/>
                    <a:gd name="connsiteY13" fmla="*/ 27367 h 45785"/>
                    <a:gd name="connsiteX14" fmla="*/ 13781 w 28615"/>
                    <a:gd name="connsiteY14" fmla="*/ 33586 h 45785"/>
                    <a:gd name="connsiteX15" fmla="*/ 3345 w 28615"/>
                    <a:gd name="connsiteY15" fmla="*/ 46731 h 45785"/>
                    <a:gd name="connsiteX16" fmla="*/ 29691 w 28615"/>
                    <a:gd name="connsiteY16" fmla="*/ 46731 h 45785"/>
                    <a:gd name="connsiteX17" fmla="*/ 29691 w 28615"/>
                    <a:gd name="connsiteY17" fmla="*/ 28016 h 45785"/>
                    <a:gd name="connsiteX18" fmla="*/ 21488 w 28615"/>
                    <a:gd name="connsiteY18" fmla="*/ 29428 h 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 h="45785">
                      <a:moveTo>
                        <a:pt x="21488" y="29428"/>
                      </a:moveTo>
                      <a:cubicBezTo>
                        <a:pt x="20801" y="25994"/>
                        <a:pt x="18779" y="22846"/>
                        <a:pt x="15574" y="20862"/>
                      </a:cubicBezTo>
                      <a:lnTo>
                        <a:pt x="14372" y="20118"/>
                      </a:lnTo>
                      <a:lnTo>
                        <a:pt x="10232" y="17542"/>
                      </a:lnTo>
                      <a:cubicBezTo>
                        <a:pt x="7714" y="15978"/>
                        <a:pt x="6932" y="12659"/>
                        <a:pt x="8496" y="10141"/>
                      </a:cubicBezTo>
                      <a:lnTo>
                        <a:pt x="11148" y="5867"/>
                      </a:lnTo>
                      <a:cubicBezTo>
                        <a:pt x="12274" y="4055"/>
                        <a:pt x="11720" y="1689"/>
                        <a:pt x="9908" y="583"/>
                      </a:cubicBezTo>
                      <a:cubicBezTo>
                        <a:pt x="8096" y="-543"/>
                        <a:pt x="5730" y="11"/>
                        <a:pt x="4624" y="1823"/>
                      </a:cubicBezTo>
                      <a:lnTo>
                        <a:pt x="1953" y="6077"/>
                      </a:lnTo>
                      <a:cubicBezTo>
                        <a:pt x="-1786" y="12125"/>
                        <a:pt x="7" y="20061"/>
                        <a:pt x="5940" y="23914"/>
                      </a:cubicBezTo>
                      <a:cubicBezTo>
                        <a:pt x="5978" y="23933"/>
                        <a:pt x="6016" y="23971"/>
                        <a:pt x="6054" y="23991"/>
                      </a:cubicBezTo>
                      <a:lnTo>
                        <a:pt x="6169" y="24067"/>
                      </a:lnTo>
                      <a:lnTo>
                        <a:pt x="10309" y="26623"/>
                      </a:lnTo>
                      <a:lnTo>
                        <a:pt x="11510" y="27367"/>
                      </a:lnTo>
                      <a:cubicBezTo>
                        <a:pt x="13647" y="28684"/>
                        <a:pt x="14525" y="31278"/>
                        <a:pt x="13781" y="33586"/>
                      </a:cubicBezTo>
                      <a:cubicBezTo>
                        <a:pt x="9507" y="36849"/>
                        <a:pt x="5902" y="41351"/>
                        <a:pt x="3345" y="46731"/>
                      </a:cubicBezTo>
                      <a:lnTo>
                        <a:pt x="29691" y="46731"/>
                      </a:lnTo>
                      <a:lnTo>
                        <a:pt x="29691" y="28016"/>
                      </a:lnTo>
                      <a:cubicBezTo>
                        <a:pt x="26849" y="28016"/>
                        <a:pt x="24101" y="28512"/>
                        <a:pt x="21488" y="29428"/>
                      </a:cubicBezTo>
                      <a:close/>
                    </a:path>
                  </a:pathLst>
                </a:custGeom>
                <a:solidFill>
                  <a:srgbClr val="565656"/>
                </a:solidFill>
                <a:ln w="1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9240746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204899"/>
          </a:xfrm>
          <a:prstGeom prst="rect">
            <a:avLst/>
          </a:prstGeom>
        </p:spPr>
        <p:txBody>
          <a:bodyPr wrap="square" anchor="b">
            <a:normAutofit/>
          </a:bodyPr>
          <a:lstStyle/>
          <a:p>
            <a:r>
              <a:rPr lang="en-US" dirty="0"/>
              <a:t>WVD Object Model</a:t>
            </a:r>
          </a:p>
        </p:txBody>
      </p:sp>
    </p:spTree>
    <p:extLst>
      <p:ext uri="{BB962C8B-B14F-4D97-AF65-F5344CB8AC3E}">
        <p14:creationId xmlns:p14="http://schemas.microsoft.com/office/powerpoint/2010/main" val="290312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ltLang="zh-CN" dirty="0"/>
              <a:t>Granular</a:t>
            </a:r>
            <a:r>
              <a:rPr lang="en-US" dirty="0"/>
              <a:t> access control enables role-based administration</a:t>
            </a:r>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718" name="Freeform: Shape 717">
            <a:extLst>
              <a:ext uri="{FF2B5EF4-FFF2-40B4-BE49-F238E27FC236}">
                <a16:creationId xmlns:a16="http://schemas.microsoft.com/office/drawing/2014/main" id="{8E35F288-8A83-47B7-8D07-B02A74CAFC62}"/>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Moving from on-prem virtualization to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role-based access control enables delegation of admin rights at granular level</a:t>
            </a:r>
          </a:p>
        </p:txBody>
      </p:sp>
      <p:grpSp>
        <p:nvGrpSpPr>
          <p:cNvPr id="719" name="Group 718">
            <a:extLst>
              <a:ext uri="{FF2B5EF4-FFF2-40B4-BE49-F238E27FC236}">
                <a16:creationId xmlns:a16="http://schemas.microsoft.com/office/drawing/2014/main" id="{5E4F87FC-282D-4DED-8059-C0188C6E06FE}"/>
              </a:ext>
            </a:extLst>
          </p:cNvPr>
          <p:cNvGrpSpPr>
            <a:grpSpLocks noChangeAspect="1"/>
          </p:cNvGrpSpPr>
          <p:nvPr/>
        </p:nvGrpSpPr>
        <p:grpSpPr>
          <a:xfrm>
            <a:off x="10777886" y="1372927"/>
            <a:ext cx="806355" cy="914400"/>
            <a:chOff x="797126" y="3893732"/>
            <a:chExt cx="1125722" cy="1276864"/>
          </a:xfrm>
        </p:grpSpPr>
        <p:sp>
          <p:nvSpPr>
            <p:cNvPr id="720" name="Freeform 403">
              <a:extLst>
                <a:ext uri="{FF2B5EF4-FFF2-40B4-BE49-F238E27FC236}">
                  <a16:creationId xmlns:a16="http://schemas.microsoft.com/office/drawing/2014/main" id="{D0CDC942-66A8-4EAB-9A39-C8421B712786}"/>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721" name="Freeform: Shape 720">
              <a:extLst>
                <a:ext uri="{FF2B5EF4-FFF2-40B4-BE49-F238E27FC236}">
                  <a16:creationId xmlns:a16="http://schemas.microsoft.com/office/drawing/2014/main" id="{AC8BF099-2687-45DE-8BC9-35B7B2805ACD}"/>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22" name="Group 721">
              <a:extLst>
                <a:ext uri="{FF2B5EF4-FFF2-40B4-BE49-F238E27FC236}">
                  <a16:creationId xmlns:a16="http://schemas.microsoft.com/office/drawing/2014/main" id="{E062B4C5-0A07-4DC3-81CA-45A2E2A7C4FC}"/>
                </a:ext>
              </a:extLst>
            </p:cNvPr>
            <p:cNvGrpSpPr/>
            <p:nvPr/>
          </p:nvGrpSpPr>
          <p:grpSpPr>
            <a:xfrm>
              <a:off x="971699" y="4043345"/>
              <a:ext cx="773592" cy="920012"/>
              <a:chOff x="993458" y="3447450"/>
              <a:chExt cx="682781" cy="812014"/>
            </a:xfrm>
          </p:grpSpPr>
          <p:grpSp>
            <p:nvGrpSpPr>
              <p:cNvPr id="723" name="Group 722">
                <a:extLst>
                  <a:ext uri="{FF2B5EF4-FFF2-40B4-BE49-F238E27FC236}">
                    <a16:creationId xmlns:a16="http://schemas.microsoft.com/office/drawing/2014/main" id="{1E90DB93-B9F4-446B-B8AE-00CC153B5AFF}"/>
                  </a:ext>
                </a:extLst>
              </p:cNvPr>
              <p:cNvGrpSpPr/>
              <p:nvPr/>
            </p:nvGrpSpPr>
            <p:grpSpPr>
              <a:xfrm>
                <a:off x="993458" y="3447450"/>
                <a:ext cx="576652" cy="812014"/>
                <a:chOff x="499414" y="1517311"/>
                <a:chExt cx="3686809" cy="5340604"/>
              </a:xfrm>
            </p:grpSpPr>
            <p:sp>
              <p:nvSpPr>
                <p:cNvPr id="823" name="Rectangle 822">
                  <a:extLst>
                    <a:ext uri="{FF2B5EF4-FFF2-40B4-BE49-F238E27FC236}">
                      <a16:creationId xmlns:a16="http://schemas.microsoft.com/office/drawing/2014/main" id="{1EFA0681-5631-4FE5-9EF2-0915A695C75E}"/>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24" name="Group 823">
                  <a:extLst>
                    <a:ext uri="{FF2B5EF4-FFF2-40B4-BE49-F238E27FC236}">
                      <a16:creationId xmlns:a16="http://schemas.microsoft.com/office/drawing/2014/main" id="{391A0203-0A51-4FEA-843C-F6661CD1761C}"/>
                    </a:ext>
                  </a:extLst>
                </p:cNvPr>
                <p:cNvGrpSpPr/>
                <p:nvPr/>
              </p:nvGrpSpPr>
              <p:grpSpPr>
                <a:xfrm rot="20371446">
                  <a:off x="2524661" y="2299216"/>
                  <a:ext cx="859576" cy="554927"/>
                  <a:chOff x="4775201" y="792163"/>
                  <a:chExt cx="2024063" cy="1306513"/>
                </a:xfrm>
              </p:grpSpPr>
              <p:sp>
                <p:nvSpPr>
                  <p:cNvPr id="984" name="Freeform 354">
                    <a:extLst>
                      <a:ext uri="{FF2B5EF4-FFF2-40B4-BE49-F238E27FC236}">
                        <a16:creationId xmlns:a16="http://schemas.microsoft.com/office/drawing/2014/main" id="{54DF5C70-9832-41C9-ABDC-E154895678B8}"/>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5" name="Rectangle 984">
                    <a:extLst>
                      <a:ext uri="{FF2B5EF4-FFF2-40B4-BE49-F238E27FC236}">
                        <a16:creationId xmlns:a16="http://schemas.microsoft.com/office/drawing/2014/main" id="{F086167A-D218-414A-B80D-D04BFFC5F24C}"/>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6" name="Freeform 356">
                    <a:extLst>
                      <a:ext uri="{FF2B5EF4-FFF2-40B4-BE49-F238E27FC236}">
                        <a16:creationId xmlns:a16="http://schemas.microsoft.com/office/drawing/2014/main" id="{56B6647C-D15F-49A0-B32C-07EAF469140B}"/>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7" name="Freeform 357">
                    <a:extLst>
                      <a:ext uri="{FF2B5EF4-FFF2-40B4-BE49-F238E27FC236}">
                        <a16:creationId xmlns:a16="http://schemas.microsoft.com/office/drawing/2014/main" id="{C4C9264A-42D7-4C5C-A58E-814DB01DD2D7}"/>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8" name="Freeform 358">
                    <a:extLst>
                      <a:ext uri="{FF2B5EF4-FFF2-40B4-BE49-F238E27FC236}">
                        <a16:creationId xmlns:a16="http://schemas.microsoft.com/office/drawing/2014/main" id="{45A70FAB-FF5A-4F24-850F-10B63ADEAA9A}"/>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9" name="Rectangle 988">
                    <a:extLst>
                      <a:ext uri="{FF2B5EF4-FFF2-40B4-BE49-F238E27FC236}">
                        <a16:creationId xmlns:a16="http://schemas.microsoft.com/office/drawing/2014/main" id="{B0B56862-7DDE-4FA2-8EA7-8FEF4B61BD2A}"/>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0" name="Freeform 360">
                    <a:extLst>
                      <a:ext uri="{FF2B5EF4-FFF2-40B4-BE49-F238E27FC236}">
                        <a16:creationId xmlns:a16="http://schemas.microsoft.com/office/drawing/2014/main" id="{2F88528A-190E-4775-9ABD-859B01D37B9E}"/>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1" name="Rectangle 990">
                    <a:extLst>
                      <a:ext uri="{FF2B5EF4-FFF2-40B4-BE49-F238E27FC236}">
                        <a16:creationId xmlns:a16="http://schemas.microsoft.com/office/drawing/2014/main" id="{A5A928E6-E8EC-4DAA-857E-9F22DD542F2E}"/>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2" name="Rectangle 991">
                    <a:extLst>
                      <a:ext uri="{FF2B5EF4-FFF2-40B4-BE49-F238E27FC236}">
                        <a16:creationId xmlns:a16="http://schemas.microsoft.com/office/drawing/2014/main" id="{F88229CE-B78A-421A-A810-0071B5E6E867}"/>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3" name="Rectangle 992">
                    <a:extLst>
                      <a:ext uri="{FF2B5EF4-FFF2-40B4-BE49-F238E27FC236}">
                        <a16:creationId xmlns:a16="http://schemas.microsoft.com/office/drawing/2014/main" id="{9371AEA1-8B54-453E-92F9-A73DA13DAA9E}"/>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4" name="Rectangle 993">
                    <a:extLst>
                      <a:ext uri="{FF2B5EF4-FFF2-40B4-BE49-F238E27FC236}">
                        <a16:creationId xmlns:a16="http://schemas.microsoft.com/office/drawing/2014/main" id="{2E8A8A8A-A7CE-4608-A140-08EBBEEB55BA}"/>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5" name="Rectangle 994">
                    <a:extLst>
                      <a:ext uri="{FF2B5EF4-FFF2-40B4-BE49-F238E27FC236}">
                        <a16:creationId xmlns:a16="http://schemas.microsoft.com/office/drawing/2014/main" id="{B366713F-FA89-4E82-A708-204C7A978DD6}"/>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25" name="Group 824">
                  <a:extLst>
                    <a:ext uri="{FF2B5EF4-FFF2-40B4-BE49-F238E27FC236}">
                      <a16:creationId xmlns:a16="http://schemas.microsoft.com/office/drawing/2014/main" id="{A604B8A7-F2AB-43D8-B647-B222269E9FD1}"/>
                    </a:ext>
                  </a:extLst>
                </p:cNvPr>
                <p:cNvGrpSpPr/>
                <p:nvPr/>
              </p:nvGrpSpPr>
              <p:grpSpPr>
                <a:xfrm>
                  <a:off x="1190120" y="2235988"/>
                  <a:ext cx="983059" cy="983198"/>
                  <a:chOff x="5413781" y="5749281"/>
                  <a:chExt cx="652036" cy="652036"/>
                </a:xfrm>
              </p:grpSpPr>
              <p:sp>
                <p:nvSpPr>
                  <p:cNvPr id="981" name="Oval 980">
                    <a:extLst>
                      <a:ext uri="{FF2B5EF4-FFF2-40B4-BE49-F238E27FC236}">
                        <a16:creationId xmlns:a16="http://schemas.microsoft.com/office/drawing/2014/main" id="{61A9555B-C09C-4E43-9EA7-23FD49D1BEF6}"/>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983" name="Freeform 353">
                    <a:extLst>
                      <a:ext uri="{FF2B5EF4-FFF2-40B4-BE49-F238E27FC236}">
                        <a16:creationId xmlns:a16="http://schemas.microsoft.com/office/drawing/2014/main" id="{F41BCCB8-6B6B-4855-B0B9-C4D91F6D3E36}"/>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6" name="Group 825">
                  <a:extLst>
                    <a:ext uri="{FF2B5EF4-FFF2-40B4-BE49-F238E27FC236}">
                      <a16:creationId xmlns:a16="http://schemas.microsoft.com/office/drawing/2014/main" id="{AB5ACBF0-BC66-4048-8109-FBAC82448E2D}"/>
                    </a:ext>
                  </a:extLst>
                </p:cNvPr>
                <p:cNvGrpSpPr>
                  <a:grpSpLocks noChangeAspect="1"/>
                </p:cNvGrpSpPr>
                <p:nvPr/>
              </p:nvGrpSpPr>
              <p:grpSpPr bwMode="auto">
                <a:xfrm rot="1800000">
                  <a:off x="3563928" y="2295726"/>
                  <a:ext cx="622295" cy="847393"/>
                  <a:chOff x="6652" y="1661"/>
                  <a:chExt cx="260" cy="354"/>
                </a:xfrm>
              </p:grpSpPr>
              <p:sp>
                <p:nvSpPr>
                  <p:cNvPr id="977" name="AutoShape 138">
                    <a:extLst>
                      <a:ext uri="{FF2B5EF4-FFF2-40B4-BE49-F238E27FC236}">
                        <a16:creationId xmlns:a16="http://schemas.microsoft.com/office/drawing/2014/main" id="{368CB0A6-BA8D-465F-8F64-B8870BE96574}"/>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8" name="Freeform 349">
                    <a:extLst>
                      <a:ext uri="{FF2B5EF4-FFF2-40B4-BE49-F238E27FC236}">
                        <a16:creationId xmlns:a16="http://schemas.microsoft.com/office/drawing/2014/main" id="{45AFF23E-D930-4DB0-B4A5-D7081B9B5436}"/>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9" name="Rectangle 978">
                    <a:extLst>
                      <a:ext uri="{FF2B5EF4-FFF2-40B4-BE49-F238E27FC236}">
                        <a16:creationId xmlns:a16="http://schemas.microsoft.com/office/drawing/2014/main" id="{FB87D6D8-D5E7-4207-8308-464AA3A7F2AD}"/>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0" name="Freeform 351">
                    <a:extLst>
                      <a:ext uri="{FF2B5EF4-FFF2-40B4-BE49-F238E27FC236}">
                        <a16:creationId xmlns:a16="http://schemas.microsoft.com/office/drawing/2014/main" id="{D5BCCC7F-7C7F-4F57-B42E-84B8AE0D3E39}"/>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27" name="Group 826">
                  <a:extLst>
                    <a:ext uri="{FF2B5EF4-FFF2-40B4-BE49-F238E27FC236}">
                      <a16:creationId xmlns:a16="http://schemas.microsoft.com/office/drawing/2014/main" id="{D4362D62-07DB-4A5E-B5BA-517695E42C21}"/>
                    </a:ext>
                  </a:extLst>
                </p:cNvPr>
                <p:cNvGrpSpPr/>
                <p:nvPr/>
              </p:nvGrpSpPr>
              <p:grpSpPr>
                <a:xfrm flipH="1">
                  <a:off x="499414" y="3565526"/>
                  <a:ext cx="1323206" cy="3292389"/>
                  <a:chOff x="8371759" y="2973033"/>
                  <a:chExt cx="1482609" cy="3688507"/>
                </a:xfrm>
              </p:grpSpPr>
              <p:sp>
                <p:nvSpPr>
                  <p:cNvPr id="838" name="Freeform 314">
                    <a:extLst>
                      <a:ext uri="{FF2B5EF4-FFF2-40B4-BE49-F238E27FC236}">
                        <a16:creationId xmlns:a16="http://schemas.microsoft.com/office/drawing/2014/main" id="{CF606DDE-05D4-429F-A16D-A5629C94B233}"/>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9" name="Freeform 315">
                    <a:extLst>
                      <a:ext uri="{FF2B5EF4-FFF2-40B4-BE49-F238E27FC236}">
                        <a16:creationId xmlns:a16="http://schemas.microsoft.com/office/drawing/2014/main" id="{B806E164-28BB-4377-88A0-5A75CD49B5E3}"/>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0" name="Freeform 316">
                    <a:extLst>
                      <a:ext uri="{FF2B5EF4-FFF2-40B4-BE49-F238E27FC236}">
                        <a16:creationId xmlns:a16="http://schemas.microsoft.com/office/drawing/2014/main" id="{70C89A35-F0FD-4401-B993-5CE5AFB9BD1F}"/>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1" name="Rectangle 840">
                    <a:extLst>
                      <a:ext uri="{FF2B5EF4-FFF2-40B4-BE49-F238E27FC236}">
                        <a16:creationId xmlns:a16="http://schemas.microsoft.com/office/drawing/2014/main" id="{ED68BA25-22FD-4F13-BE48-F588B9494457}"/>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2" name="Rectangle 841">
                    <a:extLst>
                      <a:ext uri="{FF2B5EF4-FFF2-40B4-BE49-F238E27FC236}">
                        <a16:creationId xmlns:a16="http://schemas.microsoft.com/office/drawing/2014/main" id="{88C8EBB4-C05F-4FF3-A60C-5944A0B9BE7E}"/>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3" name="Rectangle 842">
                    <a:extLst>
                      <a:ext uri="{FF2B5EF4-FFF2-40B4-BE49-F238E27FC236}">
                        <a16:creationId xmlns:a16="http://schemas.microsoft.com/office/drawing/2014/main" id="{95DE9190-FE44-469D-9EA9-F46B4FD92809}"/>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4" name="Rectangle 843">
                    <a:extLst>
                      <a:ext uri="{FF2B5EF4-FFF2-40B4-BE49-F238E27FC236}">
                        <a16:creationId xmlns:a16="http://schemas.microsoft.com/office/drawing/2014/main" id="{0795D9E2-6B23-42A1-81D3-A99A61917BF7}"/>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5" name="Freeform 321">
                    <a:extLst>
                      <a:ext uri="{FF2B5EF4-FFF2-40B4-BE49-F238E27FC236}">
                        <a16:creationId xmlns:a16="http://schemas.microsoft.com/office/drawing/2014/main" id="{5C0EE5DA-B170-4489-838F-E43F4D9EF208}"/>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6" name="Rectangle 845">
                    <a:extLst>
                      <a:ext uri="{FF2B5EF4-FFF2-40B4-BE49-F238E27FC236}">
                        <a16:creationId xmlns:a16="http://schemas.microsoft.com/office/drawing/2014/main" id="{7D692572-B5B6-4FDA-A6BB-64243ADFC060}"/>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7" name="Rectangle 846">
                    <a:extLst>
                      <a:ext uri="{FF2B5EF4-FFF2-40B4-BE49-F238E27FC236}">
                        <a16:creationId xmlns:a16="http://schemas.microsoft.com/office/drawing/2014/main" id="{C2E9624F-8A25-497B-857C-E16665F2E9AC}"/>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8" name="Freeform 324">
                    <a:extLst>
                      <a:ext uri="{FF2B5EF4-FFF2-40B4-BE49-F238E27FC236}">
                        <a16:creationId xmlns:a16="http://schemas.microsoft.com/office/drawing/2014/main" id="{CC3C57D2-620C-466B-9186-C0FCCA55A6CB}"/>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9" name="Freeform 325">
                    <a:extLst>
                      <a:ext uri="{FF2B5EF4-FFF2-40B4-BE49-F238E27FC236}">
                        <a16:creationId xmlns:a16="http://schemas.microsoft.com/office/drawing/2014/main" id="{E05092FE-49AB-446C-9D3E-42AB71564E61}"/>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0" name="Freeform 326">
                    <a:extLst>
                      <a:ext uri="{FF2B5EF4-FFF2-40B4-BE49-F238E27FC236}">
                        <a16:creationId xmlns:a16="http://schemas.microsoft.com/office/drawing/2014/main" id="{2E2C3DE6-FEC9-4241-B933-A4B5121C73C6}"/>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1" name="Freeform 327">
                    <a:extLst>
                      <a:ext uri="{FF2B5EF4-FFF2-40B4-BE49-F238E27FC236}">
                        <a16:creationId xmlns:a16="http://schemas.microsoft.com/office/drawing/2014/main" id="{9FAF0487-F698-4765-BB19-1BD25C5145B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2" name="Freeform 328">
                    <a:extLst>
                      <a:ext uri="{FF2B5EF4-FFF2-40B4-BE49-F238E27FC236}">
                        <a16:creationId xmlns:a16="http://schemas.microsoft.com/office/drawing/2014/main" id="{20CEB07C-7488-448C-B57C-27F1CBC860DB}"/>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3" name="Freeform 329">
                    <a:extLst>
                      <a:ext uri="{FF2B5EF4-FFF2-40B4-BE49-F238E27FC236}">
                        <a16:creationId xmlns:a16="http://schemas.microsoft.com/office/drawing/2014/main" id="{C8ACD903-3BD7-4619-B353-6C5A6A09711D}"/>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4" name="Freeform 330">
                    <a:extLst>
                      <a:ext uri="{FF2B5EF4-FFF2-40B4-BE49-F238E27FC236}">
                        <a16:creationId xmlns:a16="http://schemas.microsoft.com/office/drawing/2014/main" id="{9D2AEDAD-E1FC-4D6E-A421-7A35B06995C3}"/>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5" name="Freeform 331">
                    <a:extLst>
                      <a:ext uri="{FF2B5EF4-FFF2-40B4-BE49-F238E27FC236}">
                        <a16:creationId xmlns:a16="http://schemas.microsoft.com/office/drawing/2014/main" id="{ED05DD44-5CF9-4BE3-A6CB-59C0EAA8F4F4}"/>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6" name="Freeform 332">
                    <a:extLst>
                      <a:ext uri="{FF2B5EF4-FFF2-40B4-BE49-F238E27FC236}">
                        <a16:creationId xmlns:a16="http://schemas.microsoft.com/office/drawing/2014/main" id="{FB871E8D-4433-40EB-8C96-66B994C50782}"/>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7" name="Freeform 333">
                    <a:extLst>
                      <a:ext uri="{FF2B5EF4-FFF2-40B4-BE49-F238E27FC236}">
                        <a16:creationId xmlns:a16="http://schemas.microsoft.com/office/drawing/2014/main" id="{2CB2EA41-F808-4AEC-AD40-802F499CEC31}"/>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8" name="Freeform 334">
                    <a:extLst>
                      <a:ext uri="{FF2B5EF4-FFF2-40B4-BE49-F238E27FC236}">
                        <a16:creationId xmlns:a16="http://schemas.microsoft.com/office/drawing/2014/main" id="{8A16FEDE-B90C-4A29-8F99-AE81ADBAB8B4}"/>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9" name="Freeform 335">
                    <a:extLst>
                      <a:ext uri="{FF2B5EF4-FFF2-40B4-BE49-F238E27FC236}">
                        <a16:creationId xmlns:a16="http://schemas.microsoft.com/office/drawing/2014/main" id="{286241C9-8135-4BEA-B0F0-5BC979CF5659}"/>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0" name="Freeform 336">
                    <a:extLst>
                      <a:ext uri="{FF2B5EF4-FFF2-40B4-BE49-F238E27FC236}">
                        <a16:creationId xmlns:a16="http://schemas.microsoft.com/office/drawing/2014/main" id="{B9EBA78D-A739-489B-87E1-74ADBEF18B06}"/>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1" name="Freeform 337">
                    <a:extLst>
                      <a:ext uri="{FF2B5EF4-FFF2-40B4-BE49-F238E27FC236}">
                        <a16:creationId xmlns:a16="http://schemas.microsoft.com/office/drawing/2014/main" id="{BB4551E2-D0ED-4865-9912-1A18715920DD}"/>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2" name="Freeform 338">
                    <a:extLst>
                      <a:ext uri="{FF2B5EF4-FFF2-40B4-BE49-F238E27FC236}">
                        <a16:creationId xmlns:a16="http://schemas.microsoft.com/office/drawing/2014/main" id="{4A449DFB-BDCE-4929-A61C-52450AFB7F0B}"/>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3" name="Freeform 339">
                    <a:extLst>
                      <a:ext uri="{FF2B5EF4-FFF2-40B4-BE49-F238E27FC236}">
                        <a16:creationId xmlns:a16="http://schemas.microsoft.com/office/drawing/2014/main" id="{974AC33A-B66B-4FCA-9AE7-C0F19EFC4F0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4" name="Freeform 340">
                    <a:extLst>
                      <a:ext uri="{FF2B5EF4-FFF2-40B4-BE49-F238E27FC236}">
                        <a16:creationId xmlns:a16="http://schemas.microsoft.com/office/drawing/2014/main" id="{4F34F315-C8B5-421F-B4AE-DE84AB6B1A03}"/>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5" name="Freeform 341">
                    <a:extLst>
                      <a:ext uri="{FF2B5EF4-FFF2-40B4-BE49-F238E27FC236}">
                        <a16:creationId xmlns:a16="http://schemas.microsoft.com/office/drawing/2014/main" id="{91961F08-E56E-4E83-A8A9-2C2DBADA1AA1}"/>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6" name="Freeform 342">
                    <a:extLst>
                      <a:ext uri="{FF2B5EF4-FFF2-40B4-BE49-F238E27FC236}">
                        <a16:creationId xmlns:a16="http://schemas.microsoft.com/office/drawing/2014/main" id="{C845099D-F630-4235-B791-46402BC2B429}"/>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7" name="Freeform 343">
                    <a:extLst>
                      <a:ext uri="{FF2B5EF4-FFF2-40B4-BE49-F238E27FC236}">
                        <a16:creationId xmlns:a16="http://schemas.microsoft.com/office/drawing/2014/main" id="{9E5CCBB1-3853-47F8-82DC-51DC2A2ADE8B}"/>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8" name="Freeform 344">
                    <a:extLst>
                      <a:ext uri="{FF2B5EF4-FFF2-40B4-BE49-F238E27FC236}">
                        <a16:creationId xmlns:a16="http://schemas.microsoft.com/office/drawing/2014/main" id="{EEF5E3FE-30AD-4172-BEA9-23BBE0887926}"/>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1" name="Freeform 345">
                    <a:extLst>
                      <a:ext uri="{FF2B5EF4-FFF2-40B4-BE49-F238E27FC236}">
                        <a16:creationId xmlns:a16="http://schemas.microsoft.com/office/drawing/2014/main" id="{8113153A-3ED0-4074-AED1-C85C399E50D7}"/>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4" name="Freeform 346">
                    <a:extLst>
                      <a:ext uri="{FF2B5EF4-FFF2-40B4-BE49-F238E27FC236}">
                        <a16:creationId xmlns:a16="http://schemas.microsoft.com/office/drawing/2014/main" id="{0EE1CC05-EC88-443E-B819-FFDDD6BDF805}"/>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6" name="Freeform 347">
                    <a:extLst>
                      <a:ext uri="{FF2B5EF4-FFF2-40B4-BE49-F238E27FC236}">
                        <a16:creationId xmlns:a16="http://schemas.microsoft.com/office/drawing/2014/main" id="{01832BF3-3F64-427B-B219-38EB9427085A}"/>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828" name="Straight Connector 827">
                  <a:extLst>
                    <a:ext uri="{FF2B5EF4-FFF2-40B4-BE49-F238E27FC236}">
                      <a16:creationId xmlns:a16="http://schemas.microsoft.com/office/drawing/2014/main" id="{2DDF28AD-A154-4B18-B4C5-BFC46F966B97}"/>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829" name="Straight Connector 828">
                  <a:extLst>
                    <a:ext uri="{FF2B5EF4-FFF2-40B4-BE49-F238E27FC236}">
                      <a16:creationId xmlns:a16="http://schemas.microsoft.com/office/drawing/2014/main" id="{A7A1ED1B-A474-4DCE-AF6C-D5D197D70282}"/>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830" name="Straight Connector 829">
                  <a:extLst>
                    <a:ext uri="{FF2B5EF4-FFF2-40B4-BE49-F238E27FC236}">
                      <a16:creationId xmlns:a16="http://schemas.microsoft.com/office/drawing/2014/main" id="{E5D4553C-AE3E-4083-96E2-9630AE7F7D79}"/>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831" name="Straight Connector 830">
                  <a:extLst>
                    <a:ext uri="{FF2B5EF4-FFF2-40B4-BE49-F238E27FC236}">
                      <a16:creationId xmlns:a16="http://schemas.microsoft.com/office/drawing/2014/main" id="{73E5420C-41CA-4928-A53B-904C5E3D3642}"/>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832" name="Group 831">
                  <a:extLst>
                    <a:ext uri="{FF2B5EF4-FFF2-40B4-BE49-F238E27FC236}">
                      <a16:creationId xmlns:a16="http://schemas.microsoft.com/office/drawing/2014/main" id="{38B53F14-5F8E-430C-BE31-59BCF078D947}"/>
                    </a:ext>
                  </a:extLst>
                </p:cNvPr>
                <p:cNvGrpSpPr/>
                <p:nvPr/>
              </p:nvGrpSpPr>
              <p:grpSpPr>
                <a:xfrm>
                  <a:off x="2022695" y="1566515"/>
                  <a:ext cx="766903" cy="767014"/>
                  <a:chOff x="9123445" y="2463609"/>
                  <a:chExt cx="652033" cy="652035"/>
                </a:xfrm>
              </p:grpSpPr>
              <p:sp>
                <p:nvSpPr>
                  <p:cNvPr id="836" name="Oval 835">
                    <a:extLst>
                      <a:ext uri="{FF2B5EF4-FFF2-40B4-BE49-F238E27FC236}">
                        <a16:creationId xmlns:a16="http://schemas.microsoft.com/office/drawing/2014/main" id="{E8802B0A-AA94-4C4E-B353-925722EF9ED4}"/>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37" name="Freeform 313">
                    <a:extLst>
                      <a:ext uri="{FF2B5EF4-FFF2-40B4-BE49-F238E27FC236}">
                        <a16:creationId xmlns:a16="http://schemas.microsoft.com/office/drawing/2014/main" id="{44691392-9786-4300-AAD2-A4FF9C808F19}"/>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33" name="Group 832">
                  <a:extLst>
                    <a:ext uri="{FF2B5EF4-FFF2-40B4-BE49-F238E27FC236}">
                      <a16:creationId xmlns:a16="http://schemas.microsoft.com/office/drawing/2014/main" id="{FD611E57-9F40-4F20-AD42-D1181A819AA7}"/>
                    </a:ext>
                  </a:extLst>
                </p:cNvPr>
                <p:cNvGrpSpPr/>
                <p:nvPr/>
              </p:nvGrpSpPr>
              <p:grpSpPr>
                <a:xfrm>
                  <a:off x="1973388" y="1517311"/>
                  <a:ext cx="853073" cy="853194"/>
                  <a:chOff x="9123452" y="2463609"/>
                  <a:chExt cx="652035" cy="652035"/>
                </a:xfrm>
              </p:grpSpPr>
              <p:sp>
                <p:nvSpPr>
                  <p:cNvPr id="834" name="Oval 833">
                    <a:extLst>
                      <a:ext uri="{FF2B5EF4-FFF2-40B4-BE49-F238E27FC236}">
                        <a16:creationId xmlns:a16="http://schemas.microsoft.com/office/drawing/2014/main" id="{3B97EDE3-5684-4E0C-B5BF-93DE5FCB966F}"/>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835" name="Freeform 311">
                    <a:extLst>
                      <a:ext uri="{FF2B5EF4-FFF2-40B4-BE49-F238E27FC236}">
                        <a16:creationId xmlns:a16="http://schemas.microsoft.com/office/drawing/2014/main" id="{CD74B61F-BC70-48F1-B82F-7A4C31BCAF71}"/>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24" name="Group 723">
                <a:extLst>
                  <a:ext uri="{FF2B5EF4-FFF2-40B4-BE49-F238E27FC236}">
                    <a16:creationId xmlns:a16="http://schemas.microsoft.com/office/drawing/2014/main" id="{0C586818-66AB-4047-807E-2C011C1558C7}"/>
                  </a:ext>
                </a:extLst>
              </p:cNvPr>
              <p:cNvGrpSpPr/>
              <p:nvPr/>
            </p:nvGrpSpPr>
            <p:grpSpPr>
              <a:xfrm>
                <a:off x="1226671" y="3909844"/>
                <a:ext cx="304563" cy="307388"/>
                <a:chOff x="4471988" y="3821062"/>
                <a:chExt cx="2035176" cy="2113013"/>
              </a:xfrm>
            </p:grpSpPr>
            <p:sp>
              <p:nvSpPr>
                <p:cNvPr id="768" name="Rectangle 6">
                  <a:extLst>
                    <a:ext uri="{FF2B5EF4-FFF2-40B4-BE49-F238E27FC236}">
                      <a16:creationId xmlns:a16="http://schemas.microsoft.com/office/drawing/2014/main" id="{567CAED1-522F-4B29-9471-F396B647672E}"/>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7">
                  <a:extLst>
                    <a:ext uri="{FF2B5EF4-FFF2-40B4-BE49-F238E27FC236}">
                      <a16:creationId xmlns:a16="http://schemas.microsoft.com/office/drawing/2014/main" id="{FF8D09F7-5CDB-4B11-8BD7-FEA796FE21AE}"/>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10">
                  <a:extLst>
                    <a:ext uri="{FF2B5EF4-FFF2-40B4-BE49-F238E27FC236}">
                      <a16:creationId xmlns:a16="http://schemas.microsoft.com/office/drawing/2014/main" id="{18DC23D8-202C-45DE-A3C8-5AE980C29AF1}"/>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11">
                  <a:extLst>
                    <a:ext uri="{FF2B5EF4-FFF2-40B4-BE49-F238E27FC236}">
                      <a16:creationId xmlns:a16="http://schemas.microsoft.com/office/drawing/2014/main" id="{5DDF53D8-C320-45F5-A1E2-DDB29D2A3FB4}"/>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Oval 12">
                  <a:extLst>
                    <a:ext uri="{FF2B5EF4-FFF2-40B4-BE49-F238E27FC236}">
                      <a16:creationId xmlns:a16="http://schemas.microsoft.com/office/drawing/2014/main" id="{AE18300F-0470-4487-A0CC-F3F95131E5F0}"/>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Oval 13">
                  <a:extLst>
                    <a:ext uri="{FF2B5EF4-FFF2-40B4-BE49-F238E27FC236}">
                      <a16:creationId xmlns:a16="http://schemas.microsoft.com/office/drawing/2014/main" id="{8F6DA1D4-98B5-4C76-B967-2B98E787D2ED}"/>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14">
                  <a:extLst>
                    <a:ext uri="{FF2B5EF4-FFF2-40B4-BE49-F238E27FC236}">
                      <a16:creationId xmlns:a16="http://schemas.microsoft.com/office/drawing/2014/main" id="{10F3EF4F-D05C-47A2-A7DE-44ABB5C79791}"/>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Rectangle 15">
                  <a:extLst>
                    <a:ext uri="{FF2B5EF4-FFF2-40B4-BE49-F238E27FC236}">
                      <a16:creationId xmlns:a16="http://schemas.microsoft.com/office/drawing/2014/main" id="{BBE3F8C4-10B4-47F0-B658-078F126A85C0}"/>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Rectangle 16">
                  <a:extLst>
                    <a:ext uri="{FF2B5EF4-FFF2-40B4-BE49-F238E27FC236}">
                      <a16:creationId xmlns:a16="http://schemas.microsoft.com/office/drawing/2014/main" id="{9558A27E-89CF-4A6C-8368-11D0D2AAA2ED}"/>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17">
                  <a:extLst>
                    <a:ext uri="{FF2B5EF4-FFF2-40B4-BE49-F238E27FC236}">
                      <a16:creationId xmlns:a16="http://schemas.microsoft.com/office/drawing/2014/main" id="{E6B7411B-CB9C-4D92-B522-486E17606DC7}"/>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18">
                  <a:extLst>
                    <a:ext uri="{FF2B5EF4-FFF2-40B4-BE49-F238E27FC236}">
                      <a16:creationId xmlns:a16="http://schemas.microsoft.com/office/drawing/2014/main" id="{56BBE7F9-A13A-42C0-B919-7B8B5A890650}"/>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Rectangle 19">
                  <a:extLst>
                    <a:ext uri="{FF2B5EF4-FFF2-40B4-BE49-F238E27FC236}">
                      <a16:creationId xmlns:a16="http://schemas.microsoft.com/office/drawing/2014/main" id="{71353236-A2E1-4EEE-BE55-6B4626FDCC4C}"/>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0">
                  <a:extLst>
                    <a:ext uri="{FF2B5EF4-FFF2-40B4-BE49-F238E27FC236}">
                      <a16:creationId xmlns:a16="http://schemas.microsoft.com/office/drawing/2014/main" id="{8A7BBDED-9EDD-4492-8946-A35D3DDF1145}"/>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1" name="Freeform 21">
                  <a:extLst>
                    <a:ext uri="{FF2B5EF4-FFF2-40B4-BE49-F238E27FC236}">
                      <a16:creationId xmlns:a16="http://schemas.microsoft.com/office/drawing/2014/main" id="{6FF68033-EADD-4B42-A307-70F872E14E15}"/>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2" name="Freeform 22">
                  <a:extLst>
                    <a:ext uri="{FF2B5EF4-FFF2-40B4-BE49-F238E27FC236}">
                      <a16:creationId xmlns:a16="http://schemas.microsoft.com/office/drawing/2014/main" id="{36A99D91-710B-408B-B74E-89A8C558A2C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3" name="Freeform 23">
                  <a:extLst>
                    <a:ext uri="{FF2B5EF4-FFF2-40B4-BE49-F238E27FC236}">
                      <a16:creationId xmlns:a16="http://schemas.microsoft.com/office/drawing/2014/main" id="{F130D795-0C52-428E-955D-FE52FCDB897C}"/>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4">
                  <a:extLst>
                    <a:ext uri="{FF2B5EF4-FFF2-40B4-BE49-F238E27FC236}">
                      <a16:creationId xmlns:a16="http://schemas.microsoft.com/office/drawing/2014/main" id="{66947FBA-A7A4-45E6-9003-456A5062CCA6}"/>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Rectangle 25">
                  <a:extLst>
                    <a:ext uri="{FF2B5EF4-FFF2-40B4-BE49-F238E27FC236}">
                      <a16:creationId xmlns:a16="http://schemas.microsoft.com/office/drawing/2014/main" id="{C8790D0E-7723-4A96-A56A-8E5167F6A9D8}"/>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6">
                  <a:extLst>
                    <a:ext uri="{FF2B5EF4-FFF2-40B4-BE49-F238E27FC236}">
                      <a16:creationId xmlns:a16="http://schemas.microsoft.com/office/drawing/2014/main" id="{2EF44EC5-6D8D-4F61-83E6-0F60230E6CCF}"/>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7">
                  <a:extLst>
                    <a:ext uri="{FF2B5EF4-FFF2-40B4-BE49-F238E27FC236}">
                      <a16:creationId xmlns:a16="http://schemas.microsoft.com/office/drawing/2014/main" id="{03689EBD-59F7-45E5-998B-C7B5284F55B7}"/>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8">
                  <a:extLst>
                    <a:ext uri="{FF2B5EF4-FFF2-40B4-BE49-F238E27FC236}">
                      <a16:creationId xmlns:a16="http://schemas.microsoft.com/office/drawing/2014/main" id="{AB582D70-B794-402C-BF34-9CB2BCD42272}"/>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9">
                  <a:extLst>
                    <a:ext uri="{FF2B5EF4-FFF2-40B4-BE49-F238E27FC236}">
                      <a16:creationId xmlns:a16="http://schemas.microsoft.com/office/drawing/2014/main" id="{DE329AD9-B96C-4D58-BDEF-CBCBF7BD84B9}"/>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30">
                  <a:extLst>
                    <a:ext uri="{FF2B5EF4-FFF2-40B4-BE49-F238E27FC236}">
                      <a16:creationId xmlns:a16="http://schemas.microsoft.com/office/drawing/2014/main" id="{F7D50128-BC22-4670-B222-6A53A247DC45}"/>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31">
                  <a:extLst>
                    <a:ext uri="{FF2B5EF4-FFF2-40B4-BE49-F238E27FC236}">
                      <a16:creationId xmlns:a16="http://schemas.microsoft.com/office/drawing/2014/main" id="{E301A0D4-1BA4-4C45-850F-50D7FA001435}"/>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32">
                  <a:extLst>
                    <a:ext uri="{FF2B5EF4-FFF2-40B4-BE49-F238E27FC236}">
                      <a16:creationId xmlns:a16="http://schemas.microsoft.com/office/drawing/2014/main" id="{FC25A1C8-9018-4179-958C-953B4FFFF534}"/>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102">
                  <a:extLst>
                    <a:ext uri="{FF2B5EF4-FFF2-40B4-BE49-F238E27FC236}">
                      <a16:creationId xmlns:a16="http://schemas.microsoft.com/office/drawing/2014/main" id="{BFDEE813-EFCA-4B1F-8F01-3DA3538CA0A2}"/>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103">
                  <a:extLst>
                    <a:ext uri="{FF2B5EF4-FFF2-40B4-BE49-F238E27FC236}">
                      <a16:creationId xmlns:a16="http://schemas.microsoft.com/office/drawing/2014/main" id="{9CF8DE6C-159A-44C1-ABC6-CC060C281315}"/>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104">
                  <a:extLst>
                    <a:ext uri="{FF2B5EF4-FFF2-40B4-BE49-F238E27FC236}">
                      <a16:creationId xmlns:a16="http://schemas.microsoft.com/office/drawing/2014/main" id="{500DB2CF-C10B-4EC4-AC64-9DCD36521FC9}"/>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6" name="Freeform 105">
                  <a:extLst>
                    <a:ext uri="{FF2B5EF4-FFF2-40B4-BE49-F238E27FC236}">
                      <a16:creationId xmlns:a16="http://schemas.microsoft.com/office/drawing/2014/main" id="{05BBB12B-BC75-4D99-A029-50D4A59DC26D}"/>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106">
                  <a:extLst>
                    <a:ext uri="{FF2B5EF4-FFF2-40B4-BE49-F238E27FC236}">
                      <a16:creationId xmlns:a16="http://schemas.microsoft.com/office/drawing/2014/main" id="{204EA163-55B2-46EC-B32D-D7D13CB6A504}"/>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107">
                  <a:extLst>
                    <a:ext uri="{FF2B5EF4-FFF2-40B4-BE49-F238E27FC236}">
                      <a16:creationId xmlns:a16="http://schemas.microsoft.com/office/drawing/2014/main" id="{E4187DDB-4A30-4D70-B86B-135C5A7222B5}"/>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108">
                  <a:extLst>
                    <a:ext uri="{FF2B5EF4-FFF2-40B4-BE49-F238E27FC236}">
                      <a16:creationId xmlns:a16="http://schemas.microsoft.com/office/drawing/2014/main" id="{1100F4C6-2F83-4DC1-80DC-E4818243D6C6}"/>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Rectangle 799">
                  <a:extLst>
                    <a:ext uri="{FF2B5EF4-FFF2-40B4-BE49-F238E27FC236}">
                      <a16:creationId xmlns:a16="http://schemas.microsoft.com/office/drawing/2014/main" id="{9B986917-884C-4CA7-AC54-5D1217474EF3}"/>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110">
                  <a:extLst>
                    <a:ext uri="{FF2B5EF4-FFF2-40B4-BE49-F238E27FC236}">
                      <a16:creationId xmlns:a16="http://schemas.microsoft.com/office/drawing/2014/main" id="{7D30608D-0DD0-4704-98A1-BB2B7E9CE7B3}"/>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111">
                  <a:extLst>
                    <a:ext uri="{FF2B5EF4-FFF2-40B4-BE49-F238E27FC236}">
                      <a16:creationId xmlns:a16="http://schemas.microsoft.com/office/drawing/2014/main" id="{0786092B-077A-4119-ACC4-8066BA7C1483}"/>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112">
                  <a:extLst>
                    <a:ext uri="{FF2B5EF4-FFF2-40B4-BE49-F238E27FC236}">
                      <a16:creationId xmlns:a16="http://schemas.microsoft.com/office/drawing/2014/main" id="{AE0840AA-9374-4F86-8592-E53ED40078C3}"/>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113">
                  <a:extLst>
                    <a:ext uri="{FF2B5EF4-FFF2-40B4-BE49-F238E27FC236}">
                      <a16:creationId xmlns:a16="http://schemas.microsoft.com/office/drawing/2014/main" id="{443C0BE6-AEDC-43BF-B3FE-51E44E0D2466}"/>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Rectangle 804">
                  <a:extLst>
                    <a:ext uri="{FF2B5EF4-FFF2-40B4-BE49-F238E27FC236}">
                      <a16:creationId xmlns:a16="http://schemas.microsoft.com/office/drawing/2014/main" id="{1E27FFFB-0DE6-44CB-8FD4-7311FCAAE174}"/>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115">
                  <a:extLst>
                    <a:ext uri="{FF2B5EF4-FFF2-40B4-BE49-F238E27FC236}">
                      <a16:creationId xmlns:a16="http://schemas.microsoft.com/office/drawing/2014/main" id="{75D317DC-43F7-4058-86D8-0B566C8B11CB}"/>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116">
                  <a:extLst>
                    <a:ext uri="{FF2B5EF4-FFF2-40B4-BE49-F238E27FC236}">
                      <a16:creationId xmlns:a16="http://schemas.microsoft.com/office/drawing/2014/main" id="{71F333C2-79A9-435E-8F52-B74BFDD34161}"/>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117">
                  <a:extLst>
                    <a:ext uri="{FF2B5EF4-FFF2-40B4-BE49-F238E27FC236}">
                      <a16:creationId xmlns:a16="http://schemas.microsoft.com/office/drawing/2014/main" id="{153FCC5E-FE1A-4543-B8A3-7B1F6CC7B31E}"/>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9" name="Freeform 118">
                  <a:extLst>
                    <a:ext uri="{FF2B5EF4-FFF2-40B4-BE49-F238E27FC236}">
                      <a16:creationId xmlns:a16="http://schemas.microsoft.com/office/drawing/2014/main" id="{61951FC8-C8BC-484D-8D21-79FBBAB5EBB6}"/>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0" name="Oval 809">
                  <a:extLst>
                    <a:ext uri="{FF2B5EF4-FFF2-40B4-BE49-F238E27FC236}">
                      <a16:creationId xmlns:a16="http://schemas.microsoft.com/office/drawing/2014/main" id="{D928E528-FB45-4BB8-B015-CD4BDCBD0BAA}"/>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1" name="Freeform 120">
                  <a:extLst>
                    <a:ext uri="{FF2B5EF4-FFF2-40B4-BE49-F238E27FC236}">
                      <a16:creationId xmlns:a16="http://schemas.microsoft.com/office/drawing/2014/main" id="{F664A6A1-877D-4C96-BE39-C29A41117C81}"/>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2" name="Freeform 121">
                  <a:extLst>
                    <a:ext uri="{FF2B5EF4-FFF2-40B4-BE49-F238E27FC236}">
                      <a16:creationId xmlns:a16="http://schemas.microsoft.com/office/drawing/2014/main" id="{68FEB64F-DF02-49B4-A0EA-8F1526237122}"/>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3" name="Freeform 122">
                  <a:extLst>
                    <a:ext uri="{FF2B5EF4-FFF2-40B4-BE49-F238E27FC236}">
                      <a16:creationId xmlns:a16="http://schemas.microsoft.com/office/drawing/2014/main" id="{B3B020CA-6752-488C-8D53-37D0C778367F}"/>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5" name="Freeform 123">
                  <a:extLst>
                    <a:ext uri="{FF2B5EF4-FFF2-40B4-BE49-F238E27FC236}">
                      <a16:creationId xmlns:a16="http://schemas.microsoft.com/office/drawing/2014/main" id="{DF8D102C-85EF-44B6-8255-15D7A7771060}"/>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6" name="Freeform 124">
                  <a:extLst>
                    <a:ext uri="{FF2B5EF4-FFF2-40B4-BE49-F238E27FC236}">
                      <a16:creationId xmlns:a16="http://schemas.microsoft.com/office/drawing/2014/main" id="{AFE5836A-A461-4C98-8026-BC95A759AC8C}"/>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7" name="Freeform 63">
                  <a:extLst>
                    <a:ext uri="{FF2B5EF4-FFF2-40B4-BE49-F238E27FC236}">
                      <a16:creationId xmlns:a16="http://schemas.microsoft.com/office/drawing/2014/main" id="{387D02EC-24B9-46C0-A8E5-9DC40E003B92}"/>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8" name="Freeform 65">
                  <a:extLst>
                    <a:ext uri="{FF2B5EF4-FFF2-40B4-BE49-F238E27FC236}">
                      <a16:creationId xmlns:a16="http://schemas.microsoft.com/office/drawing/2014/main" id="{47F8B95D-79CC-4954-8EE8-3406FB584B5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19" name="Freeform 66">
                  <a:extLst>
                    <a:ext uri="{FF2B5EF4-FFF2-40B4-BE49-F238E27FC236}">
                      <a16:creationId xmlns:a16="http://schemas.microsoft.com/office/drawing/2014/main" id="{676852BD-5F34-4FDC-BF21-92E29B02F08D}"/>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0" name="Freeform 67">
                  <a:extLst>
                    <a:ext uri="{FF2B5EF4-FFF2-40B4-BE49-F238E27FC236}">
                      <a16:creationId xmlns:a16="http://schemas.microsoft.com/office/drawing/2014/main" id="{070BCC0E-0E96-434F-A2A6-013DC9C63D98}"/>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1" name="Oval 68">
                  <a:extLst>
                    <a:ext uri="{FF2B5EF4-FFF2-40B4-BE49-F238E27FC236}">
                      <a16:creationId xmlns:a16="http://schemas.microsoft.com/office/drawing/2014/main" id="{5AD1373E-9D23-4AFC-933F-246CE46346D9}"/>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22" name="Oval 69">
                  <a:extLst>
                    <a:ext uri="{FF2B5EF4-FFF2-40B4-BE49-F238E27FC236}">
                      <a16:creationId xmlns:a16="http://schemas.microsoft.com/office/drawing/2014/main" id="{AD654B09-0CFB-4E37-BAB1-D7FC116B6694}"/>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25" name="Group 724">
                <a:extLst>
                  <a:ext uri="{FF2B5EF4-FFF2-40B4-BE49-F238E27FC236}">
                    <a16:creationId xmlns:a16="http://schemas.microsoft.com/office/drawing/2014/main" id="{A3A90961-3F7C-49E8-9374-E9ED0AB26894}"/>
                  </a:ext>
                </a:extLst>
              </p:cNvPr>
              <p:cNvGrpSpPr/>
              <p:nvPr/>
            </p:nvGrpSpPr>
            <p:grpSpPr>
              <a:xfrm>
                <a:off x="1206839" y="3914891"/>
                <a:ext cx="469400" cy="342521"/>
                <a:chOff x="1557350" y="4606481"/>
                <a:chExt cx="3001095" cy="2252753"/>
              </a:xfrm>
            </p:grpSpPr>
            <p:sp>
              <p:nvSpPr>
                <p:cNvPr id="727" name="Rectangle 726">
                  <a:extLst>
                    <a:ext uri="{FF2B5EF4-FFF2-40B4-BE49-F238E27FC236}">
                      <a16:creationId xmlns:a16="http://schemas.microsoft.com/office/drawing/2014/main" id="{BDB9211E-F23F-465B-B039-DE70CF66CD80}"/>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8" name="Rectangle 727">
                  <a:extLst>
                    <a:ext uri="{FF2B5EF4-FFF2-40B4-BE49-F238E27FC236}">
                      <a16:creationId xmlns:a16="http://schemas.microsoft.com/office/drawing/2014/main" id="{D99EFAAC-22BE-45F7-854D-42C34B7BAF25}"/>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9" name="Rectangle 728">
                  <a:extLst>
                    <a:ext uri="{FF2B5EF4-FFF2-40B4-BE49-F238E27FC236}">
                      <a16:creationId xmlns:a16="http://schemas.microsoft.com/office/drawing/2014/main" id="{6295EB66-E2F1-48F4-A595-B55160814311}"/>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0" name="Rectangle 729">
                  <a:extLst>
                    <a:ext uri="{FF2B5EF4-FFF2-40B4-BE49-F238E27FC236}">
                      <a16:creationId xmlns:a16="http://schemas.microsoft.com/office/drawing/2014/main" id="{DE96D54C-6F58-4F11-B2B5-935472E38133}"/>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1" name="Freeform 12">
                  <a:extLst>
                    <a:ext uri="{FF2B5EF4-FFF2-40B4-BE49-F238E27FC236}">
                      <a16:creationId xmlns:a16="http://schemas.microsoft.com/office/drawing/2014/main" id="{B0F32313-5533-4E18-BAB6-48CED940F03A}"/>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2" name="Rectangle 731">
                  <a:extLst>
                    <a:ext uri="{FF2B5EF4-FFF2-40B4-BE49-F238E27FC236}">
                      <a16:creationId xmlns:a16="http://schemas.microsoft.com/office/drawing/2014/main" id="{D90D9B3E-C3D0-431C-BA35-6C52DF71D7A2}"/>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3" name="Freeform 14">
                  <a:extLst>
                    <a:ext uri="{FF2B5EF4-FFF2-40B4-BE49-F238E27FC236}">
                      <a16:creationId xmlns:a16="http://schemas.microsoft.com/office/drawing/2014/main" id="{D47C51A9-27D7-461B-B149-A4555EEE58A2}"/>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4" name="Rectangle 733">
                  <a:extLst>
                    <a:ext uri="{FF2B5EF4-FFF2-40B4-BE49-F238E27FC236}">
                      <a16:creationId xmlns:a16="http://schemas.microsoft.com/office/drawing/2014/main" id="{EE4FA527-0A39-4D6A-9D70-08BF1BAB136A}"/>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5" name="Freeform 16">
                  <a:extLst>
                    <a:ext uri="{FF2B5EF4-FFF2-40B4-BE49-F238E27FC236}">
                      <a16:creationId xmlns:a16="http://schemas.microsoft.com/office/drawing/2014/main" id="{7C13AD90-98C5-4D7B-B5CD-709FFB2AA27A}"/>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6" name="Freeform 17">
                  <a:extLst>
                    <a:ext uri="{FF2B5EF4-FFF2-40B4-BE49-F238E27FC236}">
                      <a16:creationId xmlns:a16="http://schemas.microsoft.com/office/drawing/2014/main" id="{B25515A2-97E5-4EED-B14E-20BA643C3B5E}"/>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7" name="Oval 736">
                  <a:extLst>
                    <a:ext uri="{FF2B5EF4-FFF2-40B4-BE49-F238E27FC236}">
                      <a16:creationId xmlns:a16="http://schemas.microsoft.com/office/drawing/2014/main" id="{B90FC3F7-501E-4CB4-87AC-3FF34829C8B1}"/>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8" name="Rectangle 737">
                  <a:extLst>
                    <a:ext uri="{FF2B5EF4-FFF2-40B4-BE49-F238E27FC236}">
                      <a16:creationId xmlns:a16="http://schemas.microsoft.com/office/drawing/2014/main" id="{FE79CB91-1A7C-45F1-A0F9-D859B7445225}"/>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39" name="Freeform 20">
                  <a:extLst>
                    <a:ext uri="{FF2B5EF4-FFF2-40B4-BE49-F238E27FC236}">
                      <a16:creationId xmlns:a16="http://schemas.microsoft.com/office/drawing/2014/main" id="{11FD7033-92AA-4B8C-A5AE-B085D8C68AF8}"/>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0" name="Freeform 21">
                  <a:extLst>
                    <a:ext uri="{FF2B5EF4-FFF2-40B4-BE49-F238E27FC236}">
                      <a16:creationId xmlns:a16="http://schemas.microsoft.com/office/drawing/2014/main" id="{B8342D43-460A-4DE2-A2B2-042264974681}"/>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C55586BF-A057-4265-95AE-1EB447FFCE3D}"/>
                    </a:ext>
                  </a:extLst>
                </p:cNvPr>
                <p:cNvGrpSpPr/>
                <p:nvPr/>
              </p:nvGrpSpPr>
              <p:grpSpPr>
                <a:xfrm>
                  <a:off x="3298176" y="4606481"/>
                  <a:ext cx="1260269" cy="2252753"/>
                  <a:chOff x="10352191" y="4087395"/>
                  <a:chExt cx="1336826" cy="2389605"/>
                </a:xfrm>
              </p:grpSpPr>
              <p:sp>
                <p:nvSpPr>
                  <p:cNvPr id="742" name="Rectangle 741">
                    <a:extLst>
                      <a:ext uri="{FF2B5EF4-FFF2-40B4-BE49-F238E27FC236}">
                        <a16:creationId xmlns:a16="http://schemas.microsoft.com/office/drawing/2014/main" id="{427366D9-B6B4-4F47-98C3-BD9C4136557F}"/>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3" name="Round Same Side Corner Rectangle 52">
                    <a:extLst>
                      <a:ext uri="{FF2B5EF4-FFF2-40B4-BE49-F238E27FC236}">
                        <a16:creationId xmlns:a16="http://schemas.microsoft.com/office/drawing/2014/main" id="{594B8F00-DD13-4CA0-A241-F4AB5A709147}"/>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44" name="Rectangle 743">
                    <a:extLst>
                      <a:ext uri="{FF2B5EF4-FFF2-40B4-BE49-F238E27FC236}">
                        <a16:creationId xmlns:a16="http://schemas.microsoft.com/office/drawing/2014/main" id="{CA272B6B-28F9-407A-8FC9-44E4BA6A2386}"/>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5" name="Freeform 54">
                    <a:extLst>
                      <a:ext uri="{FF2B5EF4-FFF2-40B4-BE49-F238E27FC236}">
                        <a16:creationId xmlns:a16="http://schemas.microsoft.com/office/drawing/2014/main" id="{514F7EEA-2F1C-4D97-88E9-015E611924BA}"/>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6" name="Freeform 55">
                    <a:extLst>
                      <a:ext uri="{FF2B5EF4-FFF2-40B4-BE49-F238E27FC236}">
                        <a16:creationId xmlns:a16="http://schemas.microsoft.com/office/drawing/2014/main" id="{E5EC46BB-4330-4C4A-8FD1-F27F1ED45C33}"/>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7" name="Freeform 56">
                    <a:extLst>
                      <a:ext uri="{FF2B5EF4-FFF2-40B4-BE49-F238E27FC236}">
                        <a16:creationId xmlns:a16="http://schemas.microsoft.com/office/drawing/2014/main" id="{07193662-D775-4BAB-934C-1CB0BE15041A}"/>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8" name="Freeform 57">
                    <a:extLst>
                      <a:ext uri="{FF2B5EF4-FFF2-40B4-BE49-F238E27FC236}">
                        <a16:creationId xmlns:a16="http://schemas.microsoft.com/office/drawing/2014/main" id="{185FB7BF-74F5-44A1-98F7-DC27A1C14BAB}"/>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49" name="Freeform 58">
                    <a:extLst>
                      <a:ext uri="{FF2B5EF4-FFF2-40B4-BE49-F238E27FC236}">
                        <a16:creationId xmlns:a16="http://schemas.microsoft.com/office/drawing/2014/main" id="{14FDD400-4CD3-4210-B7D2-7994F763B227}"/>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0" name="Freeform 59">
                    <a:extLst>
                      <a:ext uri="{FF2B5EF4-FFF2-40B4-BE49-F238E27FC236}">
                        <a16:creationId xmlns:a16="http://schemas.microsoft.com/office/drawing/2014/main" id="{A6E013DA-8B26-4348-9E7F-F41D51D3B6A5}"/>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1" name="Freeform 60">
                    <a:extLst>
                      <a:ext uri="{FF2B5EF4-FFF2-40B4-BE49-F238E27FC236}">
                        <a16:creationId xmlns:a16="http://schemas.microsoft.com/office/drawing/2014/main" id="{43DF3BE6-18CF-4E2C-A787-69EAA61772ED}"/>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2" name="Freeform 61">
                    <a:extLst>
                      <a:ext uri="{FF2B5EF4-FFF2-40B4-BE49-F238E27FC236}">
                        <a16:creationId xmlns:a16="http://schemas.microsoft.com/office/drawing/2014/main" id="{14E2119B-D411-473F-B124-E95F2825C42E}"/>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3" name="Oval 752">
                    <a:extLst>
                      <a:ext uri="{FF2B5EF4-FFF2-40B4-BE49-F238E27FC236}">
                        <a16:creationId xmlns:a16="http://schemas.microsoft.com/office/drawing/2014/main" id="{2A157101-9BB2-4F2F-8DE7-C5B0756DF3B0}"/>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4" name="Freeform 63">
                    <a:extLst>
                      <a:ext uri="{FF2B5EF4-FFF2-40B4-BE49-F238E27FC236}">
                        <a16:creationId xmlns:a16="http://schemas.microsoft.com/office/drawing/2014/main" id="{6D441EFE-4038-49E9-85F1-F7D2583BD944}"/>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5" name="Rectangle 754">
                    <a:extLst>
                      <a:ext uri="{FF2B5EF4-FFF2-40B4-BE49-F238E27FC236}">
                        <a16:creationId xmlns:a16="http://schemas.microsoft.com/office/drawing/2014/main" id="{2AF5161B-E0A8-492C-9570-CA7E669B4C4F}"/>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6" name="Freeform 65">
                    <a:extLst>
                      <a:ext uri="{FF2B5EF4-FFF2-40B4-BE49-F238E27FC236}">
                        <a16:creationId xmlns:a16="http://schemas.microsoft.com/office/drawing/2014/main" id="{B5620791-CA7C-48A2-93D4-01D3537E1B24}"/>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7" name="Freeform 66">
                    <a:extLst>
                      <a:ext uri="{FF2B5EF4-FFF2-40B4-BE49-F238E27FC236}">
                        <a16:creationId xmlns:a16="http://schemas.microsoft.com/office/drawing/2014/main" id="{C11BED56-B063-406C-B3D3-37BE62BAD64B}"/>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3FAC7BD3-6C32-41A7-8FDE-C18E69666E53}"/>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59" name="Freeform 68">
                    <a:extLst>
                      <a:ext uri="{FF2B5EF4-FFF2-40B4-BE49-F238E27FC236}">
                        <a16:creationId xmlns:a16="http://schemas.microsoft.com/office/drawing/2014/main" id="{617CFFE5-524A-48B7-89EE-9355BA0C771C}"/>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0" name="Freeform 69">
                    <a:extLst>
                      <a:ext uri="{FF2B5EF4-FFF2-40B4-BE49-F238E27FC236}">
                        <a16:creationId xmlns:a16="http://schemas.microsoft.com/office/drawing/2014/main" id="{E182E8E1-ACE4-4415-8286-E1D01149901E}"/>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1" name="Freeform 70">
                    <a:extLst>
                      <a:ext uri="{FF2B5EF4-FFF2-40B4-BE49-F238E27FC236}">
                        <a16:creationId xmlns:a16="http://schemas.microsoft.com/office/drawing/2014/main" id="{B575CB74-72D3-479C-99C8-5A448F34B196}"/>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2" name="Freeform 71">
                    <a:extLst>
                      <a:ext uri="{FF2B5EF4-FFF2-40B4-BE49-F238E27FC236}">
                        <a16:creationId xmlns:a16="http://schemas.microsoft.com/office/drawing/2014/main" id="{E3D831A5-8165-4037-8BF2-71EC5D150EE2}"/>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3" name="Freeform 72">
                    <a:extLst>
                      <a:ext uri="{FF2B5EF4-FFF2-40B4-BE49-F238E27FC236}">
                        <a16:creationId xmlns:a16="http://schemas.microsoft.com/office/drawing/2014/main" id="{B5AD106B-1824-4389-A3AE-6C9BEA28257B}"/>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4" name="Freeform 73">
                    <a:extLst>
                      <a:ext uri="{FF2B5EF4-FFF2-40B4-BE49-F238E27FC236}">
                        <a16:creationId xmlns:a16="http://schemas.microsoft.com/office/drawing/2014/main" id="{AE0DC384-8BFE-41D3-A2B9-12ED25AC1A5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5" name="Freeform 74">
                    <a:extLst>
                      <a:ext uri="{FF2B5EF4-FFF2-40B4-BE49-F238E27FC236}">
                        <a16:creationId xmlns:a16="http://schemas.microsoft.com/office/drawing/2014/main" id="{1978E76F-186F-413A-BF73-B0211157082F}"/>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6" name="Rectangle 765">
                    <a:extLst>
                      <a:ext uri="{FF2B5EF4-FFF2-40B4-BE49-F238E27FC236}">
                        <a16:creationId xmlns:a16="http://schemas.microsoft.com/office/drawing/2014/main" id="{032694AF-0A17-4634-A7FB-7BECD043A748}"/>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67" name="Rectangle 766">
                    <a:extLst>
                      <a:ext uri="{FF2B5EF4-FFF2-40B4-BE49-F238E27FC236}">
                        <a16:creationId xmlns:a16="http://schemas.microsoft.com/office/drawing/2014/main" id="{E7672901-4195-45C5-8B07-82C892514E0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726" name="Rectangle 725">
                <a:extLst>
                  <a:ext uri="{FF2B5EF4-FFF2-40B4-BE49-F238E27FC236}">
                    <a16:creationId xmlns:a16="http://schemas.microsoft.com/office/drawing/2014/main" id="{F75A117E-07E7-40EE-872A-25CDDE125A39}"/>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23" name="Rectangle 422">
            <a:extLst>
              <a:ext uri="{FF2B5EF4-FFF2-40B4-BE49-F238E27FC236}">
                <a16:creationId xmlns:a16="http://schemas.microsoft.com/office/drawing/2014/main" id="{49E761E2-C7A8-43C5-AF6A-BEA0791FA8DB}"/>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4" name="TextBox 423">
            <a:extLst>
              <a:ext uri="{FF2B5EF4-FFF2-40B4-BE49-F238E27FC236}">
                <a16:creationId xmlns:a16="http://schemas.microsoft.com/office/drawing/2014/main" id="{7A73BB9E-CE35-42DE-9E60-A905221C222A}"/>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5" name="TextBox 424">
            <a:extLst>
              <a:ext uri="{FF2B5EF4-FFF2-40B4-BE49-F238E27FC236}">
                <a16:creationId xmlns:a16="http://schemas.microsoft.com/office/drawing/2014/main" id="{DFD8C717-D604-46DE-A1BD-993FB78B78C4}"/>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cs typeface="Segoe UI" pitchFamily="34" charset="0"/>
            </a:endParaRPr>
          </a:p>
        </p:txBody>
      </p:sp>
      <p:sp>
        <p:nvSpPr>
          <p:cNvPr id="426" name="TextBox 425">
            <a:extLst>
              <a:ext uri="{FF2B5EF4-FFF2-40B4-BE49-F238E27FC236}">
                <a16:creationId xmlns:a16="http://schemas.microsoft.com/office/drawing/2014/main" id="{C390E12C-BB09-4CD8-B4AA-89AAC618AD2A}"/>
              </a:ext>
            </a:extLst>
          </p:cNvPr>
          <p:cNvSpPr txBox="1"/>
          <p:nvPr/>
        </p:nvSpPr>
        <p:spPr>
          <a:xfrm>
            <a:off x="8302300" y="2429311"/>
            <a:ext cx="3304484"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Granular, role-based access control allows the admin to apply the “principle of least privilege”</a:t>
            </a:r>
          </a:p>
        </p:txBody>
      </p:sp>
      <p:sp>
        <p:nvSpPr>
          <p:cNvPr id="427" name="TextBox 426">
            <a:extLst>
              <a:ext uri="{FF2B5EF4-FFF2-40B4-BE49-F238E27FC236}">
                <a16:creationId xmlns:a16="http://schemas.microsoft.com/office/drawing/2014/main" id="{76FD8814-848C-41A2-A655-760B6139A5D8}"/>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428" name="TextBox 427">
            <a:extLst>
              <a:ext uri="{FF2B5EF4-FFF2-40B4-BE49-F238E27FC236}">
                <a16:creationId xmlns:a16="http://schemas.microsoft.com/office/drawing/2014/main" id="{0C8BC7D4-9CC1-4373-8D6C-4E39613BD5B4}"/>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On-prem Virtualization</a:t>
            </a:r>
          </a:p>
        </p:txBody>
      </p:sp>
      <p:sp>
        <p:nvSpPr>
          <p:cNvPr id="429" name="TextBox 428">
            <a:extLst>
              <a:ext uri="{FF2B5EF4-FFF2-40B4-BE49-F238E27FC236}">
                <a16:creationId xmlns:a16="http://schemas.microsoft.com/office/drawing/2014/main" id="{B05205F5-48DE-42DF-9BF2-AC13B39D2D9F}"/>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WVD</a:t>
            </a:r>
          </a:p>
        </p:txBody>
      </p:sp>
      <p:grpSp>
        <p:nvGrpSpPr>
          <p:cNvPr id="430" name="Group 429">
            <a:extLst>
              <a:ext uri="{FF2B5EF4-FFF2-40B4-BE49-F238E27FC236}">
                <a16:creationId xmlns:a16="http://schemas.microsoft.com/office/drawing/2014/main" id="{C0253AC2-0763-49D1-AA24-444FBB655167}"/>
              </a:ext>
            </a:extLst>
          </p:cNvPr>
          <p:cNvGrpSpPr/>
          <p:nvPr/>
        </p:nvGrpSpPr>
        <p:grpSpPr>
          <a:xfrm>
            <a:off x="4048759" y="2418080"/>
            <a:ext cx="401322" cy="3769360"/>
            <a:chOff x="4048759" y="2638004"/>
            <a:chExt cx="401322" cy="3769360"/>
          </a:xfrm>
        </p:grpSpPr>
        <p:cxnSp>
          <p:nvCxnSpPr>
            <p:cNvPr id="431" name="Straight Connector 430">
              <a:extLst>
                <a:ext uri="{FF2B5EF4-FFF2-40B4-BE49-F238E27FC236}">
                  <a16:creationId xmlns:a16="http://schemas.microsoft.com/office/drawing/2014/main" id="{3822C94F-5796-49CC-9D17-06CC4D6DC3FA}"/>
                </a:ext>
              </a:extLst>
            </p:cNvPr>
            <p:cNvCxnSpPr>
              <a:cxnSpLocks/>
            </p:cNvCxnSpPr>
            <p:nvPr/>
          </p:nvCxnSpPr>
          <p:spPr>
            <a:xfrm>
              <a:off x="4249420" y="2638004"/>
              <a:ext cx="0" cy="376936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32" name="Group 431">
              <a:extLst>
                <a:ext uri="{FF2B5EF4-FFF2-40B4-BE49-F238E27FC236}">
                  <a16:creationId xmlns:a16="http://schemas.microsoft.com/office/drawing/2014/main" id="{851BADDD-89D8-46C9-B89F-A2DABB1CB26B}"/>
                </a:ext>
              </a:extLst>
            </p:cNvPr>
            <p:cNvGrpSpPr/>
            <p:nvPr/>
          </p:nvGrpSpPr>
          <p:grpSpPr>
            <a:xfrm>
              <a:off x="4048759" y="4322023"/>
              <a:ext cx="401322" cy="401322"/>
              <a:chOff x="4048759" y="4299946"/>
              <a:chExt cx="401322" cy="401322"/>
            </a:xfrm>
          </p:grpSpPr>
          <p:sp>
            <p:nvSpPr>
              <p:cNvPr id="433" name="Oval 432">
                <a:extLst>
                  <a:ext uri="{FF2B5EF4-FFF2-40B4-BE49-F238E27FC236}">
                    <a16:creationId xmlns:a16="http://schemas.microsoft.com/office/drawing/2014/main" id="{483DD705-FD4A-45BA-BA70-19DE1AAC39E5}"/>
                  </a:ext>
                </a:extLst>
              </p:cNvPr>
              <p:cNvSpPr/>
              <p:nvPr/>
            </p:nvSpPr>
            <p:spPr bwMode="auto">
              <a:xfrm>
                <a:off x="4048759" y="4299946"/>
                <a:ext cx="401322" cy="40132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Isosceles Triangle 433">
                <a:extLst>
                  <a:ext uri="{FF2B5EF4-FFF2-40B4-BE49-F238E27FC236}">
                    <a16:creationId xmlns:a16="http://schemas.microsoft.com/office/drawing/2014/main" id="{F3EB241E-CC96-4EE7-BD13-9F4EFA2C6879}"/>
                  </a:ext>
                </a:extLst>
              </p:cNvPr>
              <p:cNvSpPr/>
              <p:nvPr/>
            </p:nvSpPr>
            <p:spPr bwMode="auto">
              <a:xfrm rot="5400000">
                <a:off x="4149295" y="4435854"/>
                <a:ext cx="251050" cy="12950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08" name="Rectangle: Rounded Corners 48">
            <a:extLst>
              <a:ext uri="{FF2B5EF4-FFF2-40B4-BE49-F238E27FC236}">
                <a16:creationId xmlns:a16="http://schemas.microsoft.com/office/drawing/2014/main" id="{6E3E5DFE-675C-4997-8F2B-5B1063E9A339}"/>
              </a:ext>
            </a:extLst>
          </p:cNvPr>
          <p:cNvSpPr/>
          <p:nvPr/>
        </p:nvSpPr>
        <p:spPr bwMode="auto">
          <a:xfrm rot="5400000">
            <a:off x="2084421" y="3643527"/>
            <a:ext cx="440712" cy="2163834"/>
          </a:xfrm>
          <a:prstGeom prst="leftBracket">
            <a:avLst>
              <a:gd name="adj" fmla="val 55450"/>
            </a:avLst>
          </a:prstGeom>
          <a:ln w="9525">
            <a:solidFill>
              <a:schemeClr val="tx1">
                <a:lumMod val="75000"/>
                <a:lumOff val="25000"/>
              </a:schemeClr>
            </a:solidFill>
            <a:prstDash val="dash"/>
            <a:headEnd type="triangle" w="med"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A81DF03D-C530-4810-A1E7-D708580CAA29}"/>
              </a:ext>
            </a:extLst>
          </p:cNvPr>
          <p:cNvSpPr txBox="1"/>
          <p:nvPr/>
        </p:nvSpPr>
        <p:spPr>
          <a:xfrm>
            <a:off x="935097" y="5880221"/>
            <a:ext cx="274744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Each admin must have full admin rights</a:t>
            </a:r>
          </a:p>
        </p:txBody>
      </p:sp>
      <p:sp>
        <p:nvSpPr>
          <p:cNvPr id="681" name="TextBox 680">
            <a:extLst>
              <a:ext uri="{FF2B5EF4-FFF2-40B4-BE49-F238E27FC236}">
                <a16:creationId xmlns:a16="http://schemas.microsoft.com/office/drawing/2014/main" id="{5E210432-A6AB-44BD-83B8-89C750E6F187}"/>
              </a:ext>
            </a:extLst>
          </p:cNvPr>
          <p:cNvSpPr txBox="1"/>
          <p:nvPr/>
        </p:nvSpPr>
        <p:spPr>
          <a:xfrm>
            <a:off x="4610502" y="5880221"/>
            <a:ext cx="321229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Each admin can have role-based admin rights</a:t>
            </a:r>
          </a:p>
        </p:txBody>
      </p:sp>
      <p:sp>
        <p:nvSpPr>
          <p:cNvPr id="678" name="TextBox 677">
            <a:extLst>
              <a:ext uri="{FF2B5EF4-FFF2-40B4-BE49-F238E27FC236}">
                <a16:creationId xmlns:a16="http://schemas.microsoft.com/office/drawing/2014/main" id="{9FDF0AF9-C706-4CFB-9963-141CB929AA21}"/>
              </a:ext>
            </a:extLst>
          </p:cNvPr>
          <p:cNvSpPr txBox="1"/>
          <p:nvPr/>
        </p:nvSpPr>
        <p:spPr>
          <a:xfrm>
            <a:off x="705647" y="2945858"/>
            <a:ext cx="3197836"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Security Admin</a:t>
            </a:r>
          </a:p>
        </p:txBody>
      </p:sp>
      <p:grpSp>
        <p:nvGrpSpPr>
          <p:cNvPr id="572" name="Group 595">
            <a:extLst>
              <a:ext uri="{FF2B5EF4-FFF2-40B4-BE49-F238E27FC236}">
                <a16:creationId xmlns:a16="http://schemas.microsoft.com/office/drawing/2014/main" id="{CC0A2EE1-8BB7-4DE4-A9ED-A622BB78690F}"/>
              </a:ext>
            </a:extLst>
          </p:cNvPr>
          <p:cNvGrpSpPr>
            <a:grpSpLocks noChangeAspect="1"/>
          </p:cNvGrpSpPr>
          <p:nvPr/>
        </p:nvGrpSpPr>
        <p:grpSpPr bwMode="auto">
          <a:xfrm>
            <a:off x="2050209" y="3395364"/>
            <a:ext cx="509496" cy="509136"/>
            <a:chOff x="2499" y="790"/>
            <a:chExt cx="2832" cy="2830"/>
          </a:xfrm>
        </p:grpSpPr>
        <p:sp>
          <p:nvSpPr>
            <p:cNvPr id="573" name="Oval 596">
              <a:extLst>
                <a:ext uri="{FF2B5EF4-FFF2-40B4-BE49-F238E27FC236}">
                  <a16:creationId xmlns:a16="http://schemas.microsoft.com/office/drawing/2014/main" id="{5AB13160-C0C4-4107-B528-05C4D158E6D4}"/>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597">
              <a:extLst>
                <a:ext uri="{FF2B5EF4-FFF2-40B4-BE49-F238E27FC236}">
                  <a16:creationId xmlns:a16="http://schemas.microsoft.com/office/drawing/2014/main" id="{BF1B85FF-CA9B-4999-B387-B8483BC95E26}"/>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598">
              <a:extLst>
                <a:ext uri="{FF2B5EF4-FFF2-40B4-BE49-F238E27FC236}">
                  <a16:creationId xmlns:a16="http://schemas.microsoft.com/office/drawing/2014/main" id="{25C62BB1-F630-4D3A-9AB6-A2E3C8BE935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599">
              <a:extLst>
                <a:ext uri="{FF2B5EF4-FFF2-40B4-BE49-F238E27FC236}">
                  <a16:creationId xmlns:a16="http://schemas.microsoft.com/office/drawing/2014/main" id="{E78E7E34-D06B-4018-9252-7FAD2017692A}"/>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600">
              <a:extLst>
                <a:ext uri="{FF2B5EF4-FFF2-40B4-BE49-F238E27FC236}">
                  <a16:creationId xmlns:a16="http://schemas.microsoft.com/office/drawing/2014/main" id="{0900A326-E8F4-48FB-97F8-CC92A272B15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601">
              <a:extLst>
                <a:ext uri="{FF2B5EF4-FFF2-40B4-BE49-F238E27FC236}">
                  <a16:creationId xmlns:a16="http://schemas.microsoft.com/office/drawing/2014/main" id="{A1D2F270-165F-4D70-B73A-3D918CA0546F}"/>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602">
              <a:extLst>
                <a:ext uri="{FF2B5EF4-FFF2-40B4-BE49-F238E27FC236}">
                  <a16:creationId xmlns:a16="http://schemas.microsoft.com/office/drawing/2014/main" id="{7F2779D9-7AEE-473C-8111-4D5881F5B625}"/>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603">
              <a:extLst>
                <a:ext uri="{FF2B5EF4-FFF2-40B4-BE49-F238E27FC236}">
                  <a16:creationId xmlns:a16="http://schemas.microsoft.com/office/drawing/2014/main" id="{78213C2F-4F60-4211-8166-EB77F912BF51}"/>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604">
              <a:extLst>
                <a:ext uri="{FF2B5EF4-FFF2-40B4-BE49-F238E27FC236}">
                  <a16:creationId xmlns:a16="http://schemas.microsoft.com/office/drawing/2014/main" id="{37335A11-3D07-42A4-AB2F-6D5A1BF66969}"/>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605">
              <a:extLst>
                <a:ext uri="{FF2B5EF4-FFF2-40B4-BE49-F238E27FC236}">
                  <a16:creationId xmlns:a16="http://schemas.microsoft.com/office/drawing/2014/main" id="{51466D1E-AE4D-4237-9A95-385E9F7D07F5}"/>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606">
              <a:extLst>
                <a:ext uri="{FF2B5EF4-FFF2-40B4-BE49-F238E27FC236}">
                  <a16:creationId xmlns:a16="http://schemas.microsoft.com/office/drawing/2014/main" id="{73D3552F-7DD2-42E5-9887-A00C6A0CFD03}"/>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607">
              <a:extLst>
                <a:ext uri="{FF2B5EF4-FFF2-40B4-BE49-F238E27FC236}">
                  <a16:creationId xmlns:a16="http://schemas.microsoft.com/office/drawing/2014/main" id="{8C8291CD-26E8-420D-AAAD-8225C2B32559}"/>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Oval 608">
              <a:extLst>
                <a:ext uri="{FF2B5EF4-FFF2-40B4-BE49-F238E27FC236}">
                  <a16:creationId xmlns:a16="http://schemas.microsoft.com/office/drawing/2014/main" id="{D8E65995-240D-466E-94BC-F1F741042AA5}"/>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609">
              <a:extLst>
                <a:ext uri="{FF2B5EF4-FFF2-40B4-BE49-F238E27FC236}">
                  <a16:creationId xmlns:a16="http://schemas.microsoft.com/office/drawing/2014/main" id="{3B319A81-DD02-4888-8A43-FD95AE2B9DA4}"/>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610">
              <a:extLst>
                <a:ext uri="{FF2B5EF4-FFF2-40B4-BE49-F238E27FC236}">
                  <a16:creationId xmlns:a16="http://schemas.microsoft.com/office/drawing/2014/main" id="{AB94BB93-C816-4249-9575-669C4D3CA5CB}"/>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611">
              <a:extLst>
                <a:ext uri="{FF2B5EF4-FFF2-40B4-BE49-F238E27FC236}">
                  <a16:creationId xmlns:a16="http://schemas.microsoft.com/office/drawing/2014/main" id="{DCABB95F-BC29-4E0B-94B6-FB61D5C624CA}"/>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612">
              <a:extLst>
                <a:ext uri="{FF2B5EF4-FFF2-40B4-BE49-F238E27FC236}">
                  <a16:creationId xmlns:a16="http://schemas.microsoft.com/office/drawing/2014/main" id="{78C99AAC-27B5-4A52-B86D-FD0636CF4C8B}"/>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613">
              <a:extLst>
                <a:ext uri="{FF2B5EF4-FFF2-40B4-BE49-F238E27FC236}">
                  <a16:creationId xmlns:a16="http://schemas.microsoft.com/office/drawing/2014/main" id="{B3C64B69-27C4-43AE-A58B-7B9175A93098}"/>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614">
              <a:extLst>
                <a:ext uri="{FF2B5EF4-FFF2-40B4-BE49-F238E27FC236}">
                  <a16:creationId xmlns:a16="http://schemas.microsoft.com/office/drawing/2014/main" id="{B9767439-8C98-41B3-A31B-300AA7A1A52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1" name="Group 940">
            <a:extLst>
              <a:ext uri="{FF2B5EF4-FFF2-40B4-BE49-F238E27FC236}">
                <a16:creationId xmlns:a16="http://schemas.microsoft.com/office/drawing/2014/main" id="{0A3F334C-2CE0-4E7F-90DB-D607BFCB5E5E}"/>
              </a:ext>
            </a:extLst>
          </p:cNvPr>
          <p:cNvGrpSpPr/>
          <p:nvPr/>
        </p:nvGrpSpPr>
        <p:grpSpPr>
          <a:xfrm>
            <a:off x="5973177" y="4947480"/>
            <a:ext cx="441250" cy="440712"/>
            <a:chOff x="5291445" y="3546475"/>
            <a:chExt cx="1303338" cy="1301750"/>
          </a:xfrm>
        </p:grpSpPr>
        <p:sp>
          <p:nvSpPr>
            <p:cNvPr id="942" name="Oval 941">
              <a:extLst>
                <a:ext uri="{FF2B5EF4-FFF2-40B4-BE49-F238E27FC236}">
                  <a16:creationId xmlns:a16="http://schemas.microsoft.com/office/drawing/2014/main" id="{7A156504-A9F8-4622-B4CA-3B89BD27215F}"/>
                </a:ext>
              </a:extLst>
            </p:cNvPr>
            <p:cNvSpPr>
              <a:spLocks noChangeArrowheads="1"/>
            </p:cNvSpPr>
            <p:nvPr/>
          </p:nvSpPr>
          <p:spPr bwMode="auto">
            <a:xfrm>
              <a:off x="5291445"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43" name="Group 942">
              <a:extLst>
                <a:ext uri="{FF2B5EF4-FFF2-40B4-BE49-F238E27FC236}">
                  <a16:creationId xmlns:a16="http://schemas.microsoft.com/office/drawing/2014/main" id="{7219A4EF-C7FA-44FE-86BF-E019CF801206}"/>
                </a:ext>
              </a:extLst>
            </p:cNvPr>
            <p:cNvGrpSpPr/>
            <p:nvPr/>
          </p:nvGrpSpPr>
          <p:grpSpPr>
            <a:xfrm>
              <a:off x="5539413" y="3798888"/>
              <a:ext cx="807401" cy="701675"/>
              <a:chOff x="5664200" y="1119188"/>
              <a:chExt cx="3103563" cy="2697162"/>
            </a:xfrm>
          </p:grpSpPr>
          <p:sp>
            <p:nvSpPr>
              <p:cNvPr id="944" name="Freeform 13">
                <a:extLst>
                  <a:ext uri="{FF2B5EF4-FFF2-40B4-BE49-F238E27FC236}">
                    <a16:creationId xmlns:a16="http://schemas.microsoft.com/office/drawing/2014/main" id="{8F3EC6C3-1AA8-45E4-A1E7-F3B1669A42E3}"/>
                  </a:ext>
                </a:extLst>
              </p:cNvPr>
              <p:cNvSpPr>
                <a:spLocks/>
              </p:cNvSpPr>
              <p:nvPr/>
            </p:nvSpPr>
            <p:spPr bwMode="auto">
              <a:xfrm>
                <a:off x="5664200" y="1119188"/>
                <a:ext cx="2058988" cy="2670175"/>
              </a:xfrm>
              <a:custGeom>
                <a:avLst/>
                <a:gdLst>
                  <a:gd name="T0" fmla="*/ 1297 w 1297"/>
                  <a:gd name="T1" fmla="*/ 1682 h 1682"/>
                  <a:gd name="T2" fmla="*/ 0 w 1297"/>
                  <a:gd name="T3" fmla="*/ 1682 h 1682"/>
                  <a:gd name="T4" fmla="*/ 0 w 1297"/>
                  <a:gd name="T5" fmla="*/ 384 h 1682"/>
                  <a:gd name="T6" fmla="*/ 410 w 1297"/>
                  <a:gd name="T7" fmla="*/ 0 h 1682"/>
                  <a:gd name="T8" fmla="*/ 1297 w 1297"/>
                  <a:gd name="T9" fmla="*/ 0 h 1682"/>
                  <a:gd name="T10" fmla="*/ 1297 w 1297"/>
                  <a:gd name="T11" fmla="*/ 1682 h 1682"/>
                </a:gdLst>
                <a:ahLst/>
                <a:cxnLst>
                  <a:cxn ang="0">
                    <a:pos x="T0" y="T1"/>
                  </a:cxn>
                  <a:cxn ang="0">
                    <a:pos x="T2" y="T3"/>
                  </a:cxn>
                  <a:cxn ang="0">
                    <a:pos x="T4" y="T5"/>
                  </a:cxn>
                  <a:cxn ang="0">
                    <a:pos x="T6" y="T7"/>
                  </a:cxn>
                  <a:cxn ang="0">
                    <a:pos x="T8" y="T9"/>
                  </a:cxn>
                  <a:cxn ang="0">
                    <a:pos x="T10" y="T11"/>
                  </a:cxn>
                </a:cxnLst>
                <a:rect l="0" t="0" r="r" b="b"/>
                <a:pathLst>
                  <a:path w="1297" h="1682">
                    <a:moveTo>
                      <a:pt x="1297" y="1682"/>
                    </a:moveTo>
                    <a:lnTo>
                      <a:pt x="0" y="1682"/>
                    </a:lnTo>
                    <a:lnTo>
                      <a:pt x="0" y="384"/>
                    </a:lnTo>
                    <a:lnTo>
                      <a:pt x="410" y="0"/>
                    </a:lnTo>
                    <a:lnTo>
                      <a:pt x="1297" y="0"/>
                    </a:lnTo>
                    <a:lnTo>
                      <a:pt x="1297" y="16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5" name="Freeform 14">
                <a:extLst>
                  <a:ext uri="{FF2B5EF4-FFF2-40B4-BE49-F238E27FC236}">
                    <a16:creationId xmlns:a16="http://schemas.microsoft.com/office/drawing/2014/main" id="{266E050B-8C3F-4901-93C2-811EEC2B542F}"/>
                  </a:ext>
                </a:extLst>
              </p:cNvPr>
              <p:cNvSpPr>
                <a:spLocks/>
              </p:cNvSpPr>
              <p:nvPr/>
            </p:nvSpPr>
            <p:spPr bwMode="auto">
              <a:xfrm>
                <a:off x="5664200" y="1119188"/>
                <a:ext cx="650875" cy="609600"/>
              </a:xfrm>
              <a:custGeom>
                <a:avLst/>
                <a:gdLst>
                  <a:gd name="T0" fmla="*/ 410 w 410"/>
                  <a:gd name="T1" fmla="*/ 384 h 384"/>
                  <a:gd name="T2" fmla="*/ 0 w 410"/>
                  <a:gd name="T3" fmla="*/ 384 h 384"/>
                  <a:gd name="T4" fmla="*/ 410 w 410"/>
                  <a:gd name="T5" fmla="*/ 0 h 384"/>
                  <a:gd name="T6" fmla="*/ 410 w 410"/>
                  <a:gd name="T7" fmla="*/ 384 h 384"/>
                </a:gdLst>
                <a:ahLst/>
                <a:cxnLst>
                  <a:cxn ang="0">
                    <a:pos x="T0" y="T1"/>
                  </a:cxn>
                  <a:cxn ang="0">
                    <a:pos x="T2" y="T3"/>
                  </a:cxn>
                  <a:cxn ang="0">
                    <a:pos x="T4" y="T5"/>
                  </a:cxn>
                  <a:cxn ang="0">
                    <a:pos x="T6" y="T7"/>
                  </a:cxn>
                </a:cxnLst>
                <a:rect l="0" t="0" r="r" b="b"/>
                <a:pathLst>
                  <a:path w="410" h="384">
                    <a:moveTo>
                      <a:pt x="410" y="384"/>
                    </a:moveTo>
                    <a:lnTo>
                      <a:pt x="0" y="384"/>
                    </a:lnTo>
                    <a:lnTo>
                      <a:pt x="410" y="0"/>
                    </a:lnTo>
                    <a:lnTo>
                      <a:pt x="410" y="3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6" name="Rectangle 15">
                <a:extLst>
                  <a:ext uri="{FF2B5EF4-FFF2-40B4-BE49-F238E27FC236}">
                    <a16:creationId xmlns:a16="http://schemas.microsoft.com/office/drawing/2014/main" id="{1C370DA4-E782-44A9-B45C-D73B301C626A}"/>
                  </a:ext>
                </a:extLst>
              </p:cNvPr>
              <p:cNvSpPr>
                <a:spLocks noChangeArrowheads="1"/>
              </p:cNvSpPr>
              <p:nvPr/>
            </p:nvSpPr>
            <p:spPr bwMode="auto">
              <a:xfrm>
                <a:off x="5948363" y="1987550"/>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7" name="Rectangle 16">
                <a:extLst>
                  <a:ext uri="{FF2B5EF4-FFF2-40B4-BE49-F238E27FC236}">
                    <a16:creationId xmlns:a16="http://schemas.microsoft.com/office/drawing/2014/main" id="{2C03FE32-64BD-412A-8F80-44B9E9AA2954}"/>
                  </a:ext>
                </a:extLst>
              </p:cNvPr>
              <p:cNvSpPr>
                <a:spLocks noChangeArrowheads="1"/>
              </p:cNvSpPr>
              <p:nvPr/>
            </p:nvSpPr>
            <p:spPr bwMode="auto">
              <a:xfrm>
                <a:off x="5948363" y="2244725"/>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8" name="Rectangle 17">
                <a:extLst>
                  <a:ext uri="{FF2B5EF4-FFF2-40B4-BE49-F238E27FC236}">
                    <a16:creationId xmlns:a16="http://schemas.microsoft.com/office/drawing/2014/main" id="{701720E2-5F48-4AF7-8DCA-9B413B57DFC6}"/>
                  </a:ext>
                </a:extLst>
              </p:cNvPr>
              <p:cNvSpPr>
                <a:spLocks noChangeArrowheads="1"/>
              </p:cNvSpPr>
              <p:nvPr/>
            </p:nvSpPr>
            <p:spPr bwMode="auto">
              <a:xfrm>
                <a:off x="5948363" y="2516188"/>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9" name="Rectangle 18">
                <a:extLst>
                  <a:ext uri="{FF2B5EF4-FFF2-40B4-BE49-F238E27FC236}">
                    <a16:creationId xmlns:a16="http://schemas.microsoft.com/office/drawing/2014/main" id="{CE263B4D-914B-4D5B-B1C9-FA30A78A2DC3}"/>
                  </a:ext>
                </a:extLst>
              </p:cNvPr>
              <p:cNvSpPr>
                <a:spLocks noChangeArrowheads="1"/>
              </p:cNvSpPr>
              <p:nvPr/>
            </p:nvSpPr>
            <p:spPr bwMode="auto">
              <a:xfrm>
                <a:off x="5948363" y="2773363"/>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0" name="Rectangle 19">
                <a:extLst>
                  <a:ext uri="{FF2B5EF4-FFF2-40B4-BE49-F238E27FC236}">
                    <a16:creationId xmlns:a16="http://schemas.microsoft.com/office/drawing/2014/main" id="{A615EF7B-A1D4-4550-B48C-E43ECA35CCD7}"/>
                  </a:ext>
                </a:extLst>
              </p:cNvPr>
              <p:cNvSpPr>
                <a:spLocks noChangeArrowheads="1"/>
              </p:cNvSpPr>
              <p:nvPr/>
            </p:nvSpPr>
            <p:spPr bwMode="auto">
              <a:xfrm>
                <a:off x="5948363" y="3030538"/>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1" name="Freeform 20">
                <a:extLst>
                  <a:ext uri="{FF2B5EF4-FFF2-40B4-BE49-F238E27FC236}">
                    <a16:creationId xmlns:a16="http://schemas.microsoft.com/office/drawing/2014/main" id="{629B4FE2-2209-4D90-961B-A4E9BB7311B1}"/>
                  </a:ext>
                </a:extLst>
              </p:cNvPr>
              <p:cNvSpPr>
                <a:spLocks/>
              </p:cNvSpPr>
              <p:nvPr/>
            </p:nvSpPr>
            <p:spPr bwMode="auto">
              <a:xfrm>
                <a:off x="6572250" y="1620838"/>
                <a:ext cx="1449388" cy="1450975"/>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2" name="Freeform 21">
                <a:extLst>
                  <a:ext uri="{FF2B5EF4-FFF2-40B4-BE49-F238E27FC236}">
                    <a16:creationId xmlns:a16="http://schemas.microsoft.com/office/drawing/2014/main" id="{D6C0A593-6F29-4974-BD7E-000E4AE80D50}"/>
                  </a:ext>
                </a:extLst>
              </p:cNvPr>
              <p:cNvSpPr>
                <a:spLocks/>
              </p:cNvSpPr>
              <p:nvPr/>
            </p:nvSpPr>
            <p:spPr bwMode="auto">
              <a:xfrm>
                <a:off x="6694488" y="2624138"/>
                <a:ext cx="1084263" cy="203200"/>
              </a:xfrm>
              <a:custGeom>
                <a:avLst/>
                <a:gdLst>
                  <a:gd name="T0" fmla="*/ 80 w 80"/>
                  <a:gd name="T1" fmla="*/ 0 h 15"/>
                  <a:gd name="T2" fmla="*/ 0 w 80"/>
                  <a:gd name="T3" fmla="*/ 0 h 15"/>
                  <a:gd name="T4" fmla="*/ 10 w 80"/>
                  <a:gd name="T5" fmla="*/ 14 h 15"/>
                  <a:gd name="T6" fmla="*/ 11 w 80"/>
                  <a:gd name="T7" fmla="*/ 15 h 15"/>
                  <a:gd name="T8" fmla="*/ 79 w 80"/>
                  <a:gd name="T9" fmla="*/ 15 h 15"/>
                  <a:gd name="T10" fmla="*/ 79 w 80"/>
                  <a:gd name="T11" fmla="*/ 14 h 15"/>
                  <a:gd name="T12" fmla="*/ 80 w 80"/>
                  <a:gd name="T13" fmla="*/ 13 h 15"/>
                  <a:gd name="T14" fmla="*/ 80 w 80"/>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0"/>
                    </a:moveTo>
                    <a:cubicBezTo>
                      <a:pt x="0" y="0"/>
                      <a:pt x="0" y="0"/>
                      <a:pt x="0" y="0"/>
                    </a:cubicBezTo>
                    <a:cubicBezTo>
                      <a:pt x="3" y="5"/>
                      <a:pt x="6" y="10"/>
                      <a:pt x="10" y="14"/>
                    </a:cubicBezTo>
                    <a:cubicBezTo>
                      <a:pt x="10" y="14"/>
                      <a:pt x="11" y="14"/>
                      <a:pt x="11" y="15"/>
                    </a:cubicBezTo>
                    <a:cubicBezTo>
                      <a:pt x="79" y="15"/>
                      <a:pt x="79" y="15"/>
                      <a:pt x="79" y="15"/>
                    </a:cubicBezTo>
                    <a:cubicBezTo>
                      <a:pt x="79" y="14"/>
                      <a:pt x="79" y="14"/>
                      <a:pt x="79" y="14"/>
                    </a:cubicBezTo>
                    <a:cubicBezTo>
                      <a:pt x="79" y="14"/>
                      <a:pt x="80" y="14"/>
                      <a:pt x="80" y="13"/>
                    </a:cubicBez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3" name="Freeform 22">
                <a:extLst>
                  <a:ext uri="{FF2B5EF4-FFF2-40B4-BE49-F238E27FC236}">
                    <a16:creationId xmlns:a16="http://schemas.microsoft.com/office/drawing/2014/main" id="{6124D7CC-DB71-412C-B0D5-A24D0C328328}"/>
                  </a:ext>
                </a:extLst>
              </p:cNvPr>
              <p:cNvSpPr>
                <a:spLocks/>
              </p:cNvSpPr>
              <p:nvPr/>
            </p:nvSpPr>
            <p:spPr bwMode="auto">
              <a:xfrm>
                <a:off x="6694488" y="1878013"/>
                <a:ext cx="1084263" cy="203200"/>
              </a:xfrm>
              <a:custGeom>
                <a:avLst/>
                <a:gdLst>
                  <a:gd name="T0" fmla="*/ 80 w 80"/>
                  <a:gd name="T1" fmla="*/ 15 h 15"/>
                  <a:gd name="T2" fmla="*/ 80 w 80"/>
                  <a:gd name="T3" fmla="*/ 1 h 15"/>
                  <a:gd name="T4" fmla="*/ 79 w 80"/>
                  <a:gd name="T5" fmla="*/ 0 h 15"/>
                  <a:gd name="T6" fmla="*/ 79 w 80"/>
                  <a:gd name="T7" fmla="*/ 0 h 15"/>
                  <a:gd name="T8" fmla="*/ 11 w 80"/>
                  <a:gd name="T9" fmla="*/ 0 h 15"/>
                  <a:gd name="T10" fmla="*/ 10 w 80"/>
                  <a:gd name="T11" fmla="*/ 0 h 15"/>
                  <a:gd name="T12" fmla="*/ 0 w 80"/>
                  <a:gd name="T13" fmla="*/ 15 h 15"/>
                  <a:gd name="T14" fmla="*/ 80 w 80"/>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15"/>
                    </a:moveTo>
                    <a:cubicBezTo>
                      <a:pt x="80" y="1"/>
                      <a:pt x="80" y="1"/>
                      <a:pt x="80" y="1"/>
                    </a:cubicBezTo>
                    <a:cubicBezTo>
                      <a:pt x="80" y="1"/>
                      <a:pt x="79" y="1"/>
                      <a:pt x="79" y="0"/>
                    </a:cubicBezTo>
                    <a:cubicBezTo>
                      <a:pt x="79" y="0"/>
                      <a:pt x="79" y="0"/>
                      <a:pt x="79" y="0"/>
                    </a:cubicBezTo>
                    <a:cubicBezTo>
                      <a:pt x="11" y="0"/>
                      <a:pt x="11" y="0"/>
                      <a:pt x="11" y="0"/>
                    </a:cubicBezTo>
                    <a:cubicBezTo>
                      <a:pt x="11" y="0"/>
                      <a:pt x="10" y="0"/>
                      <a:pt x="10" y="0"/>
                    </a:cubicBezTo>
                    <a:cubicBezTo>
                      <a:pt x="6" y="5"/>
                      <a:pt x="3" y="10"/>
                      <a:pt x="0" y="15"/>
                    </a:cubicBezTo>
                    <a:lnTo>
                      <a:pt x="8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4" name="Freeform 23">
                <a:extLst>
                  <a:ext uri="{FF2B5EF4-FFF2-40B4-BE49-F238E27FC236}">
                    <a16:creationId xmlns:a16="http://schemas.microsoft.com/office/drawing/2014/main" id="{089929E6-A113-4A90-8B63-E931F2B75CFF}"/>
                  </a:ext>
                </a:extLst>
              </p:cNvPr>
              <p:cNvSpPr>
                <a:spLocks/>
              </p:cNvSpPr>
              <p:nvPr/>
            </p:nvSpPr>
            <p:spPr bwMode="auto">
              <a:xfrm>
                <a:off x="6640513" y="2257425"/>
                <a:ext cx="1138238" cy="204787"/>
              </a:xfrm>
              <a:custGeom>
                <a:avLst/>
                <a:gdLst>
                  <a:gd name="T0" fmla="*/ 84 w 84"/>
                  <a:gd name="T1" fmla="*/ 0 h 15"/>
                  <a:gd name="T2" fmla="*/ 1 w 84"/>
                  <a:gd name="T3" fmla="*/ 0 h 15"/>
                  <a:gd name="T4" fmla="*/ 1 w 84"/>
                  <a:gd name="T5" fmla="*/ 15 h 15"/>
                  <a:gd name="T6" fmla="*/ 84 w 84"/>
                  <a:gd name="T7" fmla="*/ 15 h 15"/>
                  <a:gd name="T8" fmla="*/ 84 w 84"/>
                  <a:gd name="T9" fmla="*/ 0 h 15"/>
                </a:gdLst>
                <a:ahLst/>
                <a:cxnLst>
                  <a:cxn ang="0">
                    <a:pos x="T0" y="T1"/>
                  </a:cxn>
                  <a:cxn ang="0">
                    <a:pos x="T2" y="T3"/>
                  </a:cxn>
                  <a:cxn ang="0">
                    <a:pos x="T4" y="T5"/>
                  </a:cxn>
                  <a:cxn ang="0">
                    <a:pos x="T6" y="T7"/>
                  </a:cxn>
                  <a:cxn ang="0">
                    <a:pos x="T8" y="T9"/>
                  </a:cxn>
                </a:cxnLst>
                <a:rect l="0" t="0" r="r" b="b"/>
                <a:pathLst>
                  <a:path w="84" h="15">
                    <a:moveTo>
                      <a:pt x="84" y="0"/>
                    </a:moveTo>
                    <a:cubicBezTo>
                      <a:pt x="1" y="0"/>
                      <a:pt x="1" y="0"/>
                      <a:pt x="1" y="0"/>
                    </a:cubicBezTo>
                    <a:cubicBezTo>
                      <a:pt x="0" y="5"/>
                      <a:pt x="0" y="10"/>
                      <a:pt x="1" y="15"/>
                    </a:cubicBezTo>
                    <a:cubicBezTo>
                      <a:pt x="84" y="15"/>
                      <a:pt x="84" y="15"/>
                      <a:pt x="84" y="15"/>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5" name="Freeform 24">
                <a:extLst>
                  <a:ext uri="{FF2B5EF4-FFF2-40B4-BE49-F238E27FC236}">
                    <a16:creationId xmlns:a16="http://schemas.microsoft.com/office/drawing/2014/main" id="{F767ABFA-715D-47AA-9672-2664CACC8FBE}"/>
                  </a:ext>
                </a:extLst>
              </p:cNvPr>
              <p:cNvSpPr>
                <a:spLocks noEditPoints="1"/>
              </p:cNvSpPr>
              <p:nvPr/>
            </p:nvSpPr>
            <p:spPr bwMode="auto">
              <a:xfrm>
                <a:off x="6477000" y="1525588"/>
                <a:ext cx="1666875" cy="1668462"/>
              </a:xfrm>
              <a:custGeom>
                <a:avLst/>
                <a:gdLst>
                  <a:gd name="T0" fmla="*/ 123 w 123"/>
                  <a:gd name="T1" fmla="*/ 114 h 123"/>
                  <a:gd name="T2" fmla="*/ 104 w 123"/>
                  <a:gd name="T3" fmla="*/ 95 h 123"/>
                  <a:gd name="T4" fmla="*/ 100 w 123"/>
                  <a:gd name="T5" fmla="*/ 22 h 123"/>
                  <a:gd name="T6" fmla="*/ 22 w 123"/>
                  <a:gd name="T7" fmla="*/ 22 h 123"/>
                  <a:gd name="T8" fmla="*/ 22 w 123"/>
                  <a:gd name="T9" fmla="*/ 100 h 123"/>
                  <a:gd name="T10" fmla="*/ 95 w 123"/>
                  <a:gd name="T11" fmla="*/ 104 h 123"/>
                  <a:gd name="T12" fmla="*/ 114 w 123"/>
                  <a:gd name="T13" fmla="*/ 123 h 123"/>
                  <a:gd name="T14" fmla="*/ 123 w 123"/>
                  <a:gd name="T15" fmla="*/ 114 h 123"/>
                  <a:gd name="T16" fmla="*/ 30 w 123"/>
                  <a:gd name="T17" fmla="*/ 92 h 123"/>
                  <a:gd name="T18" fmla="*/ 30 w 123"/>
                  <a:gd name="T19" fmla="*/ 30 h 123"/>
                  <a:gd name="T20" fmla="*/ 92 w 123"/>
                  <a:gd name="T21" fmla="*/ 30 h 123"/>
                  <a:gd name="T22" fmla="*/ 92 w 123"/>
                  <a:gd name="T23" fmla="*/ 92 h 123"/>
                  <a:gd name="T24" fmla="*/ 30 w 123"/>
                  <a:gd name="T25" fmla="*/ 9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114"/>
                    </a:moveTo>
                    <a:cubicBezTo>
                      <a:pt x="104" y="95"/>
                      <a:pt x="104" y="95"/>
                      <a:pt x="104" y="95"/>
                    </a:cubicBezTo>
                    <a:cubicBezTo>
                      <a:pt x="121" y="74"/>
                      <a:pt x="120" y="42"/>
                      <a:pt x="100" y="22"/>
                    </a:cubicBezTo>
                    <a:cubicBezTo>
                      <a:pt x="78" y="0"/>
                      <a:pt x="43" y="0"/>
                      <a:pt x="22" y="22"/>
                    </a:cubicBezTo>
                    <a:cubicBezTo>
                      <a:pt x="0" y="43"/>
                      <a:pt x="0" y="78"/>
                      <a:pt x="22" y="100"/>
                    </a:cubicBezTo>
                    <a:cubicBezTo>
                      <a:pt x="42" y="120"/>
                      <a:pt x="73" y="122"/>
                      <a:pt x="95" y="104"/>
                    </a:cubicBezTo>
                    <a:cubicBezTo>
                      <a:pt x="114" y="123"/>
                      <a:pt x="114" y="123"/>
                      <a:pt x="114" y="123"/>
                    </a:cubicBezTo>
                    <a:lnTo>
                      <a:pt x="123" y="114"/>
                    </a:lnTo>
                    <a:close/>
                    <a:moveTo>
                      <a:pt x="30" y="92"/>
                    </a:moveTo>
                    <a:cubicBezTo>
                      <a:pt x="13" y="75"/>
                      <a:pt x="13" y="47"/>
                      <a:pt x="30" y="30"/>
                    </a:cubicBezTo>
                    <a:cubicBezTo>
                      <a:pt x="47" y="13"/>
                      <a:pt x="75" y="13"/>
                      <a:pt x="92" y="30"/>
                    </a:cubicBezTo>
                    <a:cubicBezTo>
                      <a:pt x="109" y="47"/>
                      <a:pt x="109" y="75"/>
                      <a:pt x="92" y="92"/>
                    </a:cubicBezTo>
                    <a:cubicBezTo>
                      <a:pt x="75" y="109"/>
                      <a:pt x="47" y="109"/>
                      <a:pt x="30" y="9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6" name="Freeform 25">
                <a:extLst>
                  <a:ext uri="{FF2B5EF4-FFF2-40B4-BE49-F238E27FC236}">
                    <a16:creationId xmlns:a16="http://schemas.microsoft.com/office/drawing/2014/main" id="{15413650-8385-4B3D-A1AC-CEFD4C0BE889}"/>
                  </a:ext>
                </a:extLst>
              </p:cNvPr>
              <p:cNvSpPr>
                <a:spLocks/>
              </p:cNvSpPr>
              <p:nvPr/>
            </p:nvSpPr>
            <p:spPr bwMode="auto">
              <a:xfrm>
                <a:off x="7872413" y="2922588"/>
                <a:ext cx="895350" cy="893762"/>
              </a:xfrm>
              <a:custGeom>
                <a:avLst/>
                <a:gdLst>
                  <a:gd name="T0" fmla="*/ 52 w 66"/>
                  <a:gd name="T1" fmla="*/ 65 h 66"/>
                  <a:gd name="T2" fmla="*/ 65 w 66"/>
                  <a:gd name="T3" fmla="*/ 52 h 66"/>
                  <a:gd name="T4" fmla="*/ 65 w 66"/>
                  <a:gd name="T5" fmla="*/ 48 h 66"/>
                  <a:gd name="T6" fmla="*/ 18 w 66"/>
                  <a:gd name="T7" fmla="*/ 1 h 66"/>
                  <a:gd name="T8" fmla="*/ 14 w 66"/>
                  <a:gd name="T9" fmla="*/ 1 h 66"/>
                  <a:gd name="T10" fmla="*/ 1 w 66"/>
                  <a:gd name="T11" fmla="*/ 14 h 66"/>
                  <a:gd name="T12" fmla="*/ 1 w 66"/>
                  <a:gd name="T13" fmla="*/ 18 h 66"/>
                  <a:gd name="T14" fmla="*/ 48 w 66"/>
                  <a:gd name="T15" fmla="*/ 65 h 66"/>
                  <a:gd name="T16" fmla="*/ 52 w 66"/>
                  <a:gd name="T17"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52" y="65"/>
                    </a:moveTo>
                    <a:cubicBezTo>
                      <a:pt x="65" y="52"/>
                      <a:pt x="65" y="52"/>
                      <a:pt x="65" y="52"/>
                    </a:cubicBezTo>
                    <a:cubicBezTo>
                      <a:pt x="66" y="51"/>
                      <a:pt x="66" y="49"/>
                      <a:pt x="65" y="48"/>
                    </a:cubicBezTo>
                    <a:cubicBezTo>
                      <a:pt x="18" y="1"/>
                      <a:pt x="18" y="1"/>
                      <a:pt x="18" y="1"/>
                    </a:cubicBezTo>
                    <a:cubicBezTo>
                      <a:pt x="17" y="0"/>
                      <a:pt x="15" y="0"/>
                      <a:pt x="14" y="1"/>
                    </a:cubicBezTo>
                    <a:cubicBezTo>
                      <a:pt x="1" y="14"/>
                      <a:pt x="1" y="14"/>
                      <a:pt x="1" y="14"/>
                    </a:cubicBezTo>
                    <a:cubicBezTo>
                      <a:pt x="0" y="16"/>
                      <a:pt x="0" y="17"/>
                      <a:pt x="1" y="18"/>
                    </a:cubicBezTo>
                    <a:cubicBezTo>
                      <a:pt x="48" y="65"/>
                      <a:pt x="48" y="65"/>
                      <a:pt x="48" y="65"/>
                    </a:cubicBezTo>
                    <a:cubicBezTo>
                      <a:pt x="49" y="66"/>
                      <a:pt x="51" y="66"/>
                      <a:pt x="52" y="65"/>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7" name="Freeform 26">
                <a:extLst>
                  <a:ext uri="{FF2B5EF4-FFF2-40B4-BE49-F238E27FC236}">
                    <a16:creationId xmlns:a16="http://schemas.microsoft.com/office/drawing/2014/main" id="{665DD38E-33DF-429D-B0F9-08B52566C218}"/>
                  </a:ext>
                </a:extLst>
              </p:cNvPr>
              <p:cNvSpPr>
                <a:spLocks/>
              </p:cNvSpPr>
              <p:nvPr/>
            </p:nvSpPr>
            <p:spPr bwMode="auto">
              <a:xfrm>
                <a:off x="6937375" y="1905000"/>
                <a:ext cx="339725" cy="339725"/>
              </a:xfrm>
              <a:custGeom>
                <a:avLst/>
                <a:gdLst>
                  <a:gd name="T0" fmla="*/ 4 w 25"/>
                  <a:gd name="T1" fmla="*/ 20 h 25"/>
                  <a:gd name="T2" fmla="*/ 21 w 25"/>
                  <a:gd name="T3" fmla="*/ 20 h 25"/>
                  <a:gd name="T4" fmla="*/ 21 w 25"/>
                  <a:gd name="T5" fmla="*/ 4 h 25"/>
                  <a:gd name="T6" fmla="*/ 4 w 25"/>
                  <a:gd name="T7" fmla="*/ 4 h 25"/>
                  <a:gd name="T8" fmla="*/ 4 w 25"/>
                  <a:gd name="T9" fmla="*/ 20 h 25"/>
                </a:gdLst>
                <a:ahLst/>
                <a:cxnLst>
                  <a:cxn ang="0">
                    <a:pos x="T0" y="T1"/>
                  </a:cxn>
                  <a:cxn ang="0">
                    <a:pos x="T2" y="T3"/>
                  </a:cxn>
                  <a:cxn ang="0">
                    <a:pos x="T4" y="T5"/>
                  </a:cxn>
                  <a:cxn ang="0">
                    <a:pos x="T6" y="T7"/>
                  </a:cxn>
                  <a:cxn ang="0">
                    <a:pos x="T8" y="T9"/>
                  </a:cxn>
                </a:cxnLst>
                <a:rect l="0" t="0" r="r" b="b"/>
                <a:pathLst>
                  <a:path w="25" h="25">
                    <a:moveTo>
                      <a:pt x="4" y="20"/>
                    </a:moveTo>
                    <a:cubicBezTo>
                      <a:pt x="9" y="25"/>
                      <a:pt x="16" y="25"/>
                      <a:pt x="21" y="20"/>
                    </a:cubicBezTo>
                    <a:cubicBezTo>
                      <a:pt x="25" y="16"/>
                      <a:pt x="25" y="9"/>
                      <a:pt x="21" y="4"/>
                    </a:cubicBezTo>
                    <a:cubicBezTo>
                      <a:pt x="16" y="0"/>
                      <a:pt x="9" y="0"/>
                      <a:pt x="4" y="4"/>
                    </a:cubicBezTo>
                    <a:cubicBezTo>
                      <a:pt x="0" y="9"/>
                      <a:pt x="0" y="16"/>
                      <a:pt x="4" y="2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8" name="Freeform 27">
                <a:extLst>
                  <a:ext uri="{FF2B5EF4-FFF2-40B4-BE49-F238E27FC236}">
                    <a16:creationId xmlns:a16="http://schemas.microsoft.com/office/drawing/2014/main" id="{98A5F28B-120E-4744-8CFA-B1C71ADF06E2}"/>
                  </a:ext>
                </a:extLst>
              </p:cNvPr>
              <p:cNvSpPr>
                <a:spLocks/>
              </p:cNvSpPr>
              <p:nvPr/>
            </p:nvSpPr>
            <p:spPr bwMode="auto">
              <a:xfrm>
                <a:off x="7872413" y="3030538"/>
                <a:ext cx="895350" cy="785812"/>
              </a:xfrm>
              <a:custGeom>
                <a:avLst/>
                <a:gdLst>
                  <a:gd name="T0" fmla="*/ 1 w 66"/>
                  <a:gd name="T1" fmla="*/ 6 h 58"/>
                  <a:gd name="T2" fmla="*/ 8 w 66"/>
                  <a:gd name="T3" fmla="*/ 0 h 58"/>
                  <a:gd name="T4" fmla="*/ 53 w 66"/>
                  <a:gd name="T5" fmla="*/ 45 h 58"/>
                  <a:gd name="T6" fmla="*/ 55 w 66"/>
                  <a:gd name="T7" fmla="*/ 45 h 58"/>
                  <a:gd name="T8" fmla="*/ 63 w 66"/>
                  <a:gd name="T9" fmla="*/ 38 h 58"/>
                  <a:gd name="T10" fmla="*/ 65 w 66"/>
                  <a:gd name="T11" fmla="*/ 40 h 58"/>
                  <a:gd name="T12" fmla="*/ 65 w 66"/>
                  <a:gd name="T13" fmla="*/ 44 h 58"/>
                  <a:gd name="T14" fmla="*/ 52 w 66"/>
                  <a:gd name="T15" fmla="*/ 57 h 58"/>
                  <a:gd name="T16" fmla="*/ 48 w 66"/>
                  <a:gd name="T17" fmla="*/ 57 h 58"/>
                  <a:gd name="T18" fmla="*/ 1 w 66"/>
                  <a:gd name="T19" fmla="*/ 10 h 58"/>
                  <a:gd name="T20" fmla="*/ 1 w 66"/>
                  <a:gd name="T21"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8">
                    <a:moveTo>
                      <a:pt x="1" y="6"/>
                    </a:moveTo>
                    <a:cubicBezTo>
                      <a:pt x="8" y="0"/>
                      <a:pt x="8" y="0"/>
                      <a:pt x="8" y="0"/>
                    </a:cubicBezTo>
                    <a:cubicBezTo>
                      <a:pt x="53" y="45"/>
                      <a:pt x="53" y="45"/>
                      <a:pt x="53" y="45"/>
                    </a:cubicBezTo>
                    <a:cubicBezTo>
                      <a:pt x="54" y="46"/>
                      <a:pt x="55" y="46"/>
                      <a:pt x="55" y="45"/>
                    </a:cubicBezTo>
                    <a:cubicBezTo>
                      <a:pt x="63" y="38"/>
                      <a:pt x="63" y="38"/>
                      <a:pt x="63" y="38"/>
                    </a:cubicBezTo>
                    <a:cubicBezTo>
                      <a:pt x="65" y="40"/>
                      <a:pt x="65" y="40"/>
                      <a:pt x="65" y="40"/>
                    </a:cubicBezTo>
                    <a:cubicBezTo>
                      <a:pt x="66" y="41"/>
                      <a:pt x="66" y="43"/>
                      <a:pt x="65" y="44"/>
                    </a:cubicBezTo>
                    <a:cubicBezTo>
                      <a:pt x="52" y="57"/>
                      <a:pt x="52" y="57"/>
                      <a:pt x="52" y="57"/>
                    </a:cubicBezTo>
                    <a:cubicBezTo>
                      <a:pt x="51" y="58"/>
                      <a:pt x="49" y="58"/>
                      <a:pt x="48" y="57"/>
                    </a:cubicBezTo>
                    <a:cubicBezTo>
                      <a:pt x="1" y="10"/>
                      <a:pt x="1" y="10"/>
                      <a:pt x="1" y="10"/>
                    </a:cubicBezTo>
                    <a:cubicBezTo>
                      <a:pt x="0" y="9"/>
                      <a:pt x="0" y="8"/>
                      <a:pt x="1" y="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59" name="Group 958">
            <a:extLst>
              <a:ext uri="{FF2B5EF4-FFF2-40B4-BE49-F238E27FC236}">
                <a16:creationId xmlns:a16="http://schemas.microsoft.com/office/drawing/2014/main" id="{D281E0DF-7C74-43A1-B56D-E17AE14BB3E7}"/>
              </a:ext>
            </a:extLst>
          </p:cNvPr>
          <p:cNvGrpSpPr/>
          <p:nvPr/>
        </p:nvGrpSpPr>
        <p:grpSpPr>
          <a:xfrm>
            <a:off x="4889658" y="4947480"/>
            <a:ext cx="441250" cy="440712"/>
            <a:chOff x="3446463" y="3546475"/>
            <a:chExt cx="1303338" cy="1301750"/>
          </a:xfrm>
        </p:grpSpPr>
        <p:sp>
          <p:nvSpPr>
            <p:cNvPr id="960" name="Oval 5">
              <a:extLst>
                <a:ext uri="{FF2B5EF4-FFF2-40B4-BE49-F238E27FC236}">
                  <a16:creationId xmlns:a16="http://schemas.microsoft.com/office/drawing/2014/main" id="{4DF7613A-1C64-472F-A29C-30BFED57442C}"/>
                </a:ext>
              </a:extLst>
            </p:cNvPr>
            <p:cNvSpPr>
              <a:spLocks noChangeArrowheads="1"/>
            </p:cNvSpPr>
            <p:nvPr/>
          </p:nvSpPr>
          <p:spPr bwMode="auto">
            <a:xfrm>
              <a:off x="3446463"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61" name="Group 960">
              <a:extLst>
                <a:ext uri="{FF2B5EF4-FFF2-40B4-BE49-F238E27FC236}">
                  <a16:creationId xmlns:a16="http://schemas.microsoft.com/office/drawing/2014/main" id="{0894A7A9-B222-48AB-AFDA-25024AEED245}"/>
                </a:ext>
              </a:extLst>
            </p:cNvPr>
            <p:cNvGrpSpPr/>
            <p:nvPr/>
          </p:nvGrpSpPr>
          <p:grpSpPr>
            <a:xfrm>
              <a:off x="3800475" y="3770313"/>
              <a:ext cx="595313" cy="742950"/>
              <a:chOff x="3800475" y="3770313"/>
              <a:chExt cx="595313" cy="742950"/>
            </a:xfrm>
          </p:grpSpPr>
          <p:sp>
            <p:nvSpPr>
              <p:cNvPr id="965" name="Freeform 6">
                <a:extLst>
                  <a:ext uri="{FF2B5EF4-FFF2-40B4-BE49-F238E27FC236}">
                    <a16:creationId xmlns:a16="http://schemas.microsoft.com/office/drawing/2014/main" id="{AD1D645A-8D37-4CD5-B1B7-F9A1A7B122C9}"/>
                  </a:ext>
                </a:extLst>
              </p:cNvPr>
              <p:cNvSpPr>
                <a:spLocks noEditPoints="1"/>
              </p:cNvSpPr>
              <p:nvPr/>
            </p:nvSpPr>
            <p:spPr bwMode="auto">
              <a:xfrm>
                <a:off x="3800475" y="3770313"/>
                <a:ext cx="595313" cy="742950"/>
              </a:xfrm>
              <a:custGeom>
                <a:avLst/>
                <a:gdLst>
                  <a:gd name="T0" fmla="*/ 26 w 32"/>
                  <a:gd name="T1" fmla="*/ 18 h 40"/>
                  <a:gd name="T2" fmla="*/ 26 w 32"/>
                  <a:gd name="T3" fmla="*/ 10 h 40"/>
                  <a:gd name="T4" fmla="*/ 16 w 32"/>
                  <a:gd name="T5" fmla="*/ 0 h 40"/>
                  <a:gd name="T6" fmla="*/ 6 w 32"/>
                  <a:gd name="T7" fmla="*/ 10 h 40"/>
                  <a:gd name="T8" fmla="*/ 6 w 32"/>
                  <a:gd name="T9" fmla="*/ 18 h 40"/>
                  <a:gd name="T10" fmla="*/ 0 w 32"/>
                  <a:gd name="T11" fmla="*/ 18 h 40"/>
                  <a:gd name="T12" fmla="*/ 0 w 32"/>
                  <a:gd name="T13" fmla="*/ 40 h 40"/>
                  <a:gd name="T14" fmla="*/ 32 w 32"/>
                  <a:gd name="T15" fmla="*/ 40 h 40"/>
                  <a:gd name="T16" fmla="*/ 32 w 32"/>
                  <a:gd name="T17" fmla="*/ 18 h 40"/>
                  <a:gd name="T18" fmla="*/ 26 w 32"/>
                  <a:gd name="T19" fmla="*/ 18 h 40"/>
                  <a:gd name="T20" fmla="*/ 10 w 32"/>
                  <a:gd name="T21" fmla="*/ 10 h 40"/>
                  <a:gd name="T22" fmla="*/ 16 w 32"/>
                  <a:gd name="T23" fmla="*/ 3 h 40"/>
                  <a:gd name="T24" fmla="*/ 23 w 32"/>
                  <a:gd name="T25" fmla="*/ 10 h 40"/>
                  <a:gd name="T26" fmla="*/ 23 w 32"/>
                  <a:gd name="T27" fmla="*/ 18 h 40"/>
                  <a:gd name="T28" fmla="*/ 10 w 32"/>
                  <a:gd name="T29" fmla="*/ 18 h 40"/>
                  <a:gd name="T30" fmla="*/ 10 w 32"/>
                  <a:gd name="T3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40">
                    <a:moveTo>
                      <a:pt x="26" y="18"/>
                    </a:moveTo>
                    <a:cubicBezTo>
                      <a:pt x="26" y="10"/>
                      <a:pt x="26" y="10"/>
                      <a:pt x="26" y="10"/>
                    </a:cubicBezTo>
                    <a:cubicBezTo>
                      <a:pt x="26" y="4"/>
                      <a:pt x="22" y="0"/>
                      <a:pt x="16" y="0"/>
                    </a:cubicBezTo>
                    <a:cubicBezTo>
                      <a:pt x="11" y="0"/>
                      <a:pt x="6" y="4"/>
                      <a:pt x="6" y="10"/>
                    </a:cubicBezTo>
                    <a:cubicBezTo>
                      <a:pt x="6" y="18"/>
                      <a:pt x="6" y="18"/>
                      <a:pt x="6" y="18"/>
                    </a:cubicBezTo>
                    <a:cubicBezTo>
                      <a:pt x="0" y="18"/>
                      <a:pt x="0" y="18"/>
                      <a:pt x="0" y="18"/>
                    </a:cubicBezTo>
                    <a:cubicBezTo>
                      <a:pt x="0" y="40"/>
                      <a:pt x="0" y="40"/>
                      <a:pt x="0" y="40"/>
                    </a:cubicBezTo>
                    <a:cubicBezTo>
                      <a:pt x="32" y="40"/>
                      <a:pt x="32" y="40"/>
                      <a:pt x="32" y="40"/>
                    </a:cubicBezTo>
                    <a:cubicBezTo>
                      <a:pt x="32" y="18"/>
                      <a:pt x="32" y="18"/>
                      <a:pt x="32" y="18"/>
                    </a:cubicBezTo>
                    <a:lnTo>
                      <a:pt x="26" y="18"/>
                    </a:lnTo>
                    <a:close/>
                    <a:moveTo>
                      <a:pt x="10" y="10"/>
                    </a:moveTo>
                    <a:cubicBezTo>
                      <a:pt x="10" y="6"/>
                      <a:pt x="13" y="3"/>
                      <a:pt x="16" y="3"/>
                    </a:cubicBezTo>
                    <a:cubicBezTo>
                      <a:pt x="20" y="3"/>
                      <a:pt x="23" y="6"/>
                      <a:pt x="23" y="10"/>
                    </a:cubicBezTo>
                    <a:cubicBezTo>
                      <a:pt x="23" y="18"/>
                      <a:pt x="23" y="18"/>
                      <a:pt x="23" y="18"/>
                    </a:cubicBezTo>
                    <a:cubicBezTo>
                      <a:pt x="10" y="18"/>
                      <a:pt x="10" y="18"/>
                      <a:pt x="10" y="18"/>
                    </a:cubicBezTo>
                    <a:lnTo>
                      <a:pt x="10"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6" name="Rectangle 7">
                <a:extLst>
                  <a:ext uri="{FF2B5EF4-FFF2-40B4-BE49-F238E27FC236}">
                    <a16:creationId xmlns:a16="http://schemas.microsoft.com/office/drawing/2014/main" id="{9B7ECEEC-2244-4423-AFEA-09CFA6C24522}"/>
                  </a:ext>
                </a:extLst>
              </p:cNvPr>
              <p:cNvSpPr>
                <a:spLocks noChangeArrowheads="1"/>
              </p:cNvSpPr>
              <p:nvPr/>
            </p:nvSpPr>
            <p:spPr bwMode="auto">
              <a:xfrm>
                <a:off x="3800475" y="417988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7" name="Rectangle 8">
                <a:extLst>
                  <a:ext uri="{FF2B5EF4-FFF2-40B4-BE49-F238E27FC236}">
                    <a16:creationId xmlns:a16="http://schemas.microsoft.com/office/drawing/2014/main" id="{46A6E637-E367-4CA9-B08A-5AB8CFE22CA3}"/>
                  </a:ext>
                </a:extLst>
              </p:cNvPr>
              <p:cNvSpPr>
                <a:spLocks noChangeArrowheads="1"/>
              </p:cNvSpPr>
              <p:nvPr/>
            </p:nvSpPr>
            <p:spPr bwMode="auto">
              <a:xfrm>
                <a:off x="3800475" y="4291013"/>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8" name="Rectangle 9">
                <a:extLst>
                  <a:ext uri="{FF2B5EF4-FFF2-40B4-BE49-F238E27FC236}">
                    <a16:creationId xmlns:a16="http://schemas.microsoft.com/office/drawing/2014/main" id="{62AE9FD6-7150-412F-82B8-EB166C863299}"/>
                  </a:ext>
                </a:extLst>
              </p:cNvPr>
              <p:cNvSpPr>
                <a:spLocks noChangeArrowheads="1"/>
              </p:cNvSpPr>
              <p:nvPr/>
            </p:nvSpPr>
            <p:spPr bwMode="auto">
              <a:xfrm>
                <a:off x="3800475" y="440213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2" name="Group 961">
              <a:extLst>
                <a:ext uri="{FF2B5EF4-FFF2-40B4-BE49-F238E27FC236}">
                  <a16:creationId xmlns:a16="http://schemas.microsoft.com/office/drawing/2014/main" id="{428E562E-02C8-4654-B3F3-4776A7ECF1EA}"/>
                </a:ext>
              </a:extLst>
            </p:cNvPr>
            <p:cNvGrpSpPr/>
            <p:nvPr/>
          </p:nvGrpSpPr>
          <p:grpSpPr>
            <a:xfrm>
              <a:off x="4187605" y="4315542"/>
              <a:ext cx="302195" cy="301217"/>
              <a:chOff x="4123605" y="4230688"/>
              <a:chExt cx="399347" cy="398054"/>
            </a:xfrm>
          </p:grpSpPr>
          <p:sp>
            <p:nvSpPr>
              <p:cNvPr id="963" name="Freeform 31">
                <a:extLst>
                  <a:ext uri="{FF2B5EF4-FFF2-40B4-BE49-F238E27FC236}">
                    <a16:creationId xmlns:a16="http://schemas.microsoft.com/office/drawing/2014/main" id="{AC6A3AC8-50D0-4B28-AFF3-53FB7BFB713A}"/>
                  </a:ext>
                </a:extLst>
              </p:cNvPr>
              <p:cNvSpPr>
                <a:spLocks noEditPoints="1"/>
              </p:cNvSpPr>
              <p:nvPr/>
            </p:nvSpPr>
            <p:spPr bwMode="auto">
              <a:xfrm>
                <a:off x="4215293" y="4322079"/>
                <a:ext cx="215971" cy="21527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4" name="Freeform 31">
                <a:extLst>
                  <a:ext uri="{FF2B5EF4-FFF2-40B4-BE49-F238E27FC236}">
                    <a16:creationId xmlns:a16="http://schemas.microsoft.com/office/drawing/2014/main" id="{BA15CC45-5CC2-4FC0-8597-58C8869A9175}"/>
                  </a:ext>
                </a:extLst>
              </p:cNvPr>
              <p:cNvSpPr>
                <a:spLocks noEditPoints="1"/>
              </p:cNvSpPr>
              <p:nvPr/>
            </p:nvSpPr>
            <p:spPr bwMode="auto">
              <a:xfrm>
                <a:off x="4123605" y="4230688"/>
                <a:ext cx="399347" cy="398054"/>
              </a:xfrm>
              <a:custGeom>
                <a:avLst/>
                <a:gdLst>
                  <a:gd name="T0" fmla="*/ 37 w 39"/>
                  <a:gd name="T1" fmla="*/ 29 h 39"/>
                  <a:gd name="T2" fmla="*/ 39 w 39"/>
                  <a:gd name="T3" fmla="*/ 24 h 39"/>
                  <a:gd name="T4" fmla="*/ 34 w 39"/>
                  <a:gd name="T5" fmla="*/ 21 h 39"/>
                  <a:gd name="T6" fmla="*/ 34 w 39"/>
                  <a:gd name="T7" fmla="*/ 17 h 39"/>
                  <a:gd name="T8" fmla="*/ 39 w 39"/>
                  <a:gd name="T9" fmla="*/ 14 h 39"/>
                  <a:gd name="T10" fmla="*/ 37 w 39"/>
                  <a:gd name="T11" fmla="*/ 9 h 39"/>
                  <a:gd name="T12" fmla="*/ 31 w 39"/>
                  <a:gd name="T13" fmla="*/ 10 h 39"/>
                  <a:gd name="T14" fmla="*/ 29 w 39"/>
                  <a:gd name="T15" fmla="*/ 8 h 39"/>
                  <a:gd name="T16" fmla="*/ 30 w 39"/>
                  <a:gd name="T17" fmla="*/ 2 h 39"/>
                  <a:gd name="T18" fmla="*/ 25 w 39"/>
                  <a:gd name="T19" fmla="*/ 0 h 39"/>
                  <a:gd name="T20" fmla="*/ 22 w 39"/>
                  <a:gd name="T21" fmla="*/ 5 h 39"/>
                  <a:gd name="T22" fmla="*/ 18 w 39"/>
                  <a:gd name="T23" fmla="*/ 5 h 39"/>
                  <a:gd name="T24" fmla="*/ 15 w 39"/>
                  <a:gd name="T25" fmla="*/ 0 h 39"/>
                  <a:gd name="T26" fmla="*/ 10 w 39"/>
                  <a:gd name="T27" fmla="*/ 2 h 39"/>
                  <a:gd name="T28" fmla="*/ 11 w 39"/>
                  <a:gd name="T29" fmla="*/ 8 h 39"/>
                  <a:gd name="T30" fmla="*/ 8 w 39"/>
                  <a:gd name="T31" fmla="*/ 10 h 39"/>
                  <a:gd name="T32" fmla="*/ 2 w 39"/>
                  <a:gd name="T33" fmla="*/ 9 h 39"/>
                  <a:gd name="T34" fmla="*/ 0 w 39"/>
                  <a:gd name="T35" fmla="*/ 14 h 39"/>
                  <a:gd name="T36" fmla="*/ 5 w 39"/>
                  <a:gd name="T37" fmla="*/ 17 h 39"/>
                  <a:gd name="T38" fmla="*/ 5 w 39"/>
                  <a:gd name="T39" fmla="*/ 21 h 39"/>
                  <a:gd name="T40" fmla="*/ 0 w 39"/>
                  <a:gd name="T41" fmla="*/ 24 h 39"/>
                  <a:gd name="T42" fmla="*/ 2 w 39"/>
                  <a:gd name="T43" fmla="*/ 29 h 39"/>
                  <a:gd name="T44" fmla="*/ 8 w 39"/>
                  <a:gd name="T45" fmla="*/ 28 h 39"/>
                  <a:gd name="T46" fmla="*/ 11 w 39"/>
                  <a:gd name="T47" fmla="*/ 31 h 39"/>
                  <a:gd name="T48" fmla="*/ 10 w 39"/>
                  <a:gd name="T49" fmla="*/ 37 h 39"/>
                  <a:gd name="T50" fmla="*/ 15 w 39"/>
                  <a:gd name="T51" fmla="*/ 39 h 39"/>
                  <a:gd name="T52" fmla="*/ 18 w 39"/>
                  <a:gd name="T53" fmla="*/ 34 h 39"/>
                  <a:gd name="T54" fmla="*/ 22 w 39"/>
                  <a:gd name="T55" fmla="*/ 34 h 39"/>
                  <a:gd name="T56" fmla="*/ 25 w 39"/>
                  <a:gd name="T57" fmla="*/ 39 h 39"/>
                  <a:gd name="T58" fmla="*/ 30 w 39"/>
                  <a:gd name="T59" fmla="*/ 37 h 39"/>
                  <a:gd name="T60" fmla="*/ 29 w 39"/>
                  <a:gd name="T61" fmla="*/ 31 h 39"/>
                  <a:gd name="T62" fmla="*/ 31 w 39"/>
                  <a:gd name="T63" fmla="*/ 28 h 39"/>
                  <a:gd name="T64" fmla="*/ 37 w 39"/>
                  <a:gd name="T65" fmla="*/ 29 h 39"/>
                  <a:gd name="T66" fmla="*/ 17 w 39"/>
                  <a:gd name="T67" fmla="*/ 27 h 39"/>
                  <a:gd name="T68" fmla="*/ 13 w 39"/>
                  <a:gd name="T69" fmla="*/ 16 h 39"/>
                  <a:gd name="T70" fmla="*/ 23 w 39"/>
                  <a:gd name="T71" fmla="*/ 12 h 39"/>
                  <a:gd name="T72" fmla="*/ 27 w 39"/>
                  <a:gd name="T73" fmla="*/ 22 h 39"/>
                  <a:gd name="T74" fmla="*/ 17 w 39"/>
                  <a:gd name="T7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9">
                    <a:moveTo>
                      <a:pt x="37" y="29"/>
                    </a:moveTo>
                    <a:cubicBezTo>
                      <a:pt x="39" y="24"/>
                      <a:pt x="39" y="24"/>
                      <a:pt x="39" y="24"/>
                    </a:cubicBezTo>
                    <a:cubicBezTo>
                      <a:pt x="34" y="21"/>
                      <a:pt x="34" y="21"/>
                      <a:pt x="34" y="21"/>
                    </a:cubicBezTo>
                    <a:cubicBezTo>
                      <a:pt x="34" y="20"/>
                      <a:pt x="34" y="19"/>
                      <a:pt x="34" y="17"/>
                    </a:cubicBezTo>
                    <a:cubicBezTo>
                      <a:pt x="39" y="14"/>
                      <a:pt x="39" y="14"/>
                      <a:pt x="39" y="14"/>
                    </a:cubicBezTo>
                    <a:cubicBezTo>
                      <a:pt x="37" y="9"/>
                      <a:pt x="37" y="9"/>
                      <a:pt x="37" y="9"/>
                    </a:cubicBezTo>
                    <a:cubicBezTo>
                      <a:pt x="31" y="10"/>
                      <a:pt x="31" y="10"/>
                      <a:pt x="31" y="10"/>
                    </a:cubicBezTo>
                    <a:cubicBezTo>
                      <a:pt x="30" y="9"/>
                      <a:pt x="30" y="9"/>
                      <a:pt x="29" y="8"/>
                    </a:cubicBezTo>
                    <a:cubicBezTo>
                      <a:pt x="30" y="2"/>
                      <a:pt x="30" y="2"/>
                      <a:pt x="30" y="2"/>
                    </a:cubicBezTo>
                    <a:cubicBezTo>
                      <a:pt x="25" y="0"/>
                      <a:pt x="25" y="0"/>
                      <a:pt x="25" y="0"/>
                    </a:cubicBezTo>
                    <a:cubicBezTo>
                      <a:pt x="22" y="5"/>
                      <a:pt x="22" y="5"/>
                      <a:pt x="22" y="5"/>
                    </a:cubicBezTo>
                    <a:cubicBezTo>
                      <a:pt x="20" y="5"/>
                      <a:pt x="19" y="5"/>
                      <a:pt x="18" y="5"/>
                    </a:cubicBezTo>
                    <a:cubicBezTo>
                      <a:pt x="15" y="0"/>
                      <a:pt x="15" y="0"/>
                      <a:pt x="15" y="0"/>
                    </a:cubicBezTo>
                    <a:cubicBezTo>
                      <a:pt x="10" y="2"/>
                      <a:pt x="10" y="2"/>
                      <a:pt x="10" y="2"/>
                    </a:cubicBezTo>
                    <a:cubicBezTo>
                      <a:pt x="11" y="8"/>
                      <a:pt x="11" y="8"/>
                      <a:pt x="11" y="8"/>
                    </a:cubicBezTo>
                    <a:cubicBezTo>
                      <a:pt x="10" y="8"/>
                      <a:pt x="9" y="9"/>
                      <a:pt x="8" y="10"/>
                    </a:cubicBezTo>
                    <a:cubicBezTo>
                      <a:pt x="2" y="9"/>
                      <a:pt x="2" y="9"/>
                      <a:pt x="2" y="9"/>
                    </a:cubicBezTo>
                    <a:cubicBezTo>
                      <a:pt x="0" y="14"/>
                      <a:pt x="0" y="14"/>
                      <a:pt x="0" y="14"/>
                    </a:cubicBezTo>
                    <a:cubicBezTo>
                      <a:pt x="5" y="17"/>
                      <a:pt x="5" y="17"/>
                      <a:pt x="5" y="17"/>
                    </a:cubicBezTo>
                    <a:cubicBezTo>
                      <a:pt x="5" y="19"/>
                      <a:pt x="5" y="20"/>
                      <a:pt x="5" y="21"/>
                    </a:cubicBezTo>
                    <a:cubicBezTo>
                      <a:pt x="0" y="24"/>
                      <a:pt x="0" y="24"/>
                      <a:pt x="0" y="24"/>
                    </a:cubicBezTo>
                    <a:cubicBezTo>
                      <a:pt x="2" y="29"/>
                      <a:pt x="2" y="29"/>
                      <a:pt x="2" y="29"/>
                    </a:cubicBezTo>
                    <a:cubicBezTo>
                      <a:pt x="8" y="28"/>
                      <a:pt x="8" y="28"/>
                      <a:pt x="8" y="28"/>
                    </a:cubicBezTo>
                    <a:cubicBezTo>
                      <a:pt x="9" y="29"/>
                      <a:pt x="10" y="30"/>
                      <a:pt x="11" y="31"/>
                    </a:cubicBezTo>
                    <a:cubicBezTo>
                      <a:pt x="10" y="37"/>
                      <a:pt x="10" y="37"/>
                      <a:pt x="10" y="37"/>
                    </a:cubicBezTo>
                    <a:cubicBezTo>
                      <a:pt x="15" y="39"/>
                      <a:pt x="15" y="39"/>
                      <a:pt x="15" y="39"/>
                    </a:cubicBezTo>
                    <a:cubicBezTo>
                      <a:pt x="18" y="34"/>
                      <a:pt x="18" y="34"/>
                      <a:pt x="18" y="34"/>
                    </a:cubicBezTo>
                    <a:cubicBezTo>
                      <a:pt x="19" y="34"/>
                      <a:pt x="21" y="34"/>
                      <a:pt x="22" y="34"/>
                    </a:cubicBezTo>
                    <a:cubicBezTo>
                      <a:pt x="25" y="39"/>
                      <a:pt x="25" y="39"/>
                      <a:pt x="25" y="39"/>
                    </a:cubicBezTo>
                    <a:cubicBezTo>
                      <a:pt x="30" y="37"/>
                      <a:pt x="30" y="37"/>
                      <a:pt x="30" y="37"/>
                    </a:cubicBezTo>
                    <a:cubicBezTo>
                      <a:pt x="29" y="31"/>
                      <a:pt x="29" y="31"/>
                      <a:pt x="29" y="31"/>
                    </a:cubicBezTo>
                    <a:cubicBezTo>
                      <a:pt x="30" y="30"/>
                      <a:pt x="31" y="29"/>
                      <a:pt x="31" y="28"/>
                    </a:cubicBezTo>
                    <a:lnTo>
                      <a:pt x="37" y="29"/>
                    </a:lnTo>
                    <a:close/>
                    <a:moveTo>
                      <a:pt x="17" y="27"/>
                    </a:moveTo>
                    <a:cubicBezTo>
                      <a:pt x="13" y="25"/>
                      <a:pt x="11" y="20"/>
                      <a:pt x="13" y="16"/>
                    </a:cubicBezTo>
                    <a:cubicBezTo>
                      <a:pt x="14" y="12"/>
                      <a:pt x="19" y="11"/>
                      <a:pt x="23" y="12"/>
                    </a:cubicBezTo>
                    <a:cubicBezTo>
                      <a:pt x="27" y="14"/>
                      <a:pt x="29" y="18"/>
                      <a:pt x="27" y="22"/>
                    </a:cubicBezTo>
                    <a:cubicBezTo>
                      <a:pt x="25" y="26"/>
                      <a:pt x="21" y="28"/>
                      <a:pt x="17" y="27"/>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969" name="Group 968">
            <a:extLst>
              <a:ext uri="{FF2B5EF4-FFF2-40B4-BE49-F238E27FC236}">
                <a16:creationId xmlns:a16="http://schemas.microsoft.com/office/drawing/2014/main" id="{4D082AAA-1CAB-4A68-9A48-7C24A9576712}"/>
              </a:ext>
            </a:extLst>
          </p:cNvPr>
          <p:cNvGrpSpPr/>
          <p:nvPr/>
        </p:nvGrpSpPr>
        <p:grpSpPr>
          <a:xfrm>
            <a:off x="7056695" y="4947480"/>
            <a:ext cx="441250" cy="440712"/>
            <a:chOff x="7136427" y="3546475"/>
            <a:chExt cx="1303338" cy="1301750"/>
          </a:xfrm>
        </p:grpSpPr>
        <p:sp>
          <p:nvSpPr>
            <p:cNvPr id="970" name="Oval 5">
              <a:extLst>
                <a:ext uri="{FF2B5EF4-FFF2-40B4-BE49-F238E27FC236}">
                  <a16:creationId xmlns:a16="http://schemas.microsoft.com/office/drawing/2014/main" id="{CC77CB02-097D-4F1E-9958-8EC674EAAE7C}"/>
                </a:ext>
              </a:extLst>
            </p:cNvPr>
            <p:cNvSpPr>
              <a:spLocks noChangeArrowheads="1"/>
            </p:cNvSpPr>
            <p:nvPr/>
          </p:nvSpPr>
          <p:spPr bwMode="auto">
            <a:xfrm>
              <a:off x="7136427"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71" name="Group 970">
              <a:extLst>
                <a:ext uri="{FF2B5EF4-FFF2-40B4-BE49-F238E27FC236}">
                  <a16:creationId xmlns:a16="http://schemas.microsoft.com/office/drawing/2014/main" id="{72F9CDA6-D839-41F9-830D-F6FADB1D6E62}"/>
                </a:ext>
              </a:extLst>
            </p:cNvPr>
            <p:cNvGrpSpPr/>
            <p:nvPr/>
          </p:nvGrpSpPr>
          <p:grpSpPr>
            <a:xfrm>
              <a:off x="7375167" y="3762415"/>
              <a:ext cx="825858" cy="869870"/>
              <a:chOff x="7598632" y="3948588"/>
              <a:chExt cx="461366" cy="485954"/>
            </a:xfrm>
          </p:grpSpPr>
          <p:sp>
            <p:nvSpPr>
              <p:cNvPr id="972" name="Freeform 67">
                <a:extLst>
                  <a:ext uri="{FF2B5EF4-FFF2-40B4-BE49-F238E27FC236}">
                    <a16:creationId xmlns:a16="http://schemas.microsoft.com/office/drawing/2014/main" id="{23A72D56-0C39-4A66-B975-3F992512ABD0}"/>
                  </a:ext>
                </a:extLst>
              </p:cNvPr>
              <p:cNvSpPr>
                <a:spLocks noEditPoints="1"/>
              </p:cNvSpPr>
              <p:nvPr/>
            </p:nvSpPr>
            <p:spPr bwMode="auto">
              <a:xfrm>
                <a:off x="7729521" y="4044296"/>
                <a:ext cx="199588" cy="255994"/>
              </a:xfrm>
              <a:custGeom>
                <a:avLst/>
                <a:gdLst>
                  <a:gd name="T0" fmla="*/ 4 w 58"/>
                  <a:gd name="T1" fmla="*/ 74 h 74"/>
                  <a:gd name="T2" fmla="*/ 54 w 58"/>
                  <a:gd name="T3" fmla="*/ 74 h 74"/>
                  <a:gd name="T4" fmla="*/ 58 w 58"/>
                  <a:gd name="T5" fmla="*/ 70 h 74"/>
                  <a:gd name="T6" fmla="*/ 58 w 58"/>
                  <a:gd name="T7" fmla="*/ 29 h 74"/>
                  <a:gd name="T8" fmla="*/ 54 w 58"/>
                  <a:gd name="T9" fmla="*/ 25 h 74"/>
                  <a:gd name="T10" fmla="*/ 16 w 58"/>
                  <a:gd name="T11" fmla="*/ 25 h 74"/>
                  <a:gd name="T12" fmla="*/ 16 w 58"/>
                  <a:gd name="T13" fmla="*/ 21 h 74"/>
                  <a:gd name="T14" fmla="*/ 29 w 58"/>
                  <a:gd name="T15" fmla="*/ 9 h 74"/>
                  <a:gd name="T16" fmla="*/ 41 w 58"/>
                  <a:gd name="T17" fmla="*/ 17 h 74"/>
                  <a:gd name="T18" fmla="*/ 43 w 58"/>
                  <a:gd name="T19" fmla="*/ 19 h 74"/>
                  <a:gd name="T20" fmla="*/ 46 w 58"/>
                  <a:gd name="T21" fmla="*/ 19 h 74"/>
                  <a:gd name="T22" fmla="*/ 47 w 58"/>
                  <a:gd name="T23" fmla="*/ 18 h 74"/>
                  <a:gd name="T24" fmla="*/ 49 w 58"/>
                  <a:gd name="T25" fmla="*/ 14 h 74"/>
                  <a:gd name="T26" fmla="*/ 29 w 58"/>
                  <a:gd name="T27" fmla="*/ 0 h 74"/>
                  <a:gd name="T28" fmla="*/ 8 w 58"/>
                  <a:gd name="T29" fmla="*/ 21 h 74"/>
                  <a:gd name="T30" fmla="*/ 8 w 58"/>
                  <a:gd name="T31" fmla="*/ 25 h 74"/>
                  <a:gd name="T32" fmla="*/ 4 w 58"/>
                  <a:gd name="T33" fmla="*/ 25 h 74"/>
                  <a:gd name="T34" fmla="*/ 0 w 58"/>
                  <a:gd name="T35" fmla="*/ 29 h 74"/>
                  <a:gd name="T36" fmla="*/ 0 w 58"/>
                  <a:gd name="T37" fmla="*/ 70 h 74"/>
                  <a:gd name="T38" fmla="*/ 4 w 58"/>
                  <a:gd name="T39" fmla="*/ 74 h 74"/>
                  <a:gd name="T40" fmla="*/ 25 w 58"/>
                  <a:gd name="T41" fmla="*/ 43 h 74"/>
                  <a:gd name="T42" fmla="*/ 29 w 58"/>
                  <a:gd name="T43" fmla="*/ 39 h 74"/>
                  <a:gd name="T44" fmla="*/ 33 w 58"/>
                  <a:gd name="T45" fmla="*/ 43 h 74"/>
                  <a:gd name="T46" fmla="*/ 33 w 58"/>
                  <a:gd name="T47" fmla="*/ 56 h 74"/>
                  <a:gd name="T48" fmla="*/ 29 w 58"/>
                  <a:gd name="T49" fmla="*/ 60 h 74"/>
                  <a:gd name="T50" fmla="*/ 25 w 58"/>
                  <a:gd name="T51" fmla="*/ 56 h 74"/>
                  <a:gd name="T52" fmla="*/ 25 w 58"/>
                  <a:gd name="T53" fmla="*/ 4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74">
                    <a:moveTo>
                      <a:pt x="4" y="74"/>
                    </a:moveTo>
                    <a:cubicBezTo>
                      <a:pt x="54" y="74"/>
                      <a:pt x="54" y="74"/>
                      <a:pt x="54" y="74"/>
                    </a:cubicBezTo>
                    <a:cubicBezTo>
                      <a:pt x="57" y="74"/>
                      <a:pt x="58" y="72"/>
                      <a:pt x="58" y="70"/>
                    </a:cubicBezTo>
                    <a:cubicBezTo>
                      <a:pt x="58" y="29"/>
                      <a:pt x="58" y="29"/>
                      <a:pt x="58" y="29"/>
                    </a:cubicBezTo>
                    <a:cubicBezTo>
                      <a:pt x="58" y="27"/>
                      <a:pt x="57" y="25"/>
                      <a:pt x="54" y="25"/>
                    </a:cubicBezTo>
                    <a:cubicBezTo>
                      <a:pt x="16" y="25"/>
                      <a:pt x="16" y="25"/>
                      <a:pt x="16" y="25"/>
                    </a:cubicBezTo>
                    <a:cubicBezTo>
                      <a:pt x="16" y="21"/>
                      <a:pt x="16" y="21"/>
                      <a:pt x="16" y="21"/>
                    </a:cubicBezTo>
                    <a:cubicBezTo>
                      <a:pt x="16" y="14"/>
                      <a:pt x="22" y="9"/>
                      <a:pt x="29" y="9"/>
                    </a:cubicBezTo>
                    <a:cubicBezTo>
                      <a:pt x="34" y="9"/>
                      <a:pt x="39" y="12"/>
                      <a:pt x="41" y="17"/>
                    </a:cubicBezTo>
                    <a:cubicBezTo>
                      <a:pt x="41" y="18"/>
                      <a:pt x="42" y="19"/>
                      <a:pt x="43" y="19"/>
                    </a:cubicBezTo>
                    <a:cubicBezTo>
                      <a:pt x="44" y="20"/>
                      <a:pt x="45" y="20"/>
                      <a:pt x="46" y="19"/>
                    </a:cubicBezTo>
                    <a:cubicBezTo>
                      <a:pt x="47" y="18"/>
                      <a:pt x="47" y="18"/>
                      <a:pt x="47" y="18"/>
                    </a:cubicBezTo>
                    <a:cubicBezTo>
                      <a:pt x="49" y="17"/>
                      <a:pt x="49" y="16"/>
                      <a:pt x="49" y="14"/>
                    </a:cubicBezTo>
                    <a:cubicBezTo>
                      <a:pt x="46" y="6"/>
                      <a:pt x="38" y="0"/>
                      <a:pt x="29" y="0"/>
                    </a:cubicBezTo>
                    <a:cubicBezTo>
                      <a:pt x="17" y="0"/>
                      <a:pt x="8" y="10"/>
                      <a:pt x="8" y="21"/>
                    </a:cubicBezTo>
                    <a:cubicBezTo>
                      <a:pt x="8" y="25"/>
                      <a:pt x="8" y="25"/>
                      <a:pt x="8" y="25"/>
                    </a:cubicBezTo>
                    <a:cubicBezTo>
                      <a:pt x="4" y="25"/>
                      <a:pt x="4" y="25"/>
                      <a:pt x="4" y="25"/>
                    </a:cubicBezTo>
                    <a:cubicBezTo>
                      <a:pt x="2" y="25"/>
                      <a:pt x="0" y="27"/>
                      <a:pt x="0" y="29"/>
                    </a:cubicBezTo>
                    <a:cubicBezTo>
                      <a:pt x="0" y="70"/>
                      <a:pt x="0" y="70"/>
                      <a:pt x="0" y="70"/>
                    </a:cubicBezTo>
                    <a:cubicBezTo>
                      <a:pt x="0" y="72"/>
                      <a:pt x="2" y="74"/>
                      <a:pt x="4" y="74"/>
                    </a:cubicBezTo>
                    <a:close/>
                    <a:moveTo>
                      <a:pt x="25" y="43"/>
                    </a:moveTo>
                    <a:cubicBezTo>
                      <a:pt x="25" y="41"/>
                      <a:pt x="27" y="39"/>
                      <a:pt x="29" y="39"/>
                    </a:cubicBezTo>
                    <a:cubicBezTo>
                      <a:pt x="31" y="39"/>
                      <a:pt x="33" y="41"/>
                      <a:pt x="33" y="43"/>
                    </a:cubicBezTo>
                    <a:cubicBezTo>
                      <a:pt x="33" y="56"/>
                      <a:pt x="33" y="56"/>
                      <a:pt x="33" y="56"/>
                    </a:cubicBezTo>
                    <a:cubicBezTo>
                      <a:pt x="33" y="58"/>
                      <a:pt x="31" y="60"/>
                      <a:pt x="29" y="60"/>
                    </a:cubicBezTo>
                    <a:cubicBezTo>
                      <a:pt x="27" y="60"/>
                      <a:pt x="25" y="58"/>
                      <a:pt x="25" y="56"/>
                    </a:cubicBezTo>
                    <a:lnTo>
                      <a:pt x="25" y="4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3" name="Freeform 68">
                <a:extLst>
                  <a:ext uri="{FF2B5EF4-FFF2-40B4-BE49-F238E27FC236}">
                    <a16:creationId xmlns:a16="http://schemas.microsoft.com/office/drawing/2014/main" id="{75444C25-F2DE-47A9-8813-9D10C2B2F2E3}"/>
                  </a:ext>
                </a:extLst>
              </p:cNvPr>
              <p:cNvSpPr>
                <a:spLocks noEditPoints="1"/>
              </p:cNvSpPr>
              <p:nvPr/>
            </p:nvSpPr>
            <p:spPr bwMode="auto">
              <a:xfrm>
                <a:off x="7598632" y="3948588"/>
                <a:ext cx="461366" cy="485954"/>
              </a:xfrm>
              <a:custGeom>
                <a:avLst/>
                <a:gdLst>
                  <a:gd name="T0" fmla="*/ 67 w 134"/>
                  <a:gd name="T1" fmla="*/ 141 h 141"/>
                  <a:gd name="T2" fmla="*/ 66 w 134"/>
                  <a:gd name="T3" fmla="*/ 141 h 141"/>
                  <a:gd name="T4" fmla="*/ 13 w 134"/>
                  <a:gd name="T5" fmla="*/ 23 h 141"/>
                  <a:gd name="T6" fmla="*/ 13 w 134"/>
                  <a:gd name="T7" fmla="*/ 22 h 141"/>
                  <a:gd name="T8" fmla="*/ 15 w 134"/>
                  <a:gd name="T9" fmla="*/ 22 h 141"/>
                  <a:gd name="T10" fmla="*/ 66 w 134"/>
                  <a:gd name="T11" fmla="*/ 0 h 141"/>
                  <a:gd name="T12" fmla="*/ 67 w 134"/>
                  <a:gd name="T13" fmla="*/ 0 h 141"/>
                  <a:gd name="T14" fmla="*/ 68 w 134"/>
                  <a:gd name="T15" fmla="*/ 0 h 141"/>
                  <a:gd name="T16" fmla="*/ 119 w 134"/>
                  <a:gd name="T17" fmla="*/ 22 h 141"/>
                  <a:gd name="T18" fmla="*/ 121 w 134"/>
                  <a:gd name="T19" fmla="*/ 22 h 141"/>
                  <a:gd name="T20" fmla="*/ 121 w 134"/>
                  <a:gd name="T21" fmla="*/ 23 h 141"/>
                  <a:gd name="T22" fmla="*/ 68 w 134"/>
                  <a:gd name="T23" fmla="*/ 141 h 141"/>
                  <a:gd name="T24" fmla="*/ 67 w 134"/>
                  <a:gd name="T25" fmla="*/ 141 h 141"/>
                  <a:gd name="T26" fmla="*/ 17 w 134"/>
                  <a:gd name="T27" fmla="*/ 26 h 141"/>
                  <a:gd name="T28" fmla="*/ 67 w 134"/>
                  <a:gd name="T29" fmla="*/ 136 h 141"/>
                  <a:gd name="T30" fmla="*/ 117 w 134"/>
                  <a:gd name="T31" fmla="*/ 26 h 141"/>
                  <a:gd name="T32" fmla="*/ 67 w 134"/>
                  <a:gd name="T33" fmla="*/ 5 h 141"/>
                  <a:gd name="T34" fmla="*/ 17 w 134"/>
                  <a:gd name="T35" fmla="*/ 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41">
                    <a:moveTo>
                      <a:pt x="67" y="141"/>
                    </a:moveTo>
                    <a:cubicBezTo>
                      <a:pt x="66" y="141"/>
                      <a:pt x="66" y="141"/>
                      <a:pt x="66" y="141"/>
                    </a:cubicBezTo>
                    <a:cubicBezTo>
                      <a:pt x="14" y="121"/>
                      <a:pt x="0" y="67"/>
                      <a:pt x="13" y="23"/>
                    </a:cubicBezTo>
                    <a:cubicBezTo>
                      <a:pt x="13" y="22"/>
                      <a:pt x="13" y="22"/>
                      <a:pt x="13" y="22"/>
                    </a:cubicBezTo>
                    <a:cubicBezTo>
                      <a:pt x="15" y="22"/>
                      <a:pt x="15" y="22"/>
                      <a:pt x="15" y="22"/>
                    </a:cubicBezTo>
                    <a:cubicBezTo>
                      <a:pt x="33" y="17"/>
                      <a:pt x="50" y="10"/>
                      <a:pt x="66" y="0"/>
                    </a:cubicBezTo>
                    <a:cubicBezTo>
                      <a:pt x="67" y="0"/>
                      <a:pt x="67" y="0"/>
                      <a:pt x="67" y="0"/>
                    </a:cubicBezTo>
                    <a:cubicBezTo>
                      <a:pt x="68" y="0"/>
                      <a:pt x="68" y="0"/>
                      <a:pt x="68" y="0"/>
                    </a:cubicBezTo>
                    <a:cubicBezTo>
                      <a:pt x="84" y="10"/>
                      <a:pt x="101" y="17"/>
                      <a:pt x="119" y="22"/>
                    </a:cubicBezTo>
                    <a:cubicBezTo>
                      <a:pt x="121" y="22"/>
                      <a:pt x="121" y="22"/>
                      <a:pt x="121" y="22"/>
                    </a:cubicBezTo>
                    <a:cubicBezTo>
                      <a:pt x="121" y="23"/>
                      <a:pt x="121" y="23"/>
                      <a:pt x="121" y="23"/>
                    </a:cubicBezTo>
                    <a:cubicBezTo>
                      <a:pt x="134" y="67"/>
                      <a:pt x="120" y="121"/>
                      <a:pt x="68" y="141"/>
                    </a:cubicBezTo>
                    <a:lnTo>
                      <a:pt x="67" y="141"/>
                    </a:lnTo>
                    <a:close/>
                    <a:moveTo>
                      <a:pt x="17" y="26"/>
                    </a:moveTo>
                    <a:cubicBezTo>
                      <a:pt x="6" y="67"/>
                      <a:pt x="19" y="117"/>
                      <a:pt x="67" y="136"/>
                    </a:cubicBezTo>
                    <a:cubicBezTo>
                      <a:pt x="115" y="117"/>
                      <a:pt x="129" y="67"/>
                      <a:pt x="117" y="26"/>
                    </a:cubicBezTo>
                    <a:cubicBezTo>
                      <a:pt x="99" y="22"/>
                      <a:pt x="82" y="15"/>
                      <a:pt x="67" y="5"/>
                    </a:cubicBezTo>
                    <a:cubicBezTo>
                      <a:pt x="52" y="15"/>
                      <a:pt x="35" y="22"/>
                      <a:pt x="17" y="26"/>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974" name="Straight Connector 973">
            <a:extLst>
              <a:ext uri="{FF2B5EF4-FFF2-40B4-BE49-F238E27FC236}">
                <a16:creationId xmlns:a16="http://schemas.microsoft.com/office/drawing/2014/main" id="{17C87AD5-9700-41E9-961B-60FF2217EAA9}"/>
              </a:ext>
            </a:extLst>
          </p:cNvPr>
          <p:cNvCxnSpPr>
            <a:cxnSpLocks/>
          </p:cNvCxnSpPr>
          <p:nvPr/>
        </p:nvCxnSpPr>
        <p:spPr>
          <a:xfrm>
            <a:off x="6193802"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id="{12C26EC0-F211-4370-8E56-493ECAFEBDA1}"/>
              </a:ext>
            </a:extLst>
          </p:cNvPr>
          <p:cNvCxnSpPr>
            <a:cxnSpLocks/>
          </p:cNvCxnSpPr>
          <p:nvPr/>
        </p:nvCxnSpPr>
        <p:spPr>
          <a:xfrm>
            <a:off x="5110283"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2" name="Straight Connector 981">
            <a:extLst>
              <a:ext uri="{FF2B5EF4-FFF2-40B4-BE49-F238E27FC236}">
                <a16:creationId xmlns:a16="http://schemas.microsoft.com/office/drawing/2014/main" id="{9CFB2A56-0132-434D-8F0D-34699B143912}"/>
              </a:ext>
            </a:extLst>
          </p:cNvPr>
          <p:cNvCxnSpPr>
            <a:cxnSpLocks/>
          </p:cNvCxnSpPr>
          <p:nvPr/>
        </p:nvCxnSpPr>
        <p:spPr>
          <a:xfrm>
            <a:off x="7277320" y="3939539"/>
            <a:ext cx="0" cy="1007940"/>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2" name="TextBox 681">
            <a:extLst>
              <a:ext uri="{FF2B5EF4-FFF2-40B4-BE49-F238E27FC236}">
                <a16:creationId xmlns:a16="http://schemas.microsoft.com/office/drawing/2014/main" id="{543F1673-60C9-45AD-8F25-0655DC016015}"/>
              </a:ext>
            </a:extLst>
          </p:cNvPr>
          <p:cNvSpPr txBox="1"/>
          <p:nvPr/>
        </p:nvSpPr>
        <p:spPr>
          <a:xfrm>
            <a:off x="4594884"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Owner </a:t>
            </a:r>
          </a:p>
        </p:txBody>
      </p:sp>
      <p:sp>
        <p:nvSpPr>
          <p:cNvPr id="683" name="TextBox 682">
            <a:extLst>
              <a:ext uri="{FF2B5EF4-FFF2-40B4-BE49-F238E27FC236}">
                <a16:creationId xmlns:a16="http://schemas.microsoft.com/office/drawing/2014/main" id="{4EE59EE3-0B7D-41BB-9D68-549CE5783ED4}"/>
              </a:ext>
            </a:extLst>
          </p:cNvPr>
          <p:cNvSpPr txBox="1"/>
          <p:nvPr/>
        </p:nvSpPr>
        <p:spPr>
          <a:xfrm>
            <a:off x="5678403"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Operator</a:t>
            </a:r>
          </a:p>
        </p:txBody>
      </p:sp>
      <p:sp>
        <p:nvSpPr>
          <p:cNvPr id="684" name="TextBox 683">
            <a:extLst>
              <a:ext uri="{FF2B5EF4-FFF2-40B4-BE49-F238E27FC236}">
                <a16:creationId xmlns:a16="http://schemas.microsoft.com/office/drawing/2014/main" id="{B7458A52-60C6-46D2-B3D4-231A36259680}"/>
              </a:ext>
            </a:extLst>
          </p:cNvPr>
          <p:cNvSpPr txBox="1"/>
          <p:nvPr/>
        </p:nvSpPr>
        <p:spPr>
          <a:xfrm>
            <a:off x="6761921" y="2945858"/>
            <a:ext cx="1030799" cy="1047022"/>
          </a:xfrm>
          <a:prstGeom prst="rect">
            <a:avLst/>
          </a:prstGeom>
          <a:solidFill>
            <a:schemeClr val="bg1">
              <a:lumMod val="85000"/>
            </a:schemeClr>
          </a:solidFill>
          <a:ln w="6350">
            <a:solidFill>
              <a:schemeClr val="bg1">
                <a:lumMod val="85000"/>
              </a:schemeClr>
            </a:solidFill>
          </a:ln>
        </p:spPr>
        <p:txBody>
          <a:bodyPr wrap="square" lIns="0" tIns="91440" rIns="0" bIns="0" rtlCol="0" anchor="t">
            <a:noAutofit/>
          </a:bodyPr>
          <a:lstStyle>
            <a:defPPr>
              <a:defRPr lang="en-US"/>
            </a:defPPr>
            <a:lvl1pPr algn="ctr">
              <a:defRPr sz="1200"/>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Contributor</a:t>
            </a:r>
          </a:p>
        </p:txBody>
      </p:sp>
      <p:grpSp>
        <p:nvGrpSpPr>
          <p:cNvPr id="704" name="Group 925">
            <a:extLst>
              <a:ext uri="{FF2B5EF4-FFF2-40B4-BE49-F238E27FC236}">
                <a16:creationId xmlns:a16="http://schemas.microsoft.com/office/drawing/2014/main" id="{693F4E13-D908-4A6A-867F-E95B4CB3A283}"/>
              </a:ext>
            </a:extLst>
          </p:cNvPr>
          <p:cNvGrpSpPr>
            <a:grpSpLocks noChangeAspect="1"/>
          </p:cNvGrpSpPr>
          <p:nvPr/>
        </p:nvGrpSpPr>
        <p:grpSpPr bwMode="auto">
          <a:xfrm>
            <a:off x="7023144" y="3395364"/>
            <a:ext cx="508352" cy="509136"/>
            <a:chOff x="2619" y="903"/>
            <a:chExt cx="2592" cy="2596"/>
          </a:xfrm>
        </p:grpSpPr>
        <p:sp>
          <p:nvSpPr>
            <p:cNvPr id="705" name="Oval 926">
              <a:extLst>
                <a:ext uri="{FF2B5EF4-FFF2-40B4-BE49-F238E27FC236}">
                  <a16:creationId xmlns:a16="http://schemas.microsoft.com/office/drawing/2014/main" id="{3A49AEB6-4255-48BA-A213-719D4745240C}"/>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6" name="Freeform 927">
              <a:extLst>
                <a:ext uri="{FF2B5EF4-FFF2-40B4-BE49-F238E27FC236}">
                  <a16:creationId xmlns:a16="http://schemas.microsoft.com/office/drawing/2014/main" id="{497319A5-F0C8-4C4D-9DAA-5162CFB1FC0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7" name="Freeform 928">
              <a:extLst>
                <a:ext uri="{FF2B5EF4-FFF2-40B4-BE49-F238E27FC236}">
                  <a16:creationId xmlns:a16="http://schemas.microsoft.com/office/drawing/2014/main" id="{4953DD6B-2B95-42D2-8F6B-401225603B65}"/>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929">
              <a:extLst>
                <a:ext uri="{FF2B5EF4-FFF2-40B4-BE49-F238E27FC236}">
                  <a16:creationId xmlns:a16="http://schemas.microsoft.com/office/drawing/2014/main" id="{85574620-739A-4C60-A76B-4284560B7923}"/>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930">
              <a:extLst>
                <a:ext uri="{FF2B5EF4-FFF2-40B4-BE49-F238E27FC236}">
                  <a16:creationId xmlns:a16="http://schemas.microsoft.com/office/drawing/2014/main" id="{E9F94ACF-138A-4B02-B769-2B804765D6A8}"/>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931">
              <a:extLst>
                <a:ext uri="{FF2B5EF4-FFF2-40B4-BE49-F238E27FC236}">
                  <a16:creationId xmlns:a16="http://schemas.microsoft.com/office/drawing/2014/main" id="{0C351F21-3695-43E5-81F9-D1DCCE398DBB}"/>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932">
              <a:extLst>
                <a:ext uri="{FF2B5EF4-FFF2-40B4-BE49-F238E27FC236}">
                  <a16:creationId xmlns:a16="http://schemas.microsoft.com/office/drawing/2014/main" id="{99B3530E-D6F4-4828-BDC5-131C7843DC36}"/>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933">
              <a:extLst>
                <a:ext uri="{FF2B5EF4-FFF2-40B4-BE49-F238E27FC236}">
                  <a16:creationId xmlns:a16="http://schemas.microsoft.com/office/drawing/2014/main" id="{413F7EEF-3271-4C66-A432-DDD01816FCA0}"/>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934">
              <a:extLst>
                <a:ext uri="{FF2B5EF4-FFF2-40B4-BE49-F238E27FC236}">
                  <a16:creationId xmlns:a16="http://schemas.microsoft.com/office/drawing/2014/main" id="{D28DDB9E-B47C-4E6F-B1B7-38337E5163CE}"/>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935">
              <a:extLst>
                <a:ext uri="{FF2B5EF4-FFF2-40B4-BE49-F238E27FC236}">
                  <a16:creationId xmlns:a16="http://schemas.microsoft.com/office/drawing/2014/main" id="{D4ADA3DB-0079-4261-984F-5A401CF8DC5B}"/>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Freeform 936">
              <a:extLst>
                <a:ext uri="{FF2B5EF4-FFF2-40B4-BE49-F238E27FC236}">
                  <a16:creationId xmlns:a16="http://schemas.microsoft.com/office/drawing/2014/main" id="{A969476A-59D9-4C1C-8482-694189C336A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Freeform 937">
              <a:extLst>
                <a:ext uri="{FF2B5EF4-FFF2-40B4-BE49-F238E27FC236}">
                  <a16:creationId xmlns:a16="http://schemas.microsoft.com/office/drawing/2014/main" id="{FF15A7EA-C9BE-4DAE-B77B-DCB0A10F951A}"/>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3" name="Freeform 938">
              <a:extLst>
                <a:ext uri="{FF2B5EF4-FFF2-40B4-BE49-F238E27FC236}">
                  <a16:creationId xmlns:a16="http://schemas.microsoft.com/office/drawing/2014/main" id="{1487A46A-C876-4598-8B68-D8E34330F12F}"/>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4" name="Oval 939">
              <a:extLst>
                <a:ext uri="{FF2B5EF4-FFF2-40B4-BE49-F238E27FC236}">
                  <a16:creationId xmlns:a16="http://schemas.microsoft.com/office/drawing/2014/main" id="{3F907996-079C-46B2-B268-66C71F481CF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5" name="Oval 940">
              <a:extLst>
                <a:ext uri="{FF2B5EF4-FFF2-40B4-BE49-F238E27FC236}">
                  <a16:creationId xmlns:a16="http://schemas.microsoft.com/office/drawing/2014/main" id="{AEDE3FA0-BFC5-4294-BCA1-3CD2DEFFC8D4}"/>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941">
              <a:extLst>
                <a:ext uri="{FF2B5EF4-FFF2-40B4-BE49-F238E27FC236}">
                  <a16:creationId xmlns:a16="http://schemas.microsoft.com/office/drawing/2014/main" id="{1C1EF5DD-CD15-4E83-9FC7-E5046317B504}"/>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942">
              <a:extLst>
                <a:ext uri="{FF2B5EF4-FFF2-40B4-BE49-F238E27FC236}">
                  <a16:creationId xmlns:a16="http://schemas.microsoft.com/office/drawing/2014/main" id="{69A73AD5-06DB-42C1-ADC1-B1AC67CCAA2F}"/>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8" name="Freeform 943">
              <a:extLst>
                <a:ext uri="{FF2B5EF4-FFF2-40B4-BE49-F238E27FC236}">
                  <a16:creationId xmlns:a16="http://schemas.microsoft.com/office/drawing/2014/main" id="{A91FE03C-8BD2-4E1B-8FA8-8031AE2339F4}"/>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9" name="Group 595">
            <a:extLst>
              <a:ext uri="{FF2B5EF4-FFF2-40B4-BE49-F238E27FC236}">
                <a16:creationId xmlns:a16="http://schemas.microsoft.com/office/drawing/2014/main" id="{19A37204-5CC8-4701-9096-B0CB4472E632}"/>
              </a:ext>
            </a:extLst>
          </p:cNvPr>
          <p:cNvGrpSpPr>
            <a:grpSpLocks noChangeAspect="1"/>
          </p:cNvGrpSpPr>
          <p:nvPr/>
        </p:nvGrpSpPr>
        <p:grpSpPr bwMode="auto">
          <a:xfrm>
            <a:off x="5939054" y="3395364"/>
            <a:ext cx="509496" cy="509136"/>
            <a:chOff x="2499" y="790"/>
            <a:chExt cx="2832" cy="2830"/>
          </a:xfrm>
        </p:grpSpPr>
        <p:sp>
          <p:nvSpPr>
            <p:cNvPr id="900" name="Oval 596">
              <a:extLst>
                <a:ext uri="{FF2B5EF4-FFF2-40B4-BE49-F238E27FC236}">
                  <a16:creationId xmlns:a16="http://schemas.microsoft.com/office/drawing/2014/main" id="{98F2B91C-5BA0-4D33-925F-BF03B14E946A}"/>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597">
              <a:extLst>
                <a:ext uri="{FF2B5EF4-FFF2-40B4-BE49-F238E27FC236}">
                  <a16:creationId xmlns:a16="http://schemas.microsoft.com/office/drawing/2014/main" id="{41813E03-E33E-474B-9BB9-4E484B2AEC9B}"/>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2" name="Freeform 598">
              <a:extLst>
                <a:ext uri="{FF2B5EF4-FFF2-40B4-BE49-F238E27FC236}">
                  <a16:creationId xmlns:a16="http://schemas.microsoft.com/office/drawing/2014/main" id="{2635BEF3-7ECB-4F8F-A212-C04EF7CAF0E7}"/>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3" name="Freeform 599">
              <a:extLst>
                <a:ext uri="{FF2B5EF4-FFF2-40B4-BE49-F238E27FC236}">
                  <a16:creationId xmlns:a16="http://schemas.microsoft.com/office/drawing/2014/main" id="{ACF570A2-8EDD-47D2-9C12-D404F0B37811}"/>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4" name="Freeform 600">
              <a:extLst>
                <a:ext uri="{FF2B5EF4-FFF2-40B4-BE49-F238E27FC236}">
                  <a16:creationId xmlns:a16="http://schemas.microsoft.com/office/drawing/2014/main" id="{17EF1B63-994D-4137-8227-85C322291A0C}"/>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601">
              <a:extLst>
                <a:ext uri="{FF2B5EF4-FFF2-40B4-BE49-F238E27FC236}">
                  <a16:creationId xmlns:a16="http://schemas.microsoft.com/office/drawing/2014/main" id="{46105B80-1713-4FEC-BA36-C7B317D6DA75}"/>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6" name="Freeform 602">
              <a:extLst>
                <a:ext uri="{FF2B5EF4-FFF2-40B4-BE49-F238E27FC236}">
                  <a16:creationId xmlns:a16="http://schemas.microsoft.com/office/drawing/2014/main" id="{54955969-D6A4-4FD8-A904-DF209C84E65F}"/>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603">
              <a:extLst>
                <a:ext uri="{FF2B5EF4-FFF2-40B4-BE49-F238E27FC236}">
                  <a16:creationId xmlns:a16="http://schemas.microsoft.com/office/drawing/2014/main" id="{7F936E7E-C5F7-488F-AF10-705AFA9EF410}"/>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8" name="Freeform 604">
              <a:extLst>
                <a:ext uri="{FF2B5EF4-FFF2-40B4-BE49-F238E27FC236}">
                  <a16:creationId xmlns:a16="http://schemas.microsoft.com/office/drawing/2014/main" id="{A4B8DED1-5810-4833-B36B-130F3AF86908}"/>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9" name="Freeform 605">
              <a:extLst>
                <a:ext uri="{FF2B5EF4-FFF2-40B4-BE49-F238E27FC236}">
                  <a16:creationId xmlns:a16="http://schemas.microsoft.com/office/drawing/2014/main" id="{35152A24-87C8-4AEF-BF15-07B79C2133E6}"/>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0" name="Freeform 606">
              <a:extLst>
                <a:ext uri="{FF2B5EF4-FFF2-40B4-BE49-F238E27FC236}">
                  <a16:creationId xmlns:a16="http://schemas.microsoft.com/office/drawing/2014/main" id="{739A1C6C-39E7-4F0F-BEC9-1CFA1736A8B4}"/>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1" name="Freeform 607">
              <a:extLst>
                <a:ext uri="{FF2B5EF4-FFF2-40B4-BE49-F238E27FC236}">
                  <a16:creationId xmlns:a16="http://schemas.microsoft.com/office/drawing/2014/main" id="{AC930588-33D6-47D9-AC10-EB907A1BB10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2" name="Oval 608">
              <a:extLst>
                <a:ext uri="{FF2B5EF4-FFF2-40B4-BE49-F238E27FC236}">
                  <a16:creationId xmlns:a16="http://schemas.microsoft.com/office/drawing/2014/main" id="{6A6ACF13-4901-46B6-9F29-C3B0CE0E3093}"/>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3" name="Freeform 609">
              <a:extLst>
                <a:ext uri="{FF2B5EF4-FFF2-40B4-BE49-F238E27FC236}">
                  <a16:creationId xmlns:a16="http://schemas.microsoft.com/office/drawing/2014/main" id="{82A7BD92-F624-4ADA-A2AC-037BBDF5E8C5}"/>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4" name="Freeform 610">
              <a:extLst>
                <a:ext uri="{FF2B5EF4-FFF2-40B4-BE49-F238E27FC236}">
                  <a16:creationId xmlns:a16="http://schemas.microsoft.com/office/drawing/2014/main" id="{F734CA78-6AE6-4966-AA8E-A08A6AEEA3A5}"/>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5" name="Freeform 611">
              <a:extLst>
                <a:ext uri="{FF2B5EF4-FFF2-40B4-BE49-F238E27FC236}">
                  <a16:creationId xmlns:a16="http://schemas.microsoft.com/office/drawing/2014/main" id="{DFC8134C-0877-4941-A84D-ED7EFC182579}"/>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6" name="Freeform 612">
              <a:extLst>
                <a:ext uri="{FF2B5EF4-FFF2-40B4-BE49-F238E27FC236}">
                  <a16:creationId xmlns:a16="http://schemas.microsoft.com/office/drawing/2014/main" id="{D4C80BDF-9F56-4F79-A8CD-5C8E98ADB66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7" name="Freeform 613">
              <a:extLst>
                <a:ext uri="{FF2B5EF4-FFF2-40B4-BE49-F238E27FC236}">
                  <a16:creationId xmlns:a16="http://schemas.microsoft.com/office/drawing/2014/main" id="{4B40D844-0781-4ABC-879D-29BF9E0B1C35}"/>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8" name="Freeform 614">
              <a:extLst>
                <a:ext uri="{FF2B5EF4-FFF2-40B4-BE49-F238E27FC236}">
                  <a16:creationId xmlns:a16="http://schemas.microsoft.com/office/drawing/2014/main" id="{ADED6736-F9E1-4547-A52A-4313C1993858}"/>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9" name="Group 153">
            <a:extLst>
              <a:ext uri="{FF2B5EF4-FFF2-40B4-BE49-F238E27FC236}">
                <a16:creationId xmlns:a16="http://schemas.microsoft.com/office/drawing/2014/main" id="{CD569D5E-C052-48E6-8513-AEABDDC451A6}"/>
              </a:ext>
            </a:extLst>
          </p:cNvPr>
          <p:cNvGrpSpPr>
            <a:grpSpLocks noChangeAspect="1"/>
          </p:cNvGrpSpPr>
          <p:nvPr/>
        </p:nvGrpSpPr>
        <p:grpSpPr bwMode="auto">
          <a:xfrm>
            <a:off x="4855715" y="3395724"/>
            <a:ext cx="509136" cy="508776"/>
            <a:chOff x="2501" y="790"/>
            <a:chExt cx="2832" cy="2830"/>
          </a:xfrm>
        </p:grpSpPr>
        <p:sp>
          <p:nvSpPr>
            <p:cNvPr id="920" name="Oval 154">
              <a:extLst>
                <a:ext uri="{FF2B5EF4-FFF2-40B4-BE49-F238E27FC236}">
                  <a16:creationId xmlns:a16="http://schemas.microsoft.com/office/drawing/2014/main" id="{FC0FBE66-162E-49F3-BCA8-774D44DDE5CD}"/>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1" name="Freeform 155">
              <a:extLst>
                <a:ext uri="{FF2B5EF4-FFF2-40B4-BE49-F238E27FC236}">
                  <a16:creationId xmlns:a16="http://schemas.microsoft.com/office/drawing/2014/main" id="{31CDD52B-A34A-4DB3-944D-0E20C08671FC}"/>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2" name="Freeform 156">
              <a:extLst>
                <a:ext uri="{FF2B5EF4-FFF2-40B4-BE49-F238E27FC236}">
                  <a16:creationId xmlns:a16="http://schemas.microsoft.com/office/drawing/2014/main" id="{80AF8AAE-B39D-4C40-94A5-72564C502FD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3" name="Freeform 157">
              <a:extLst>
                <a:ext uri="{FF2B5EF4-FFF2-40B4-BE49-F238E27FC236}">
                  <a16:creationId xmlns:a16="http://schemas.microsoft.com/office/drawing/2014/main" id="{57CCC12E-A192-4219-9BFB-7115E61FEB20}"/>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4" name="Freeform 158">
              <a:extLst>
                <a:ext uri="{FF2B5EF4-FFF2-40B4-BE49-F238E27FC236}">
                  <a16:creationId xmlns:a16="http://schemas.microsoft.com/office/drawing/2014/main" id="{F790683A-F584-4138-9842-A0173D46A283}"/>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5" name="Freeform 159">
              <a:extLst>
                <a:ext uri="{FF2B5EF4-FFF2-40B4-BE49-F238E27FC236}">
                  <a16:creationId xmlns:a16="http://schemas.microsoft.com/office/drawing/2014/main" id="{6D543481-6AA4-4BA3-94A6-03C304C5A2D3}"/>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6" name="Freeform 160">
              <a:extLst>
                <a:ext uri="{FF2B5EF4-FFF2-40B4-BE49-F238E27FC236}">
                  <a16:creationId xmlns:a16="http://schemas.microsoft.com/office/drawing/2014/main" id="{DDF477A3-5968-4058-9AA2-DCE9B43215E0}"/>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7" name="Freeform 161">
              <a:extLst>
                <a:ext uri="{FF2B5EF4-FFF2-40B4-BE49-F238E27FC236}">
                  <a16:creationId xmlns:a16="http://schemas.microsoft.com/office/drawing/2014/main" id="{52AB1599-60E6-4FC8-91B2-0874D87EE049}"/>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8" name="Freeform 162">
              <a:extLst>
                <a:ext uri="{FF2B5EF4-FFF2-40B4-BE49-F238E27FC236}">
                  <a16:creationId xmlns:a16="http://schemas.microsoft.com/office/drawing/2014/main" id="{C98BCD31-7103-40AF-A480-F24C17ACE9D3}"/>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163">
              <a:extLst>
                <a:ext uri="{FF2B5EF4-FFF2-40B4-BE49-F238E27FC236}">
                  <a16:creationId xmlns:a16="http://schemas.microsoft.com/office/drawing/2014/main" id="{B174D897-3E80-42D1-9B23-4087F50C452E}"/>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164">
              <a:extLst>
                <a:ext uri="{FF2B5EF4-FFF2-40B4-BE49-F238E27FC236}">
                  <a16:creationId xmlns:a16="http://schemas.microsoft.com/office/drawing/2014/main" id="{9D429CE4-E5FE-4B51-A72C-236E215F8C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Oval 165">
              <a:extLst>
                <a:ext uri="{FF2B5EF4-FFF2-40B4-BE49-F238E27FC236}">
                  <a16:creationId xmlns:a16="http://schemas.microsoft.com/office/drawing/2014/main" id="{D0695EF0-965C-4D8E-9FDB-42407A64C54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Oval 166">
              <a:extLst>
                <a:ext uri="{FF2B5EF4-FFF2-40B4-BE49-F238E27FC236}">
                  <a16:creationId xmlns:a16="http://schemas.microsoft.com/office/drawing/2014/main" id="{391FABE5-F934-456F-996C-F69A86FC2E2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3" name="Freeform 167">
              <a:extLst>
                <a:ext uri="{FF2B5EF4-FFF2-40B4-BE49-F238E27FC236}">
                  <a16:creationId xmlns:a16="http://schemas.microsoft.com/office/drawing/2014/main" id="{2FEDB664-702E-4A6A-9278-C9E09FC3FCA7}"/>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4" name="Freeform 168">
              <a:extLst>
                <a:ext uri="{FF2B5EF4-FFF2-40B4-BE49-F238E27FC236}">
                  <a16:creationId xmlns:a16="http://schemas.microsoft.com/office/drawing/2014/main" id="{1DDEAD55-9EB7-4181-9E4F-24A87D0E6B30}"/>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5" name="Freeform 169">
              <a:extLst>
                <a:ext uri="{FF2B5EF4-FFF2-40B4-BE49-F238E27FC236}">
                  <a16:creationId xmlns:a16="http://schemas.microsoft.com/office/drawing/2014/main" id="{6A17BFB7-56D0-478E-90F4-9135A4A3BC5B}"/>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6" name="Freeform 170">
              <a:extLst>
                <a:ext uri="{FF2B5EF4-FFF2-40B4-BE49-F238E27FC236}">
                  <a16:creationId xmlns:a16="http://schemas.microsoft.com/office/drawing/2014/main" id="{A73D70F1-A4F9-4D11-86F3-0AD8A57CB7D8}"/>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7" name="Freeform 171">
              <a:extLst>
                <a:ext uri="{FF2B5EF4-FFF2-40B4-BE49-F238E27FC236}">
                  <a16:creationId xmlns:a16="http://schemas.microsoft.com/office/drawing/2014/main" id="{43B8A841-D28F-473D-BD68-C4BB5360B80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8" name="Freeform 172">
              <a:extLst>
                <a:ext uri="{FF2B5EF4-FFF2-40B4-BE49-F238E27FC236}">
                  <a16:creationId xmlns:a16="http://schemas.microsoft.com/office/drawing/2014/main" id="{C74246B9-3C48-4DEC-A64A-6232886F0BE1}"/>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9" name="Freeform 173">
              <a:extLst>
                <a:ext uri="{FF2B5EF4-FFF2-40B4-BE49-F238E27FC236}">
                  <a16:creationId xmlns:a16="http://schemas.microsoft.com/office/drawing/2014/main" id="{6E4A6D17-1AE5-4C7F-B3EA-E8D9FD9FA242}"/>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0" name="Freeform 174">
              <a:extLst>
                <a:ext uri="{FF2B5EF4-FFF2-40B4-BE49-F238E27FC236}">
                  <a16:creationId xmlns:a16="http://schemas.microsoft.com/office/drawing/2014/main" id="{D8C70B9A-278D-407E-8822-4A3764DF1062}"/>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6" name="Rectangle 995">
            <a:extLst>
              <a:ext uri="{FF2B5EF4-FFF2-40B4-BE49-F238E27FC236}">
                <a16:creationId xmlns:a16="http://schemas.microsoft.com/office/drawing/2014/main" id="{18F85C2C-101C-45F8-A96B-282303634E9F}"/>
              </a:ext>
            </a:extLst>
          </p:cNvPr>
          <p:cNvSpPr/>
          <p:nvPr/>
        </p:nvSpPr>
        <p:spPr>
          <a:xfrm>
            <a:off x="4635048"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 whole deployment</a:t>
            </a:r>
          </a:p>
        </p:txBody>
      </p:sp>
      <p:sp>
        <p:nvSpPr>
          <p:cNvPr id="997" name="Rectangle 996">
            <a:extLst>
              <a:ext uri="{FF2B5EF4-FFF2-40B4-BE49-F238E27FC236}">
                <a16:creationId xmlns:a16="http://schemas.microsoft.com/office/drawing/2014/main" id="{A2B92956-E5AA-439A-AEED-4ABC0C189C3B}"/>
              </a:ext>
            </a:extLst>
          </p:cNvPr>
          <p:cNvSpPr/>
          <p:nvPr/>
        </p:nvSpPr>
        <p:spPr>
          <a:xfrm>
            <a:off x="5718567" y="5545603"/>
            <a:ext cx="95047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Troubleshooting</a:t>
            </a:r>
          </a:p>
        </p:txBody>
      </p:sp>
      <p:sp>
        <p:nvSpPr>
          <p:cNvPr id="998" name="Rectangle 997">
            <a:extLst>
              <a:ext uri="{FF2B5EF4-FFF2-40B4-BE49-F238E27FC236}">
                <a16:creationId xmlns:a16="http://schemas.microsoft.com/office/drawing/2014/main" id="{9F21638A-E86F-4979-A543-7087D1151225}"/>
              </a:ext>
            </a:extLst>
          </p:cNvPr>
          <p:cNvSpPr/>
          <p:nvPr/>
        </p:nvSpPr>
        <p:spPr>
          <a:xfrm>
            <a:off x="6802085"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a:t>
            </a:r>
            <a:br>
              <a:rPr kumimoji="0" lang="en-US" sz="1000" b="0" i="1" u="none" strike="noStrike" kern="1200" cap="none" spc="0" normalizeH="0" baseline="0" noProof="0" dirty="0">
                <a:ln>
                  <a:noFill/>
                </a:ln>
                <a:solidFill>
                  <a:srgbClr val="000000"/>
                </a:solidFill>
                <a:effectLst/>
                <a:uLnTx/>
                <a:uFillTx/>
                <a:latin typeface="Segoe UI"/>
                <a:ea typeface="+mn-ea"/>
                <a:cs typeface="+mn-cs"/>
              </a:rPr>
            </a:br>
            <a:r>
              <a:rPr kumimoji="0" lang="en-US" sz="1000" b="0" i="1" u="none" strike="noStrike" kern="1200" cap="none" spc="0" normalizeH="0" baseline="0" noProof="0" dirty="0">
                <a:ln>
                  <a:noFill/>
                </a:ln>
                <a:solidFill>
                  <a:srgbClr val="000000"/>
                </a:solidFill>
                <a:effectLst/>
                <a:uLnTx/>
                <a:uFillTx/>
                <a:latin typeface="Segoe UI"/>
                <a:ea typeface="+mn-ea"/>
                <a:cs typeface="+mn-cs"/>
              </a:rPr>
              <a:t>Apps</a:t>
            </a:r>
          </a:p>
        </p:txBody>
      </p:sp>
      <p:grpSp>
        <p:nvGrpSpPr>
          <p:cNvPr id="999" name="Group 998">
            <a:extLst>
              <a:ext uri="{FF2B5EF4-FFF2-40B4-BE49-F238E27FC236}">
                <a16:creationId xmlns:a16="http://schemas.microsoft.com/office/drawing/2014/main" id="{9CBF7610-340F-460B-A152-445C018D0FCA}"/>
              </a:ext>
            </a:extLst>
          </p:cNvPr>
          <p:cNvGrpSpPr/>
          <p:nvPr/>
        </p:nvGrpSpPr>
        <p:grpSpPr>
          <a:xfrm>
            <a:off x="2084413" y="4947480"/>
            <a:ext cx="441250" cy="440712"/>
            <a:chOff x="5291445" y="3546475"/>
            <a:chExt cx="1303338" cy="1301750"/>
          </a:xfrm>
        </p:grpSpPr>
        <p:sp>
          <p:nvSpPr>
            <p:cNvPr id="1000" name="Oval 999">
              <a:extLst>
                <a:ext uri="{FF2B5EF4-FFF2-40B4-BE49-F238E27FC236}">
                  <a16:creationId xmlns:a16="http://schemas.microsoft.com/office/drawing/2014/main" id="{265F550C-148C-46FB-A688-30A161535BD4}"/>
                </a:ext>
              </a:extLst>
            </p:cNvPr>
            <p:cNvSpPr>
              <a:spLocks noChangeArrowheads="1"/>
            </p:cNvSpPr>
            <p:nvPr/>
          </p:nvSpPr>
          <p:spPr bwMode="auto">
            <a:xfrm>
              <a:off x="5291445"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01" name="Group 1000">
              <a:extLst>
                <a:ext uri="{FF2B5EF4-FFF2-40B4-BE49-F238E27FC236}">
                  <a16:creationId xmlns:a16="http://schemas.microsoft.com/office/drawing/2014/main" id="{965614E0-275A-4247-B946-4F55EDDBFF2D}"/>
                </a:ext>
              </a:extLst>
            </p:cNvPr>
            <p:cNvGrpSpPr/>
            <p:nvPr/>
          </p:nvGrpSpPr>
          <p:grpSpPr>
            <a:xfrm>
              <a:off x="5539413" y="3798888"/>
              <a:ext cx="807401" cy="701675"/>
              <a:chOff x="5664200" y="1119188"/>
              <a:chExt cx="3103563" cy="2697162"/>
            </a:xfrm>
          </p:grpSpPr>
          <p:sp>
            <p:nvSpPr>
              <p:cNvPr id="1002" name="Freeform 13">
                <a:extLst>
                  <a:ext uri="{FF2B5EF4-FFF2-40B4-BE49-F238E27FC236}">
                    <a16:creationId xmlns:a16="http://schemas.microsoft.com/office/drawing/2014/main" id="{EAF09460-5FB4-4A39-A0D9-AEDFB0420C04}"/>
                  </a:ext>
                </a:extLst>
              </p:cNvPr>
              <p:cNvSpPr>
                <a:spLocks/>
              </p:cNvSpPr>
              <p:nvPr/>
            </p:nvSpPr>
            <p:spPr bwMode="auto">
              <a:xfrm>
                <a:off x="5664200" y="1119188"/>
                <a:ext cx="2058988" cy="2670175"/>
              </a:xfrm>
              <a:custGeom>
                <a:avLst/>
                <a:gdLst>
                  <a:gd name="T0" fmla="*/ 1297 w 1297"/>
                  <a:gd name="T1" fmla="*/ 1682 h 1682"/>
                  <a:gd name="T2" fmla="*/ 0 w 1297"/>
                  <a:gd name="T3" fmla="*/ 1682 h 1682"/>
                  <a:gd name="T4" fmla="*/ 0 w 1297"/>
                  <a:gd name="T5" fmla="*/ 384 h 1682"/>
                  <a:gd name="T6" fmla="*/ 410 w 1297"/>
                  <a:gd name="T7" fmla="*/ 0 h 1682"/>
                  <a:gd name="T8" fmla="*/ 1297 w 1297"/>
                  <a:gd name="T9" fmla="*/ 0 h 1682"/>
                  <a:gd name="T10" fmla="*/ 1297 w 1297"/>
                  <a:gd name="T11" fmla="*/ 1682 h 1682"/>
                </a:gdLst>
                <a:ahLst/>
                <a:cxnLst>
                  <a:cxn ang="0">
                    <a:pos x="T0" y="T1"/>
                  </a:cxn>
                  <a:cxn ang="0">
                    <a:pos x="T2" y="T3"/>
                  </a:cxn>
                  <a:cxn ang="0">
                    <a:pos x="T4" y="T5"/>
                  </a:cxn>
                  <a:cxn ang="0">
                    <a:pos x="T6" y="T7"/>
                  </a:cxn>
                  <a:cxn ang="0">
                    <a:pos x="T8" y="T9"/>
                  </a:cxn>
                  <a:cxn ang="0">
                    <a:pos x="T10" y="T11"/>
                  </a:cxn>
                </a:cxnLst>
                <a:rect l="0" t="0" r="r" b="b"/>
                <a:pathLst>
                  <a:path w="1297" h="1682">
                    <a:moveTo>
                      <a:pt x="1297" y="1682"/>
                    </a:moveTo>
                    <a:lnTo>
                      <a:pt x="0" y="1682"/>
                    </a:lnTo>
                    <a:lnTo>
                      <a:pt x="0" y="384"/>
                    </a:lnTo>
                    <a:lnTo>
                      <a:pt x="410" y="0"/>
                    </a:lnTo>
                    <a:lnTo>
                      <a:pt x="1297" y="0"/>
                    </a:lnTo>
                    <a:lnTo>
                      <a:pt x="1297" y="16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3" name="Freeform 14">
                <a:extLst>
                  <a:ext uri="{FF2B5EF4-FFF2-40B4-BE49-F238E27FC236}">
                    <a16:creationId xmlns:a16="http://schemas.microsoft.com/office/drawing/2014/main" id="{CFC04214-126E-4156-8E0D-225475015FD8}"/>
                  </a:ext>
                </a:extLst>
              </p:cNvPr>
              <p:cNvSpPr>
                <a:spLocks/>
              </p:cNvSpPr>
              <p:nvPr/>
            </p:nvSpPr>
            <p:spPr bwMode="auto">
              <a:xfrm>
                <a:off x="5664200" y="1119188"/>
                <a:ext cx="650875" cy="609600"/>
              </a:xfrm>
              <a:custGeom>
                <a:avLst/>
                <a:gdLst>
                  <a:gd name="T0" fmla="*/ 410 w 410"/>
                  <a:gd name="T1" fmla="*/ 384 h 384"/>
                  <a:gd name="T2" fmla="*/ 0 w 410"/>
                  <a:gd name="T3" fmla="*/ 384 h 384"/>
                  <a:gd name="T4" fmla="*/ 410 w 410"/>
                  <a:gd name="T5" fmla="*/ 0 h 384"/>
                  <a:gd name="T6" fmla="*/ 410 w 410"/>
                  <a:gd name="T7" fmla="*/ 384 h 384"/>
                </a:gdLst>
                <a:ahLst/>
                <a:cxnLst>
                  <a:cxn ang="0">
                    <a:pos x="T0" y="T1"/>
                  </a:cxn>
                  <a:cxn ang="0">
                    <a:pos x="T2" y="T3"/>
                  </a:cxn>
                  <a:cxn ang="0">
                    <a:pos x="T4" y="T5"/>
                  </a:cxn>
                  <a:cxn ang="0">
                    <a:pos x="T6" y="T7"/>
                  </a:cxn>
                </a:cxnLst>
                <a:rect l="0" t="0" r="r" b="b"/>
                <a:pathLst>
                  <a:path w="410" h="384">
                    <a:moveTo>
                      <a:pt x="410" y="384"/>
                    </a:moveTo>
                    <a:lnTo>
                      <a:pt x="0" y="384"/>
                    </a:lnTo>
                    <a:lnTo>
                      <a:pt x="410" y="0"/>
                    </a:lnTo>
                    <a:lnTo>
                      <a:pt x="410" y="3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4" name="Rectangle 15">
                <a:extLst>
                  <a:ext uri="{FF2B5EF4-FFF2-40B4-BE49-F238E27FC236}">
                    <a16:creationId xmlns:a16="http://schemas.microsoft.com/office/drawing/2014/main" id="{63FE7EF3-C51C-4314-BE20-2EE750FCFF89}"/>
                  </a:ext>
                </a:extLst>
              </p:cNvPr>
              <p:cNvSpPr>
                <a:spLocks noChangeArrowheads="1"/>
              </p:cNvSpPr>
              <p:nvPr/>
            </p:nvSpPr>
            <p:spPr bwMode="auto">
              <a:xfrm>
                <a:off x="5948363" y="1987550"/>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5" name="Rectangle 16">
                <a:extLst>
                  <a:ext uri="{FF2B5EF4-FFF2-40B4-BE49-F238E27FC236}">
                    <a16:creationId xmlns:a16="http://schemas.microsoft.com/office/drawing/2014/main" id="{2F170E54-3A88-48AD-BF59-61894FAD05D8}"/>
                  </a:ext>
                </a:extLst>
              </p:cNvPr>
              <p:cNvSpPr>
                <a:spLocks noChangeArrowheads="1"/>
              </p:cNvSpPr>
              <p:nvPr/>
            </p:nvSpPr>
            <p:spPr bwMode="auto">
              <a:xfrm>
                <a:off x="5948363" y="2244725"/>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6" name="Rectangle 17">
                <a:extLst>
                  <a:ext uri="{FF2B5EF4-FFF2-40B4-BE49-F238E27FC236}">
                    <a16:creationId xmlns:a16="http://schemas.microsoft.com/office/drawing/2014/main" id="{29CDCE7C-2CE9-4980-AE5A-54282F933FBA}"/>
                  </a:ext>
                </a:extLst>
              </p:cNvPr>
              <p:cNvSpPr>
                <a:spLocks noChangeArrowheads="1"/>
              </p:cNvSpPr>
              <p:nvPr/>
            </p:nvSpPr>
            <p:spPr bwMode="auto">
              <a:xfrm>
                <a:off x="5948363" y="2516188"/>
                <a:ext cx="1477963" cy="134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7" name="Rectangle 18">
                <a:extLst>
                  <a:ext uri="{FF2B5EF4-FFF2-40B4-BE49-F238E27FC236}">
                    <a16:creationId xmlns:a16="http://schemas.microsoft.com/office/drawing/2014/main" id="{C561BA41-E428-4480-9680-D5C405847F6C}"/>
                  </a:ext>
                </a:extLst>
              </p:cNvPr>
              <p:cNvSpPr>
                <a:spLocks noChangeArrowheads="1"/>
              </p:cNvSpPr>
              <p:nvPr/>
            </p:nvSpPr>
            <p:spPr bwMode="auto">
              <a:xfrm>
                <a:off x="5948363" y="2773363"/>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8" name="Rectangle 19">
                <a:extLst>
                  <a:ext uri="{FF2B5EF4-FFF2-40B4-BE49-F238E27FC236}">
                    <a16:creationId xmlns:a16="http://schemas.microsoft.com/office/drawing/2014/main" id="{C1D08F9F-E0AA-4748-B2BA-24570C53A416}"/>
                  </a:ext>
                </a:extLst>
              </p:cNvPr>
              <p:cNvSpPr>
                <a:spLocks noChangeArrowheads="1"/>
              </p:cNvSpPr>
              <p:nvPr/>
            </p:nvSpPr>
            <p:spPr bwMode="auto">
              <a:xfrm>
                <a:off x="5948363" y="3030538"/>
                <a:ext cx="1477963"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9" name="Freeform 20">
                <a:extLst>
                  <a:ext uri="{FF2B5EF4-FFF2-40B4-BE49-F238E27FC236}">
                    <a16:creationId xmlns:a16="http://schemas.microsoft.com/office/drawing/2014/main" id="{39FE8B99-691C-40E7-AA6B-F5C6C1757FAB}"/>
                  </a:ext>
                </a:extLst>
              </p:cNvPr>
              <p:cNvSpPr>
                <a:spLocks/>
              </p:cNvSpPr>
              <p:nvPr/>
            </p:nvSpPr>
            <p:spPr bwMode="auto">
              <a:xfrm>
                <a:off x="6572250" y="1620838"/>
                <a:ext cx="1449388" cy="1450975"/>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0" name="Freeform 21">
                <a:extLst>
                  <a:ext uri="{FF2B5EF4-FFF2-40B4-BE49-F238E27FC236}">
                    <a16:creationId xmlns:a16="http://schemas.microsoft.com/office/drawing/2014/main" id="{1D6D6155-B676-4A74-94CC-2C41D31535AB}"/>
                  </a:ext>
                </a:extLst>
              </p:cNvPr>
              <p:cNvSpPr>
                <a:spLocks/>
              </p:cNvSpPr>
              <p:nvPr/>
            </p:nvSpPr>
            <p:spPr bwMode="auto">
              <a:xfrm>
                <a:off x="6694488" y="2624138"/>
                <a:ext cx="1084263" cy="203200"/>
              </a:xfrm>
              <a:custGeom>
                <a:avLst/>
                <a:gdLst>
                  <a:gd name="T0" fmla="*/ 80 w 80"/>
                  <a:gd name="T1" fmla="*/ 0 h 15"/>
                  <a:gd name="T2" fmla="*/ 0 w 80"/>
                  <a:gd name="T3" fmla="*/ 0 h 15"/>
                  <a:gd name="T4" fmla="*/ 10 w 80"/>
                  <a:gd name="T5" fmla="*/ 14 h 15"/>
                  <a:gd name="T6" fmla="*/ 11 w 80"/>
                  <a:gd name="T7" fmla="*/ 15 h 15"/>
                  <a:gd name="T8" fmla="*/ 79 w 80"/>
                  <a:gd name="T9" fmla="*/ 15 h 15"/>
                  <a:gd name="T10" fmla="*/ 79 w 80"/>
                  <a:gd name="T11" fmla="*/ 14 h 15"/>
                  <a:gd name="T12" fmla="*/ 80 w 80"/>
                  <a:gd name="T13" fmla="*/ 13 h 15"/>
                  <a:gd name="T14" fmla="*/ 80 w 80"/>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0"/>
                    </a:moveTo>
                    <a:cubicBezTo>
                      <a:pt x="0" y="0"/>
                      <a:pt x="0" y="0"/>
                      <a:pt x="0" y="0"/>
                    </a:cubicBezTo>
                    <a:cubicBezTo>
                      <a:pt x="3" y="5"/>
                      <a:pt x="6" y="10"/>
                      <a:pt x="10" y="14"/>
                    </a:cubicBezTo>
                    <a:cubicBezTo>
                      <a:pt x="10" y="14"/>
                      <a:pt x="11" y="14"/>
                      <a:pt x="11" y="15"/>
                    </a:cubicBezTo>
                    <a:cubicBezTo>
                      <a:pt x="79" y="15"/>
                      <a:pt x="79" y="15"/>
                      <a:pt x="79" y="15"/>
                    </a:cubicBezTo>
                    <a:cubicBezTo>
                      <a:pt x="79" y="14"/>
                      <a:pt x="79" y="14"/>
                      <a:pt x="79" y="14"/>
                    </a:cubicBezTo>
                    <a:cubicBezTo>
                      <a:pt x="79" y="14"/>
                      <a:pt x="80" y="14"/>
                      <a:pt x="80" y="13"/>
                    </a:cubicBez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1" name="Freeform 22">
                <a:extLst>
                  <a:ext uri="{FF2B5EF4-FFF2-40B4-BE49-F238E27FC236}">
                    <a16:creationId xmlns:a16="http://schemas.microsoft.com/office/drawing/2014/main" id="{997AB407-6A47-4B26-B75C-04F9270A046D}"/>
                  </a:ext>
                </a:extLst>
              </p:cNvPr>
              <p:cNvSpPr>
                <a:spLocks/>
              </p:cNvSpPr>
              <p:nvPr/>
            </p:nvSpPr>
            <p:spPr bwMode="auto">
              <a:xfrm>
                <a:off x="6694488" y="1878013"/>
                <a:ext cx="1084263" cy="203200"/>
              </a:xfrm>
              <a:custGeom>
                <a:avLst/>
                <a:gdLst>
                  <a:gd name="T0" fmla="*/ 80 w 80"/>
                  <a:gd name="T1" fmla="*/ 15 h 15"/>
                  <a:gd name="T2" fmla="*/ 80 w 80"/>
                  <a:gd name="T3" fmla="*/ 1 h 15"/>
                  <a:gd name="T4" fmla="*/ 79 w 80"/>
                  <a:gd name="T5" fmla="*/ 0 h 15"/>
                  <a:gd name="T6" fmla="*/ 79 w 80"/>
                  <a:gd name="T7" fmla="*/ 0 h 15"/>
                  <a:gd name="T8" fmla="*/ 11 w 80"/>
                  <a:gd name="T9" fmla="*/ 0 h 15"/>
                  <a:gd name="T10" fmla="*/ 10 w 80"/>
                  <a:gd name="T11" fmla="*/ 0 h 15"/>
                  <a:gd name="T12" fmla="*/ 0 w 80"/>
                  <a:gd name="T13" fmla="*/ 15 h 15"/>
                  <a:gd name="T14" fmla="*/ 80 w 80"/>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
                    <a:moveTo>
                      <a:pt x="80" y="15"/>
                    </a:moveTo>
                    <a:cubicBezTo>
                      <a:pt x="80" y="1"/>
                      <a:pt x="80" y="1"/>
                      <a:pt x="80" y="1"/>
                    </a:cubicBezTo>
                    <a:cubicBezTo>
                      <a:pt x="80" y="1"/>
                      <a:pt x="79" y="1"/>
                      <a:pt x="79" y="0"/>
                    </a:cubicBezTo>
                    <a:cubicBezTo>
                      <a:pt x="79" y="0"/>
                      <a:pt x="79" y="0"/>
                      <a:pt x="79" y="0"/>
                    </a:cubicBezTo>
                    <a:cubicBezTo>
                      <a:pt x="11" y="0"/>
                      <a:pt x="11" y="0"/>
                      <a:pt x="11" y="0"/>
                    </a:cubicBezTo>
                    <a:cubicBezTo>
                      <a:pt x="11" y="0"/>
                      <a:pt x="10" y="0"/>
                      <a:pt x="10" y="0"/>
                    </a:cubicBezTo>
                    <a:cubicBezTo>
                      <a:pt x="6" y="5"/>
                      <a:pt x="3" y="10"/>
                      <a:pt x="0" y="15"/>
                    </a:cubicBezTo>
                    <a:lnTo>
                      <a:pt x="8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2" name="Freeform 23">
                <a:extLst>
                  <a:ext uri="{FF2B5EF4-FFF2-40B4-BE49-F238E27FC236}">
                    <a16:creationId xmlns:a16="http://schemas.microsoft.com/office/drawing/2014/main" id="{AFCA3391-96D5-4186-9E63-1F7EA3BDDB7B}"/>
                  </a:ext>
                </a:extLst>
              </p:cNvPr>
              <p:cNvSpPr>
                <a:spLocks/>
              </p:cNvSpPr>
              <p:nvPr/>
            </p:nvSpPr>
            <p:spPr bwMode="auto">
              <a:xfrm>
                <a:off x="6640513" y="2257425"/>
                <a:ext cx="1138238" cy="204787"/>
              </a:xfrm>
              <a:custGeom>
                <a:avLst/>
                <a:gdLst>
                  <a:gd name="T0" fmla="*/ 84 w 84"/>
                  <a:gd name="T1" fmla="*/ 0 h 15"/>
                  <a:gd name="T2" fmla="*/ 1 w 84"/>
                  <a:gd name="T3" fmla="*/ 0 h 15"/>
                  <a:gd name="T4" fmla="*/ 1 w 84"/>
                  <a:gd name="T5" fmla="*/ 15 h 15"/>
                  <a:gd name="T6" fmla="*/ 84 w 84"/>
                  <a:gd name="T7" fmla="*/ 15 h 15"/>
                  <a:gd name="T8" fmla="*/ 84 w 84"/>
                  <a:gd name="T9" fmla="*/ 0 h 15"/>
                </a:gdLst>
                <a:ahLst/>
                <a:cxnLst>
                  <a:cxn ang="0">
                    <a:pos x="T0" y="T1"/>
                  </a:cxn>
                  <a:cxn ang="0">
                    <a:pos x="T2" y="T3"/>
                  </a:cxn>
                  <a:cxn ang="0">
                    <a:pos x="T4" y="T5"/>
                  </a:cxn>
                  <a:cxn ang="0">
                    <a:pos x="T6" y="T7"/>
                  </a:cxn>
                  <a:cxn ang="0">
                    <a:pos x="T8" y="T9"/>
                  </a:cxn>
                </a:cxnLst>
                <a:rect l="0" t="0" r="r" b="b"/>
                <a:pathLst>
                  <a:path w="84" h="15">
                    <a:moveTo>
                      <a:pt x="84" y="0"/>
                    </a:moveTo>
                    <a:cubicBezTo>
                      <a:pt x="1" y="0"/>
                      <a:pt x="1" y="0"/>
                      <a:pt x="1" y="0"/>
                    </a:cubicBezTo>
                    <a:cubicBezTo>
                      <a:pt x="0" y="5"/>
                      <a:pt x="0" y="10"/>
                      <a:pt x="1" y="15"/>
                    </a:cubicBezTo>
                    <a:cubicBezTo>
                      <a:pt x="84" y="15"/>
                      <a:pt x="84" y="15"/>
                      <a:pt x="84" y="15"/>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3" name="Freeform 24">
                <a:extLst>
                  <a:ext uri="{FF2B5EF4-FFF2-40B4-BE49-F238E27FC236}">
                    <a16:creationId xmlns:a16="http://schemas.microsoft.com/office/drawing/2014/main" id="{20B27ADB-E283-4227-AA83-A11568FE9E7C}"/>
                  </a:ext>
                </a:extLst>
              </p:cNvPr>
              <p:cNvSpPr>
                <a:spLocks noEditPoints="1"/>
              </p:cNvSpPr>
              <p:nvPr/>
            </p:nvSpPr>
            <p:spPr bwMode="auto">
              <a:xfrm>
                <a:off x="6477000" y="1525588"/>
                <a:ext cx="1666875" cy="1668462"/>
              </a:xfrm>
              <a:custGeom>
                <a:avLst/>
                <a:gdLst>
                  <a:gd name="T0" fmla="*/ 123 w 123"/>
                  <a:gd name="T1" fmla="*/ 114 h 123"/>
                  <a:gd name="T2" fmla="*/ 104 w 123"/>
                  <a:gd name="T3" fmla="*/ 95 h 123"/>
                  <a:gd name="T4" fmla="*/ 100 w 123"/>
                  <a:gd name="T5" fmla="*/ 22 h 123"/>
                  <a:gd name="T6" fmla="*/ 22 w 123"/>
                  <a:gd name="T7" fmla="*/ 22 h 123"/>
                  <a:gd name="T8" fmla="*/ 22 w 123"/>
                  <a:gd name="T9" fmla="*/ 100 h 123"/>
                  <a:gd name="T10" fmla="*/ 95 w 123"/>
                  <a:gd name="T11" fmla="*/ 104 h 123"/>
                  <a:gd name="T12" fmla="*/ 114 w 123"/>
                  <a:gd name="T13" fmla="*/ 123 h 123"/>
                  <a:gd name="T14" fmla="*/ 123 w 123"/>
                  <a:gd name="T15" fmla="*/ 114 h 123"/>
                  <a:gd name="T16" fmla="*/ 30 w 123"/>
                  <a:gd name="T17" fmla="*/ 92 h 123"/>
                  <a:gd name="T18" fmla="*/ 30 w 123"/>
                  <a:gd name="T19" fmla="*/ 30 h 123"/>
                  <a:gd name="T20" fmla="*/ 92 w 123"/>
                  <a:gd name="T21" fmla="*/ 30 h 123"/>
                  <a:gd name="T22" fmla="*/ 92 w 123"/>
                  <a:gd name="T23" fmla="*/ 92 h 123"/>
                  <a:gd name="T24" fmla="*/ 30 w 123"/>
                  <a:gd name="T25" fmla="*/ 9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114"/>
                    </a:moveTo>
                    <a:cubicBezTo>
                      <a:pt x="104" y="95"/>
                      <a:pt x="104" y="95"/>
                      <a:pt x="104" y="95"/>
                    </a:cubicBezTo>
                    <a:cubicBezTo>
                      <a:pt x="121" y="74"/>
                      <a:pt x="120" y="42"/>
                      <a:pt x="100" y="22"/>
                    </a:cubicBezTo>
                    <a:cubicBezTo>
                      <a:pt x="78" y="0"/>
                      <a:pt x="43" y="0"/>
                      <a:pt x="22" y="22"/>
                    </a:cubicBezTo>
                    <a:cubicBezTo>
                      <a:pt x="0" y="43"/>
                      <a:pt x="0" y="78"/>
                      <a:pt x="22" y="100"/>
                    </a:cubicBezTo>
                    <a:cubicBezTo>
                      <a:pt x="42" y="120"/>
                      <a:pt x="73" y="122"/>
                      <a:pt x="95" y="104"/>
                    </a:cubicBezTo>
                    <a:cubicBezTo>
                      <a:pt x="114" y="123"/>
                      <a:pt x="114" y="123"/>
                      <a:pt x="114" y="123"/>
                    </a:cubicBezTo>
                    <a:lnTo>
                      <a:pt x="123" y="114"/>
                    </a:lnTo>
                    <a:close/>
                    <a:moveTo>
                      <a:pt x="30" y="92"/>
                    </a:moveTo>
                    <a:cubicBezTo>
                      <a:pt x="13" y="75"/>
                      <a:pt x="13" y="47"/>
                      <a:pt x="30" y="30"/>
                    </a:cubicBezTo>
                    <a:cubicBezTo>
                      <a:pt x="47" y="13"/>
                      <a:pt x="75" y="13"/>
                      <a:pt x="92" y="30"/>
                    </a:cubicBezTo>
                    <a:cubicBezTo>
                      <a:pt x="109" y="47"/>
                      <a:pt x="109" y="75"/>
                      <a:pt x="92" y="92"/>
                    </a:cubicBezTo>
                    <a:cubicBezTo>
                      <a:pt x="75" y="109"/>
                      <a:pt x="47" y="109"/>
                      <a:pt x="30" y="9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4" name="Freeform 25">
                <a:extLst>
                  <a:ext uri="{FF2B5EF4-FFF2-40B4-BE49-F238E27FC236}">
                    <a16:creationId xmlns:a16="http://schemas.microsoft.com/office/drawing/2014/main" id="{462AD94C-585B-41AE-8ADE-2D1AEC3AF24F}"/>
                  </a:ext>
                </a:extLst>
              </p:cNvPr>
              <p:cNvSpPr>
                <a:spLocks/>
              </p:cNvSpPr>
              <p:nvPr/>
            </p:nvSpPr>
            <p:spPr bwMode="auto">
              <a:xfrm>
                <a:off x="7872413" y="2922588"/>
                <a:ext cx="895350" cy="893762"/>
              </a:xfrm>
              <a:custGeom>
                <a:avLst/>
                <a:gdLst>
                  <a:gd name="T0" fmla="*/ 52 w 66"/>
                  <a:gd name="T1" fmla="*/ 65 h 66"/>
                  <a:gd name="T2" fmla="*/ 65 w 66"/>
                  <a:gd name="T3" fmla="*/ 52 h 66"/>
                  <a:gd name="T4" fmla="*/ 65 w 66"/>
                  <a:gd name="T5" fmla="*/ 48 h 66"/>
                  <a:gd name="T6" fmla="*/ 18 w 66"/>
                  <a:gd name="T7" fmla="*/ 1 h 66"/>
                  <a:gd name="T8" fmla="*/ 14 w 66"/>
                  <a:gd name="T9" fmla="*/ 1 h 66"/>
                  <a:gd name="T10" fmla="*/ 1 w 66"/>
                  <a:gd name="T11" fmla="*/ 14 h 66"/>
                  <a:gd name="T12" fmla="*/ 1 w 66"/>
                  <a:gd name="T13" fmla="*/ 18 h 66"/>
                  <a:gd name="T14" fmla="*/ 48 w 66"/>
                  <a:gd name="T15" fmla="*/ 65 h 66"/>
                  <a:gd name="T16" fmla="*/ 52 w 66"/>
                  <a:gd name="T17"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52" y="65"/>
                    </a:moveTo>
                    <a:cubicBezTo>
                      <a:pt x="65" y="52"/>
                      <a:pt x="65" y="52"/>
                      <a:pt x="65" y="52"/>
                    </a:cubicBezTo>
                    <a:cubicBezTo>
                      <a:pt x="66" y="51"/>
                      <a:pt x="66" y="49"/>
                      <a:pt x="65" y="48"/>
                    </a:cubicBezTo>
                    <a:cubicBezTo>
                      <a:pt x="18" y="1"/>
                      <a:pt x="18" y="1"/>
                      <a:pt x="18" y="1"/>
                    </a:cubicBezTo>
                    <a:cubicBezTo>
                      <a:pt x="17" y="0"/>
                      <a:pt x="15" y="0"/>
                      <a:pt x="14" y="1"/>
                    </a:cubicBezTo>
                    <a:cubicBezTo>
                      <a:pt x="1" y="14"/>
                      <a:pt x="1" y="14"/>
                      <a:pt x="1" y="14"/>
                    </a:cubicBezTo>
                    <a:cubicBezTo>
                      <a:pt x="0" y="16"/>
                      <a:pt x="0" y="17"/>
                      <a:pt x="1" y="18"/>
                    </a:cubicBezTo>
                    <a:cubicBezTo>
                      <a:pt x="48" y="65"/>
                      <a:pt x="48" y="65"/>
                      <a:pt x="48" y="65"/>
                    </a:cubicBezTo>
                    <a:cubicBezTo>
                      <a:pt x="49" y="66"/>
                      <a:pt x="51" y="66"/>
                      <a:pt x="52" y="65"/>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5" name="Freeform 26">
                <a:extLst>
                  <a:ext uri="{FF2B5EF4-FFF2-40B4-BE49-F238E27FC236}">
                    <a16:creationId xmlns:a16="http://schemas.microsoft.com/office/drawing/2014/main" id="{C51F0B24-FF8C-47CC-AF11-F7DD491D14D7}"/>
                  </a:ext>
                </a:extLst>
              </p:cNvPr>
              <p:cNvSpPr>
                <a:spLocks/>
              </p:cNvSpPr>
              <p:nvPr/>
            </p:nvSpPr>
            <p:spPr bwMode="auto">
              <a:xfrm>
                <a:off x="6937375" y="1905000"/>
                <a:ext cx="339725" cy="339725"/>
              </a:xfrm>
              <a:custGeom>
                <a:avLst/>
                <a:gdLst>
                  <a:gd name="T0" fmla="*/ 4 w 25"/>
                  <a:gd name="T1" fmla="*/ 20 h 25"/>
                  <a:gd name="T2" fmla="*/ 21 w 25"/>
                  <a:gd name="T3" fmla="*/ 20 h 25"/>
                  <a:gd name="T4" fmla="*/ 21 w 25"/>
                  <a:gd name="T5" fmla="*/ 4 h 25"/>
                  <a:gd name="T6" fmla="*/ 4 w 25"/>
                  <a:gd name="T7" fmla="*/ 4 h 25"/>
                  <a:gd name="T8" fmla="*/ 4 w 25"/>
                  <a:gd name="T9" fmla="*/ 20 h 25"/>
                </a:gdLst>
                <a:ahLst/>
                <a:cxnLst>
                  <a:cxn ang="0">
                    <a:pos x="T0" y="T1"/>
                  </a:cxn>
                  <a:cxn ang="0">
                    <a:pos x="T2" y="T3"/>
                  </a:cxn>
                  <a:cxn ang="0">
                    <a:pos x="T4" y="T5"/>
                  </a:cxn>
                  <a:cxn ang="0">
                    <a:pos x="T6" y="T7"/>
                  </a:cxn>
                  <a:cxn ang="0">
                    <a:pos x="T8" y="T9"/>
                  </a:cxn>
                </a:cxnLst>
                <a:rect l="0" t="0" r="r" b="b"/>
                <a:pathLst>
                  <a:path w="25" h="25">
                    <a:moveTo>
                      <a:pt x="4" y="20"/>
                    </a:moveTo>
                    <a:cubicBezTo>
                      <a:pt x="9" y="25"/>
                      <a:pt x="16" y="25"/>
                      <a:pt x="21" y="20"/>
                    </a:cubicBezTo>
                    <a:cubicBezTo>
                      <a:pt x="25" y="16"/>
                      <a:pt x="25" y="9"/>
                      <a:pt x="21" y="4"/>
                    </a:cubicBezTo>
                    <a:cubicBezTo>
                      <a:pt x="16" y="0"/>
                      <a:pt x="9" y="0"/>
                      <a:pt x="4" y="4"/>
                    </a:cubicBezTo>
                    <a:cubicBezTo>
                      <a:pt x="0" y="9"/>
                      <a:pt x="0" y="16"/>
                      <a:pt x="4" y="2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6" name="Freeform 27">
                <a:extLst>
                  <a:ext uri="{FF2B5EF4-FFF2-40B4-BE49-F238E27FC236}">
                    <a16:creationId xmlns:a16="http://schemas.microsoft.com/office/drawing/2014/main" id="{C559ECA5-810D-48C6-9B94-496C6F542F5B}"/>
                  </a:ext>
                </a:extLst>
              </p:cNvPr>
              <p:cNvSpPr>
                <a:spLocks/>
              </p:cNvSpPr>
              <p:nvPr/>
            </p:nvSpPr>
            <p:spPr bwMode="auto">
              <a:xfrm>
                <a:off x="7872413" y="3030538"/>
                <a:ext cx="895350" cy="785812"/>
              </a:xfrm>
              <a:custGeom>
                <a:avLst/>
                <a:gdLst>
                  <a:gd name="T0" fmla="*/ 1 w 66"/>
                  <a:gd name="T1" fmla="*/ 6 h 58"/>
                  <a:gd name="T2" fmla="*/ 8 w 66"/>
                  <a:gd name="T3" fmla="*/ 0 h 58"/>
                  <a:gd name="T4" fmla="*/ 53 w 66"/>
                  <a:gd name="T5" fmla="*/ 45 h 58"/>
                  <a:gd name="T6" fmla="*/ 55 w 66"/>
                  <a:gd name="T7" fmla="*/ 45 h 58"/>
                  <a:gd name="T8" fmla="*/ 63 w 66"/>
                  <a:gd name="T9" fmla="*/ 38 h 58"/>
                  <a:gd name="T10" fmla="*/ 65 w 66"/>
                  <a:gd name="T11" fmla="*/ 40 h 58"/>
                  <a:gd name="T12" fmla="*/ 65 w 66"/>
                  <a:gd name="T13" fmla="*/ 44 h 58"/>
                  <a:gd name="T14" fmla="*/ 52 w 66"/>
                  <a:gd name="T15" fmla="*/ 57 h 58"/>
                  <a:gd name="T16" fmla="*/ 48 w 66"/>
                  <a:gd name="T17" fmla="*/ 57 h 58"/>
                  <a:gd name="T18" fmla="*/ 1 w 66"/>
                  <a:gd name="T19" fmla="*/ 10 h 58"/>
                  <a:gd name="T20" fmla="*/ 1 w 66"/>
                  <a:gd name="T21"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8">
                    <a:moveTo>
                      <a:pt x="1" y="6"/>
                    </a:moveTo>
                    <a:cubicBezTo>
                      <a:pt x="8" y="0"/>
                      <a:pt x="8" y="0"/>
                      <a:pt x="8" y="0"/>
                    </a:cubicBezTo>
                    <a:cubicBezTo>
                      <a:pt x="53" y="45"/>
                      <a:pt x="53" y="45"/>
                      <a:pt x="53" y="45"/>
                    </a:cubicBezTo>
                    <a:cubicBezTo>
                      <a:pt x="54" y="46"/>
                      <a:pt x="55" y="46"/>
                      <a:pt x="55" y="45"/>
                    </a:cubicBezTo>
                    <a:cubicBezTo>
                      <a:pt x="63" y="38"/>
                      <a:pt x="63" y="38"/>
                      <a:pt x="63" y="38"/>
                    </a:cubicBezTo>
                    <a:cubicBezTo>
                      <a:pt x="65" y="40"/>
                      <a:pt x="65" y="40"/>
                      <a:pt x="65" y="40"/>
                    </a:cubicBezTo>
                    <a:cubicBezTo>
                      <a:pt x="66" y="41"/>
                      <a:pt x="66" y="43"/>
                      <a:pt x="65" y="44"/>
                    </a:cubicBezTo>
                    <a:cubicBezTo>
                      <a:pt x="52" y="57"/>
                      <a:pt x="52" y="57"/>
                      <a:pt x="52" y="57"/>
                    </a:cubicBezTo>
                    <a:cubicBezTo>
                      <a:pt x="51" y="58"/>
                      <a:pt x="49" y="58"/>
                      <a:pt x="48" y="57"/>
                    </a:cubicBezTo>
                    <a:cubicBezTo>
                      <a:pt x="1" y="10"/>
                      <a:pt x="1" y="10"/>
                      <a:pt x="1" y="10"/>
                    </a:cubicBezTo>
                    <a:cubicBezTo>
                      <a:pt x="0" y="9"/>
                      <a:pt x="0" y="8"/>
                      <a:pt x="1" y="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17" name="Group 1016">
            <a:extLst>
              <a:ext uri="{FF2B5EF4-FFF2-40B4-BE49-F238E27FC236}">
                <a16:creationId xmlns:a16="http://schemas.microsoft.com/office/drawing/2014/main" id="{5B86181D-2E56-429E-B96F-290919AE9592}"/>
              </a:ext>
            </a:extLst>
          </p:cNvPr>
          <p:cNvGrpSpPr/>
          <p:nvPr/>
        </p:nvGrpSpPr>
        <p:grpSpPr>
          <a:xfrm>
            <a:off x="1000894" y="4947480"/>
            <a:ext cx="441250" cy="440712"/>
            <a:chOff x="3446463" y="3546475"/>
            <a:chExt cx="1303338" cy="1301750"/>
          </a:xfrm>
        </p:grpSpPr>
        <p:sp>
          <p:nvSpPr>
            <p:cNvPr id="1018" name="Oval 5">
              <a:extLst>
                <a:ext uri="{FF2B5EF4-FFF2-40B4-BE49-F238E27FC236}">
                  <a16:creationId xmlns:a16="http://schemas.microsoft.com/office/drawing/2014/main" id="{6FA2C5DD-276E-4955-9D8F-084628213716}"/>
                </a:ext>
              </a:extLst>
            </p:cNvPr>
            <p:cNvSpPr>
              <a:spLocks noChangeArrowheads="1"/>
            </p:cNvSpPr>
            <p:nvPr/>
          </p:nvSpPr>
          <p:spPr bwMode="auto">
            <a:xfrm>
              <a:off x="3446463"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19" name="Group 1018">
              <a:extLst>
                <a:ext uri="{FF2B5EF4-FFF2-40B4-BE49-F238E27FC236}">
                  <a16:creationId xmlns:a16="http://schemas.microsoft.com/office/drawing/2014/main" id="{092FD7C5-6146-4222-B169-0849B408CFB1}"/>
                </a:ext>
              </a:extLst>
            </p:cNvPr>
            <p:cNvGrpSpPr/>
            <p:nvPr/>
          </p:nvGrpSpPr>
          <p:grpSpPr>
            <a:xfrm>
              <a:off x="3800475" y="3770313"/>
              <a:ext cx="595313" cy="742950"/>
              <a:chOff x="3800475" y="3770313"/>
              <a:chExt cx="595313" cy="742950"/>
            </a:xfrm>
          </p:grpSpPr>
          <p:sp>
            <p:nvSpPr>
              <p:cNvPr id="1023" name="Freeform 6">
                <a:extLst>
                  <a:ext uri="{FF2B5EF4-FFF2-40B4-BE49-F238E27FC236}">
                    <a16:creationId xmlns:a16="http://schemas.microsoft.com/office/drawing/2014/main" id="{F55F2C20-547B-46F2-95A8-FB1819DCCA1D}"/>
                  </a:ext>
                </a:extLst>
              </p:cNvPr>
              <p:cNvSpPr>
                <a:spLocks noEditPoints="1"/>
              </p:cNvSpPr>
              <p:nvPr/>
            </p:nvSpPr>
            <p:spPr bwMode="auto">
              <a:xfrm>
                <a:off x="3800475" y="3770313"/>
                <a:ext cx="595313" cy="742950"/>
              </a:xfrm>
              <a:custGeom>
                <a:avLst/>
                <a:gdLst>
                  <a:gd name="T0" fmla="*/ 26 w 32"/>
                  <a:gd name="T1" fmla="*/ 18 h 40"/>
                  <a:gd name="T2" fmla="*/ 26 w 32"/>
                  <a:gd name="T3" fmla="*/ 10 h 40"/>
                  <a:gd name="T4" fmla="*/ 16 w 32"/>
                  <a:gd name="T5" fmla="*/ 0 h 40"/>
                  <a:gd name="T6" fmla="*/ 6 w 32"/>
                  <a:gd name="T7" fmla="*/ 10 h 40"/>
                  <a:gd name="T8" fmla="*/ 6 w 32"/>
                  <a:gd name="T9" fmla="*/ 18 h 40"/>
                  <a:gd name="T10" fmla="*/ 0 w 32"/>
                  <a:gd name="T11" fmla="*/ 18 h 40"/>
                  <a:gd name="T12" fmla="*/ 0 w 32"/>
                  <a:gd name="T13" fmla="*/ 40 h 40"/>
                  <a:gd name="T14" fmla="*/ 32 w 32"/>
                  <a:gd name="T15" fmla="*/ 40 h 40"/>
                  <a:gd name="T16" fmla="*/ 32 w 32"/>
                  <a:gd name="T17" fmla="*/ 18 h 40"/>
                  <a:gd name="T18" fmla="*/ 26 w 32"/>
                  <a:gd name="T19" fmla="*/ 18 h 40"/>
                  <a:gd name="T20" fmla="*/ 10 w 32"/>
                  <a:gd name="T21" fmla="*/ 10 h 40"/>
                  <a:gd name="T22" fmla="*/ 16 w 32"/>
                  <a:gd name="T23" fmla="*/ 3 h 40"/>
                  <a:gd name="T24" fmla="*/ 23 w 32"/>
                  <a:gd name="T25" fmla="*/ 10 h 40"/>
                  <a:gd name="T26" fmla="*/ 23 w 32"/>
                  <a:gd name="T27" fmla="*/ 18 h 40"/>
                  <a:gd name="T28" fmla="*/ 10 w 32"/>
                  <a:gd name="T29" fmla="*/ 18 h 40"/>
                  <a:gd name="T30" fmla="*/ 10 w 32"/>
                  <a:gd name="T3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40">
                    <a:moveTo>
                      <a:pt x="26" y="18"/>
                    </a:moveTo>
                    <a:cubicBezTo>
                      <a:pt x="26" y="10"/>
                      <a:pt x="26" y="10"/>
                      <a:pt x="26" y="10"/>
                    </a:cubicBezTo>
                    <a:cubicBezTo>
                      <a:pt x="26" y="4"/>
                      <a:pt x="22" y="0"/>
                      <a:pt x="16" y="0"/>
                    </a:cubicBezTo>
                    <a:cubicBezTo>
                      <a:pt x="11" y="0"/>
                      <a:pt x="6" y="4"/>
                      <a:pt x="6" y="10"/>
                    </a:cubicBezTo>
                    <a:cubicBezTo>
                      <a:pt x="6" y="18"/>
                      <a:pt x="6" y="18"/>
                      <a:pt x="6" y="18"/>
                    </a:cubicBezTo>
                    <a:cubicBezTo>
                      <a:pt x="0" y="18"/>
                      <a:pt x="0" y="18"/>
                      <a:pt x="0" y="18"/>
                    </a:cubicBezTo>
                    <a:cubicBezTo>
                      <a:pt x="0" y="40"/>
                      <a:pt x="0" y="40"/>
                      <a:pt x="0" y="40"/>
                    </a:cubicBezTo>
                    <a:cubicBezTo>
                      <a:pt x="32" y="40"/>
                      <a:pt x="32" y="40"/>
                      <a:pt x="32" y="40"/>
                    </a:cubicBezTo>
                    <a:cubicBezTo>
                      <a:pt x="32" y="18"/>
                      <a:pt x="32" y="18"/>
                      <a:pt x="32" y="18"/>
                    </a:cubicBezTo>
                    <a:lnTo>
                      <a:pt x="26" y="18"/>
                    </a:lnTo>
                    <a:close/>
                    <a:moveTo>
                      <a:pt x="10" y="10"/>
                    </a:moveTo>
                    <a:cubicBezTo>
                      <a:pt x="10" y="6"/>
                      <a:pt x="13" y="3"/>
                      <a:pt x="16" y="3"/>
                    </a:cubicBezTo>
                    <a:cubicBezTo>
                      <a:pt x="20" y="3"/>
                      <a:pt x="23" y="6"/>
                      <a:pt x="23" y="10"/>
                    </a:cubicBezTo>
                    <a:cubicBezTo>
                      <a:pt x="23" y="18"/>
                      <a:pt x="23" y="18"/>
                      <a:pt x="23" y="18"/>
                    </a:cubicBezTo>
                    <a:cubicBezTo>
                      <a:pt x="10" y="18"/>
                      <a:pt x="10" y="18"/>
                      <a:pt x="10" y="18"/>
                    </a:cubicBezTo>
                    <a:lnTo>
                      <a:pt x="10"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Rectangle 7">
                <a:extLst>
                  <a:ext uri="{FF2B5EF4-FFF2-40B4-BE49-F238E27FC236}">
                    <a16:creationId xmlns:a16="http://schemas.microsoft.com/office/drawing/2014/main" id="{42BBC739-8B51-4159-B58C-4797E1E42612}"/>
                  </a:ext>
                </a:extLst>
              </p:cNvPr>
              <p:cNvSpPr>
                <a:spLocks noChangeArrowheads="1"/>
              </p:cNvSpPr>
              <p:nvPr/>
            </p:nvSpPr>
            <p:spPr bwMode="auto">
              <a:xfrm>
                <a:off x="3800475" y="417988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Rectangle 8">
                <a:extLst>
                  <a:ext uri="{FF2B5EF4-FFF2-40B4-BE49-F238E27FC236}">
                    <a16:creationId xmlns:a16="http://schemas.microsoft.com/office/drawing/2014/main" id="{545A51AE-F0AE-4309-8E90-AD29710ECA5E}"/>
                  </a:ext>
                </a:extLst>
              </p:cNvPr>
              <p:cNvSpPr>
                <a:spLocks noChangeArrowheads="1"/>
              </p:cNvSpPr>
              <p:nvPr/>
            </p:nvSpPr>
            <p:spPr bwMode="auto">
              <a:xfrm>
                <a:off x="3800475" y="4291013"/>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Rectangle 9">
                <a:extLst>
                  <a:ext uri="{FF2B5EF4-FFF2-40B4-BE49-F238E27FC236}">
                    <a16:creationId xmlns:a16="http://schemas.microsoft.com/office/drawing/2014/main" id="{0F21CFDE-2B8A-477C-8379-E17805297467}"/>
                  </a:ext>
                </a:extLst>
              </p:cNvPr>
              <p:cNvSpPr>
                <a:spLocks noChangeArrowheads="1"/>
              </p:cNvSpPr>
              <p:nvPr/>
            </p:nvSpPr>
            <p:spPr bwMode="auto">
              <a:xfrm>
                <a:off x="3800475" y="4402138"/>
                <a:ext cx="484188" cy="365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20" name="Group 1019">
              <a:extLst>
                <a:ext uri="{FF2B5EF4-FFF2-40B4-BE49-F238E27FC236}">
                  <a16:creationId xmlns:a16="http://schemas.microsoft.com/office/drawing/2014/main" id="{24A2F5D0-0EF4-4F33-8B2C-1D38663646DD}"/>
                </a:ext>
              </a:extLst>
            </p:cNvPr>
            <p:cNvGrpSpPr/>
            <p:nvPr/>
          </p:nvGrpSpPr>
          <p:grpSpPr>
            <a:xfrm>
              <a:off x="4187605" y="4315542"/>
              <a:ext cx="302195" cy="301217"/>
              <a:chOff x="4123605" y="4230688"/>
              <a:chExt cx="399347" cy="398054"/>
            </a:xfrm>
          </p:grpSpPr>
          <p:sp>
            <p:nvSpPr>
              <p:cNvPr id="1021" name="Freeform 31">
                <a:extLst>
                  <a:ext uri="{FF2B5EF4-FFF2-40B4-BE49-F238E27FC236}">
                    <a16:creationId xmlns:a16="http://schemas.microsoft.com/office/drawing/2014/main" id="{484CDCBC-619E-447D-B263-379BC6BF55A7}"/>
                  </a:ext>
                </a:extLst>
              </p:cNvPr>
              <p:cNvSpPr>
                <a:spLocks noEditPoints="1"/>
              </p:cNvSpPr>
              <p:nvPr/>
            </p:nvSpPr>
            <p:spPr bwMode="auto">
              <a:xfrm>
                <a:off x="4215293" y="4322079"/>
                <a:ext cx="215971" cy="21527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22" name="Freeform 31">
                <a:extLst>
                  <a:ext uri="{FF2B5EF4-FFF2-40B4-BE49-F238E27FC236}">
                    <a16:creationId xmlns:a16="http://schemas.microsoft.com/office/drawing/2014/main" id="{2ACD2787-6C4B-4FEA-A950-8796211A81F2}"/>
                  </a:ext>
                </a:extLst>
              </p:cNvPr>
              <p:cNvSpPr>
                <a:spLocks noEditPoints="1"/>
              </p:cNvSpPr>
              <p:nvPr/>
            </p:nvSpPr>
            <p:spPr bwMode="auto">
              <a:xfrm>
                <a:off x="4123605" y="4230688"/>
                <a:ext cx="399347" cy="398054"/>
              </a:xfrm>
              <a:custGeom>
                <a:avLst/>
                <a:gdLst>
                  <a:gd name="T0" fmla="*/ 37 w 39"/>
                  <a:gd name="T1" fmla="*/ 29 h 39"/>
                  <a:gd name="T2" fmla="*/ 39 w 39"/>
                  <a:gd name="T3" fmla="*/ 24 h 39"/>
                  <a:gd name="T4" fmla="*/ 34 w 39"/>
                  <a:gd name="T5" fmla="*/ 21 h 39"/>
                  <a:gd name="T6" fmla="*/ 34 w 39"/>
                  <a:gd name="T7" fmla="*/ 17 h 39"/>
                  <a:gd name="T8" fmla="*/ 39 w 39"/>
                  <a:gd name="T9" fmla="*/ 14 h 39"/>
                  <a:gd name="T10" fmla="*/ 37 w 39"/>
                  <a:gd name="T11" fmla="*/ 9 h 39"/>
                  <a:gd name="T12" fmla="*/ 31 w 39"/>
                  <a:gd name="T13" fmla="*/ 10 h 39"/>
                  <a:gd name="T14" fmla="*/ 29 w 39"/>
                  <a:gd name="T15" fmla="*/ 8 h 39"/>
                  <a:gd name="T16" fmla="*/ 30 w 39"/>
                  <a:gd name="T17" fmla="*/ 2 h 39"/>
                  <a:gd name="T18" fmla="*/ 25 w 39"/>
                  <a:gd name="T19" fmla="*/ 0 h 39"/>
                  <a:gd name="T20" fmla="*/ 22 w 39"/>
                  <a:gd name="T21" fmla="*/ 5 h 39"/>
                  <a:gd name="T22" fmla="*/ 18 w 39"/>
                  <a:gd name="T23" fmla="*/ 5 h 39"/>
                  <a:gd name="T24" fmla="*/ 15 w 39"/>
                  <a:gd name="T25" fmla="*/ 0 h 39"/>
                  <a:gd name="T26" fmla="*/ 10 w 39"/>
                  <a:gd name="T27" fmla="*/ 2 h 39"/>
                  <a:gd name="T28" fmla="*/ 11 w 39"/>
                  <a:gd name="T29" fmla="*/ 8 h 39"/>
                  <a:gd name="T30" fmla="*/ 8 w 39"/>
                  <a:gd name="T31" fmla="*/ 10 h 39"/>
                  <a:gd name="T32" fmla="*/ 2 w 39"/>
                  <a:gd name="T33" fmla="*/ 9 h 39"/>
                  <a:gd name="T34" fmla="*/ 0 w 39"/>
                  <a:gd name="T35" fmla="*/ 14 h 39"/>
                  <a:gd name="T36" fmla="*/ 5 w 39"/>
                  <a:gd name="T37" fmla="*/ 17 h 39"/>
                  <a:gd name="T38" fmla="*/ 5 w 39"/>
                  <a:gd name="T39" fmla="*/ 21 h 39"/>
                  <a:gd name="T40" fmla="*/ 0 w 39"/>
                  <a:gd name="T41" fmla="*/ 24 h 39"/>
                  <a:gd name="T42" fmla="*/ 2 w 39"/>
                  <a:gd name="T43" fmla="*/ 29 h 39"/>
                  <a:gd name="T44" fmla="*/ 8 w 39"/>
                  <a:gd name="T45" fmla="*/ 28 h 39"/>
                  <a:gd name="T46" fmla="*/ 11 w 39"/>
                  <a:gd name="T47" fmla="*/ 31 h 39"/>
                  <a:gd name="T48" fmla="*/ 10 w 39"/>
                  <a:gd name="T49" fmla="*/ 37 h 39"/>
                  <a:gd name="T50" fmla="*/ 15 w 39"/>
                  <a:gd name="T51" fmla="*/ 39 h 39"/>
                  <a:gd name="T52" fmla="*/ 18 w 39"/>
                  <a:gd name="T53" fmla="*/ 34 h 39"/>
                  <a:gd name="T54" fmla="*/ 22 w 39"/>
                  <a:gd name="T55" fmla="*/ 34 h 39"/>
                  <a:gd name="T56" fmla="*/ 25 w 39"/>
                  <a:gd name="T57" fmla="*/ 39 h 39"/>
                  <a:gd name="T58" fmla="*/ 30 w 39"/>
                  <a:gd name="T59" fmla="*/ 37 h 39"/>
                  <a:gd name="T60" fmla="*/ 29 w 39"/>
                  <a:gd name="T61" fmla="*/ 31 h 39"/>
                  <a:gd name="T62" fmla="*/ 31 w 39"/>
                  <a:gd name="T63" fmla="*/ 28 h 39"/>
                  <a:gd name="T64" fmla="*/ 37 w 39"/>
                  <a:gd name="T65" fmla="*/ 29 h 39"/>
                  <a:gd name="T66" fmla="*/ 17 w 39"/>
                  <a:gd name="T67" fmla="*/ 27 h 39"/>
                  <a:gd name="T68" fmla="*/ 13 w 39"/>
                  <a:gd name="T69" fmla="*/ 16 h 39"/>
                  <a:gd name="T70" fmla="*/ 23 w 39"/>
                  <a:gd name="T71" fmla="*/ 12 h 39"/>
                  <a:gd name="T72" fmla="*/ 27 w 39"/>
                  <a:gd name="T73" fmla="*/ 22 h 39"/>
                  <a:gd name="T74" fmla="*/ 17 w 39"/>
                  <a:gd name="T7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9">
                    <a:moveTo>
                      <a:pt x="37" y="29"/>
                    </a:moveTo>
                    <a:cubicBezTo>
                      <a:pt x="39" y="24"/>
                      <a:pt x="39" y="24"/>
                      <a:pt x="39" y="24"/>
                    </a:cubicBezTo>
                    <a:cubicBezTo>
                      <a:pt x="34" y="21"/>
                      <a:pt x="34" y="21"/>
                      <a:pt x="34" y="21"/>
                    </a:cubicBezTo>
                    <a:cubicBezTo>
                      <a:pt x="34" y="20"/>
                      <a:pt x="34" y="19"/>
                      <a:pt x="34" y="17"/>
                    </a:cubicBezTo>
                    <a:cubicBezTo>
                      <a:pt x="39" y="14"/>
                      <a:pt x="39" y="14"/>
                      <a:pt x="39" y="14"/>
                    </a:cubicBezTo>
                    <a:cubicBezTo>
                      <a:pt x="37" y="9"/>
                      <a:pt x="37" y="9"/>
                      <a:pt x="37" y="9"/>
                    </a:cubicBezTo>
                    <a:cubicBezTo>
                      <a:pt x="31" y="10"/>
                      <a:pt x="31" y="10"/>
                      <a:pt x="31" y="10"/>
                    </a:cubicBezTo>
                    <a:cubicBezTo>
                      <a:pt x="30" y="9"/>
                      <a:pt x="30" y="9"/>
                      <a:pt x="29" y="8"/>
                    </a:cubicBezTo>
                    <a:cubicBezTo>
                      <a:pt x="30" y="2"/>
                      <a:pt x="30" y="2"/>
                      <a:pt x="30" y="2"/>
                    </a:cubicBezTo>
                    <a:cubicBezTo>
                      <a:pt x="25" y="0"/>
                      <a:pt x="25" y="0"/>
                      <a:pt x="25" y="0"/>
                    </a:cubicBezTo>
                    <a:cubicBezTo>
                      <a:pt x="22" y="5"/>
                      <a:pt x="22" y="5"/>
                      <a:pt x="22" y="5"/>
                    </a:cubicBezTo>
                    <a:cubicBezTo>
                      <a:pt x="20" y="5"/>
                      <a:pt x="19" y="5"/>
                      <a:pt x="18" y="5"/>
                    </a:cubicBezTo>
                    <a:cubicBezTo>
                      <a:pt x="15" y="0"/>
                      <a:pt x="15" y="0"/>
                      <a:pt x="15" y="0"/>
                    </a:cubicBezTo>
                    <a:cubicBezTo>
                      <a:pt x="10" y="2"/>
                      <a:pt x="10" y="2"/>
                      <a:pt x="10" y="2"/>
                    </a:cubicBezTo>
                    <a:cubicBezTo>
                      <a:pt x="11" y="8"/>
                      <a:pt x="11" y="8"/>
                      <a:pt x="11" y="8"/>
                    </a:cubicBezTo>
                    <a:cubicBezTo>
                      <a:pt x="10" y="8"/>
                      <a:pt x="9" y="9"/>
                      <a:pt x="8" y="10"/>
                    </a:cubicBezTo>
                    <a:cubicBezTo>
                      <a:pt x="2" y="9"/>
                      <a:pt x="2" y="9"/>
                      <a:pt x="2" y="9"/>
                    </a:cubicBezTo>
                    <a:cubicBezTo>
                      <a:pt x="0" y="14"/>
                      <a:pt x="0" y="14"/>
                      <a:pt x="0" y="14"/>
                    </a:cubicBezTo>
                    <a:cubicBezTo>
                      <a:pt x="5" y="17"/>
                      <a:pt x="5" y="17"/>
                      <a:pt x="5" y="17"/>
                    </a:cubicBezTo>
                    <a:cubicBezTo>
                      <a:pt x="5" y="19"/>
                      <a:pt x="5" y="20"/>
                      <a:pt x="5" y="21"/>
                    </a:cubicBezTo>
                    <a:cubicBezTo>
                      <a:pt x="0" y="24"/>
                      <a:pt x="0" y="24"/>
                      <a:pt x="0" y="24"/>
                    </a:cubicBezTo>
                    <a:cubicBezTo>
                      <a:pt x="2" y="29"/>
                      <a:pt x="2" y="29"/>
                      <a:pt x="2" y="29"/>
                    </a:cubicBezTo>
                    <a:cubicBezTo>
                      <a:pt x="8" y="28"/>
                      <a:pt x="8" y="28"/>
                      <a:pt x="8" y="28"/>
                    </a:cubicBezTo>
                    <a:cubicBezTo>
                      <a:pt x="9" y="29"/>
                      <a:pt x="10" y="30"/>
                      <a:pt x="11" y="31"/>
                    </a:cubicBezTo>
                    <a:cubicBezTo>
                      <a:pt x="10" y="37"/>
                      <a:pt x="10" y="37"/>
                      <a:pt x="10" y="37"/>
                    </a:cubicBezTo>
                    <a:cubicBezTo>
                      <a:pt x="15" y="39"/>
                      <a:pt x="15" y="39"/>
                      <a:pt x="15" y="39"/>
                    </a:cubicBezTo>
                    <a:cubicBezTo>
                      <a:pt x="18" y="34"/>
                      <a:pt x="18" y="34"/>
                      <a:pt x="18" y="34"/>
                    </a:cubicBezTo>
                    <a:cubicBezTo>
                      <a:pt x="19" y="34"/>
                      <a:pt x="21" y="34"/>
                      <a:pt x="22" y="34"/>
                    </a:cubicBezTo>
                    <a:cubicBezTo>
                      <a:pt x="25" y="39"/>
                      <a:pt x="25" y="39"/>
                      <a:pt x="25" y="39"/>
                    </a:cubicBezTo>
                    <a:cubicBezTo>
                      <a:pt x="30" y="37"/>
                      <a:pt x="30" y="37"/>
                      <a:pt x="30" y="37"/>
                    </a:cubicBezTo>
                    <a:cubicBezTo>
                      <a:pt x="29" y="31"/>
                      <a:pt x="29" y="31"/>
                      <a:pt x="29" y="31"/>
                    </a:cubicBezTo>
                    <a:cubicBezTo>
                      <a:pt x="30" y="30"/>
                      <a:pt x="31" y="29"/>
                      <a:pt x="31" y="28"/>
                    </a:cubicBezTo>
                    <a:lnTo>
                      <a:pt x="37" y="29"/>
                    </a:lnTo>
                    <a:close/>
                    <a:moveTo>
                      <a:pt x="17" y="27"/>
                    </a:moveTo>
                    <a:cubicBezTo>
                      <a:pt x="13" y="25"/>
                      <a:pt x="11" y="20"/>
                      <a:pt x="13" y="16"/>
                    </a:cubicBezTo>
                    <a:cubicBezTo>
                      <a:pt x="14" y="12"/>
                      <a:pt x="19" y="11"/>
                      <a:pt x="23" y="12"/>
                    </a:cubicBezTo>
                    <a:cubicBezTo>
                      <a:pt x="27" y="14"/>
                      <a:pt x="29" y="18"/>
                      <a:pt x="27" y="22"/>
                    </a:cubicBezTo>
                    <a:cubicBezTo>
                      <a:pt x="25" y="26"/>
                      <a:pt x="21" y="28"/>
                      <a:pt x="17" y="27"/>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28" name="Group 1027">
            <a:extLst>
              <a:ext uri="{FF2B5EF4-FFF2-40B4-BE49-F238E27FC236}">
                <a16:creationId xmlns:a16="http://schemas.microsoft.com/office/drawing/2014/main" id="{A57F172F-432D-4862-9366-DED4521DB707}"/>
              </a:ext>
            </a:extLst>
          </p:cNvPr>
          <p:cNvGrpSpPr/>
          <p:nvPr/>
        </p:nvGrpSpPr>
        <p:grpSpPr>
          <a:xfrm>
            <a:off x="3167931" y="4947480"/>
            <a:ext cx="441250" cy="440712"/>
            <a:chOff x="7136427" y="3546475"/>
            <a:chExt cx="1303338" cy="1301750"/>
          </a:xfrm>
        </p:grpSpPr>
        <p:sp>
          <p:nvSpPr>
            <p:cNvPr id="1029" name="Oval 5">
              <a:extLst>
                <a:ext uri="{FF2B5EF4-FFF2-40B4-BE49-F238E27FC236}">
                  <a16:creationId xmlns:a16="http://schemas.microsoft.com/office/drawing/2014/main" id="{69CE85DE-3D65-472F-B0F6-12D8F6CDD682}"/>
                </a:ext>
              </a:extLst>
            </p:cNvPr>
            <p:cNvSpPr>
              <a:spLocks noChangeArrowheads="1"/>
            </p:cNvSpPr>
            <p:nvPr/>
          </p:nvSpPr>
          <p:spPr bwMode="auto">
            <a:xfrm>
              <a:off x="7136427" y="3546475"/>
              <a:ext cx="1303338" cy="130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30" name="Group 1029">
              <a:extLst>
                <a:ext uri="{FF2B5EF4-FFF2-40B4-BE49-F238E27FC236}">
                  <a16:creationId xmlns:a16="http://schemas.microsoft.com/office/drawing/2014/main" id="{78AD8C30-BF54-4BE9-94E3-5C6299DA22AC}"/>
                </a:ext>
              </a:extLst>
            </p:cNvPr>
            <p:cNvGrpSpPr/>
            <p:nvPr/>
          </p:nvGrpSpPr>
          <p:grpSpPr>
            <a:xfrm>
              <a:off x="7375167" y="3762415"/>
              <a:ext cx="825858" cy="869870"/>
              <a:chOff x="7598632" y="3948588"/>
              <a:chExt cx="461366" cy="485954"/>
            </a:xfrm>
          </p:grpSpPr>
          <p:sp>
            <p:nvSpPr>
              <p:cNvPr id="1031" name="Freeform 67">
                <a:extLst>
                  <a:ext uri="{FF2B5EF4-FFF2-40B4-BE49-F238E27FC236}">
                    <a16:creationId xmlns:a16="http://schemas.microsoft.com/office/drawing/2014/main" id="{E5A27E5D-EFFC-4A67-A2BA-879DC3CBF19C}"/>
                  </a:ext>
                </a:extLst>
              </p:cNvPr>
              <p:cNvSpPr>
                <a:spLocks noEditPoints="1"/>
              </p:cNvSpPr>
              <p:nvPr/>
            </p:nvSpPr>
            <p:spPr bwMode="auto">
              <a:xfrm>
                <a:off x="7729521" y="4044296"/>
                <a:ext cx="199588" cy="255994"/>
              </a:xfrm>
              <a:custGeom>
                <a:avLst/>
                <a:gdLst>
                  <a:gd name="T0" fmla="*/ 4 w 58"/>
                  <a:gd name="T1" fmla="*/ 74 h 74"/>
                  <a:gd name="T2" fmla="*/ 54 w 58"/>
                  <a:gd name="T3" fmla="*/ 74 h 74"/>
                  <a:gd name="T4" fmla="*/ 58 w 58"/>
                  <a:gd name="T5" fmla="*/ 70 h 74"/>
                  <a:gd name="T6" fmla="*/ 58 w 58"/>
                  <a:gd name="T7" fmla="*/ 29 h 74"/>
                  <a:gd name="T8" fmla="*/ 54 w 58"/>
                  <a:gd name="T9" fmla="*/ 25 h 74"/>
                  <a:gd name="T10" fmla="*/ 16 w 58"/>
                  <a:gd name="T11" fmla="*/ 25 h 74"/>
                  <a:gd name="T12" fmla="*/ 16 w 58"/>
                  <a:gd name="T13" fmla="*/ 21 h 74"/>
                  <a:gd name="T14" fmla="*/ 29 w 58"/>
                  <a:gd name="T15" fmla="*/ 9 h 74"/>
                  <a:gd name="T16" fmla="*/ 41 w 58"/>
                  <a:gd name="T17" fmla="*/ 17 h 74"/>
                  <a:gd name="T18" fmla="*/ 43 w 58"/>
                  <a:gd name="T19" fmla="*/ 19 h 74"/>
                  <a:gd name="T20" fmla="*/ 46 w 58"/>
                  <a:gd name="T21" fmla="*/ 19 h 74"/>
                  <a:gd name="T22" fmla="*/ 47 w 58"/>
                  <a:gd name="T23" fmla="*/ 18 h 74"/>
                  <a:gd name="T24" fmla="*/ 49 w 58"/>
                  <a:gd name="T25" fmla="*/ 14 h 74"/>
                  <a:gd name="T26" fmla="*/ 29 w 58"/>
                  <a:gd name="T27" fmla="*/ 0 h 74"/>
                  <a:gd name="T28" fmla="*/ 8 w 58"/>
                  <a:gd name="T29" fmla="*/ 21 h 74"/>
                  <a:gd name="T30" fmla="*/ 8 w 58"/>
                  <a:gd name="T31" fmla="*/ 25 h 74"/>
                  <a:gd name="T32" fmla="*/ 4 w 58"/>
                  <a:gd name="T33" fmla="*/ 25 h 74"/>
                  <a:gd name="T34" fmla="*/ 0 w 58"/>
                  <a:gd name="T35" fmla="*/ 29 h 74"/>
                  <a:gd name="T36" fmla="*/ 0 w 58"/>
                  <a:gd name="T37" fmla="*/ 70 h 74"/>
                  <a:gd name="T38" fmla="*/ 4 w 58"/>
                  <a:gd name="T39" fmla="*/ 74 h 74"/>
                  <a:gd name="T40" fmla="*/ 25 w 58"/>
                  <a:gd name="T41" fmla="*/ 43 h 74"/>
                  <a:gd name="T42" fmla="*/ 29 w 58"/>
                  <a:gd name="T43" fmla="*/ 39 h 74"/>
                  <a:gd name="T44" fmla="*/ 33 w 58"/>
                  <a:gd name="T45" fmla="*/ 43 h 74"/>
                  <a:gd name="T46" fmla="*/ 33 w 58"/>
                  <a:gd name="T47" fmla="*/ 56 h 74"/>
                  <a:gd name="T48" fmla="*/ 29 w 58"/>
                  <a:gd name="T49" fmla="*/ 60 h 74"/>
                  <a:gd name="T50" fmla="*/ 25 w 58"/>
                  <a:gd name="T51" fmla="*/ 56 h 74"/>
                  <a:gd name="T52" fmla="*/ 25 w 58"/>
                  <a:gd name="T53" fmla="*/ 4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74">
                    <a:moveTo>
                      <a:pt x="4" y="74"/>
                    </a:moveTo>
                    <a:cubicBezTo>
                      <a:pt x="54" y="74"/>
                      <a:pt x="54" y="74"/>
                      <a:pt x="54" y="74"/>
                    </a:cubicBezTo>
                    <a:cubicBezTo>
                      <a:pt x="57" y="74"/>
                      <a:pt x="58" y="72"/>
                      <a:pt x="58" y="70"/>
                    </a:cubicBezTo>
                    <a:cubicBezTo>
                      <a:pt x="58" y="29"/>
                      <a:pt x="58" y="29"/>
                      <a:pt x="58" y="29"/>
                    </a:cubicBezTo>
                    <a:cubicBezTo>
                      <a:pt x="58" y="27"/>
                      <a:pt x="57" y="25"/>
                      <a:pt x="54" y="25"/>
                    </a:cubicBezTo>
                    <a:cubicBezTo>
                      <a:pt x="16" y="25"/>
                      <a:pt x="16" y="25"/>
                      <a:pt x="16" y="25"/>
                    </a:cubicBezTo>
                    <a:cubicBezTo>
                      <a:pt x="16" y="21"/>
                      <a:pt x="16" y="21"/>
                      <a:pt x="16" y="21"/>
                    </a:cubicBezTo>
                    <a:cubicBezTo>
                      <a:pt x="16" y="14"/>
                      <a:pt x="22" y="9"/>
                      <a:pt x="29" y="9"/>
                    </a:cubicBezTo>
                    <a:cubicBezTo>
                      <a:pt x="34" y="9"/>
                      <a:pt x="39" y="12"/>
                      <a:pt x="41" y="17"/>
                    </a:cubicBezTo>
                    <a:cubicBezTo>
                      <a:pt x="41" y="18"/>
                      <a:pt x="42" y="19"/>
                      <a:pt x="43" y="19"/>
                    </a:cubicBezTo>
                    <a:cubicBezTo>
                      <a:pt x="44" y="20"/>
                      <a:pt x="45" y="20"/>
                      <a:pt x="46" y="19"/>
                    </a:cubicBezTo>
                    <a:cubicBezTo>
                      <a:pt x="47" y="18"/>
                      <a:pt x="47" y="18"/>
                      <a:pt x="47" y="18"/>
                    </a:cubicBezTo>
                    <a:cubicBezTo>
                      <a:pt x="49" y="17"/>
                      <a:pt x="49" y="16"/>
                      <a:pt x="49" y="14"/>
                    </a:cubicBezTo>
                    <a:cubicBezTo>
                      <a:pt x="46" y="6"/>
                      <a:pt x="38" y="0"/>
                      <a:pt x="29" y="0"/>
                    </a:cubicBezTo>
                    <a:cubicBezTo>
                      <a:pt x="17" y="0"/>
                      <a:pt x="8" y="10"/>
                      <a:pt x="8" y="21"/>
                    </a:cubicBezTo>
                    <a:cubicBezTo>
                      <a:pt x="8" y="25"/>
                      <a:pt x="8" y="25"/>
                      <a:pt x="8" y="25"/>
                    </a:cubicBezTo>
                    <a:cubicBezTo>
                      <a:pt x="4" y="25"/>
                      <a:pt x="4" y="25"/>
                      <a:pt x="4" y="25"/>
                    </a:cubicBezTo>
                    <a:cubicBezTo>
                      <a:pt x="2" y="25"/>
                      <a:pt x="0" y="27"/>
                      <a:pt x="0" y="29"/>
                    </a:cubicBezTo>
                    <a:cubicBezTo>
                      <a:pt x="0" y="70"/>
                      <a:pt x="0" y="70"/>
                      <a:pt x="0" y="70"/>
                    </a:cubicBezTo>
                    <a:cubicBezTo>
                      <a:pt x="0" y="72"/>
                      <a:pt x="2" y="74"/>
                      <a:pt x="4" y="74"/>
                    </a:cubicBezTo>
                    <a:close/>
                    <a:moveTo>
                      <a:pt x="25" y="43"/>
                    </a:moveTo>
                    <a:cubicBezTo>
                      <a:pt x="25" y="41"/>
                      <a:pt x="27" y="39"/>
                      <a:pt x="29" y="39"/>
                    </a:cubicBezTo>
                    <a:cubicBezTo>
                      <a:pt x="31" y="39"/>
                      <a:pt x="33" y="41"/>
                      <a:pt x="33" y="43"/>
                    </a:cubicBezTo>
                    <a:cubicBezTo>
                      <a:pt x="33" y="56"/>
                      <a:pt x="33" y="56"/>
                      <a:pt x="33" y="56"/>
                    </a:cubicBezTo>
                    <a:cubicBezTo>
                      <a:pt x="33" y="58"/>
                      <a:pt x="31" y="60"/>
                      <a:pt x="29" y="60"/>
                    </a:cubicBezTo>
                    <a:cubicBezTo>
                      <a:pt x="27" y="60"/>
                      <a:pt x="25" y="58"/>
                      <a:pt x="25" y="56"/>
                    </a:cubicBezTo>
                    <a:lnTo>
                      <a:pt x="25" y="4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2" name="Freeform 68">
                <a:extLst>
                  <a:ext uri="{FF2B5EF4-FFF2-40B4-BE49-F238E27FC236}">
                    <a16:creationId xmlns:a16="http://schemas.microsoft.com/office/drawing/2014/main" id="{033EC528-77E0-4926-9952-BDCF501B9C5D}"/>
                  </a:ext>
                </a:extLst>
              </p:cNvPr>
              <p:cNvSpPr>
                <a:spLocks noEditPoints="1"/>
              </p:cNvSpPr>
              <p:nvPr/>
            </p:nvSpPr>
            <p:spPr bwMode="auto">
              <a:xfrm>
                <a:off x="7598632" y="3948588"/>
                <a:ext cx="461366" cy="485954"/>
              </a:xfrm>
              <a:custGeom>
                <a:avLst/>
                <a:gdLst>
                  <a:gd name="T0" fmla="*/ 67 w 134"/>
                  <a:gd name="T1" fmla="*/ 141 h 141"/>
                  <a:gd name="T2" fmla="*/ 66 w 134"/>
                  <a:gd name="T3" fmla="*/ 141 h 141"/>
                  <a:gd name="T4" fmla="*/ 13 w 134"/>
                  <a:gd name="T5" fmla="*/ 23 h 141"/>
                  <a:gd name="T6" fmla="*/ 13 w 134"/>
                  <a:gd name="T7" fmla="*/ 22 h 141"/>
                  <a:gd name="T8" fmla="*/ 15 w 134"/>
                  <a:gd name="T9" fmla="*/ 22 h 141"/>
                  <a:gd name="T10" fmla="*/ 66 w 134"/>
                  <a:gd name="T11" fmla="*/ 0 h 141"/>
                  <a:gd name="T12" fmla="*/ 67 w 134"/>
                  <a:gd name="T13" fmla="*/ 0 h 141"/>
                  <a:gd name="T14" fmla="*/ 68 w 134"/>
                  <a:gd name="T15" fmla="*/ 0 h 141"/>
                  <a:gd name="T16" fmla="*/ 119 w 134"/>
                  <a:gd name="T17" fmla="*/ 22 h 141"/>
                  <a:gd name="T18" fmla="*/ 121 w 134"/>
                  <a:gd name="T19" fmla="*/ 22 h 141"/>
                  <a:gd name="T20" fmla="*/ 121 w 134"/>
                  <a:gd name="T21" fmla="*/ 23 h 141"/>
                  <a:gd name="T22" fmla="*/ 68 w 134"/>
                  <a:gd name="T23" fmla="*/ 141 h 141"/>
                  <a:gd name="T24" fmla="*/ 67 w 134"/>
                  <a:gd name="T25" fmla="*/ 141 h 141"/>
                  <a:gd name="T26" fmla="*/ 17 w 134"/>
                  <a:gd name="T27" fmla="*/ 26 h 141"/>
                  <a:gd name="T28" fmla="*/ 67 w 134"/>
                  <a:gd name="T29" fmla="*/ 136 h 141"/>
                  <a:gd name="T30" fmla="*/ 117 w 134"/>
                  <a:gd name="T31" fmla="*/ 26 h 141"/>
                  <a:gd name="T32" fmla="*/ 67 w 134"/>
                  <a:gd name="T33" fmla="*/ 5 h 141"/>
                  <a:gd name="T34" fmla="*/ 17 w 134"/>
                  <a:gd name="T35" fmla="*/ 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41">
                    <a:moveTo>
                      <a:pt x="67" y="141"/>
                    </a:moveTo>
                    <a:cubicBezTo>
                      <a:pt x="66" y="141"/>
                      <a:pt x="66" y="141"/>
                      <a:pt x="66" y="141"/>
                    </a:cubicBezTo>
                    <a:cubicBezTo>
                      <a:pt x="14" y="121"/>
                      <a:pt x="0" y="67"/>
                      <a:pt x="13" y="23"/>
                    </a:cubicBezTo>
                    <a:cubicBezTo>
                      <a:pt x="13" y="22"/>
                      <a:pt x="13" y="22"/>
                      <a:pt x="13" y="22"/>
                    </a:cubicBezTo>
                    <a:cubicBezTo>
                      <a:pt x="15" y="22"/>
                      <a:pt x="15" y="22"/>
                      <a:pt x="15" y="22"/>
                    </a:cubicBezTo>
                    <a:cubicBezTo>
                      <a:pt x="33" y="17"/>
                      <a:pt x="50" y="10"/>
                      <a:pt x="66" y="0"/>
                    </a:cubicBezTo>
                    <a:cubicBezTo>
                      <a:pt x="67" y="0"/>
                      <a:pt x="67" y="0"/>
                      <a:pt x="67" y="0"/>
                    </a:cubicBezTo>
                    <a:cubicBezTo>
                      <a:pt x="68" y="0"/>
                      <a:pt x="68" y="0"/>
                      <a:pt x="68" y="0"/>
                    </a:cubicBezTo>
                    <a:cubicBezTo>
                      <a:pt x="84" y="10"/>
                      <a:pt x="101" y="17"/>
                      <a:pt x="119" y="22"/>
                    </a:cubicBezTo>
                    <a:cubicBezTo>
                      <a:pt x="121" y="22"/>
                      <a:pt x="121" y="22"/>
                      <a:pt x="121" y="22"/>
                    </a:cubicBezTo>
                    <a:cubicBezTo>
                      <a:pt x="121" y="23"/>
                      <a:pt x="121" y="23"/>
                      <a:pt x="121" y="23"/>
                    </a:cubicBezTo>
                    <a:cubicBezTo>
                      <a:pt x="134" y="67"/>
                      <a:pt x="120" y="121"/>
                      <a:pt x="68" y="141"/>
                    </a:cubicBezTo>
                    <a:lnTo>
                      <a:pt x="67" y="141"/>
                    </a:lnTo>
                    <a:close/>
                    <a:moveTo>
                      <a:pt x="17" y="26"/>
                    </a:moveTo>
                    <a:cubicBezTo>
                      <a:pt x="6" y="67"/>
                      <a:pt x="19" y="117"/>
                      <a:pt x="67" y="136"/>
                    </a:cubicBezTo>
                    <a:cubicBezTo>
                      <a:pt x="115" y="117"/>
                      <a:pt x="129" y="67"/>
                      <a:pt x="117" y="26"/>
                    </a:cubicBezTo>
                    <a:cubicBezTo>
                      <a:pt x="99" y="22"/>
                      <a:pt x="82" y="15"/>
                      <a:pt x="67" y="5"/>
                    </a:cubicBezTo>
                    <a:cubicBezTo>
                      <a:pt x="52" y="15"/>
                      <a:pt x="35" y="22"/>
                      <a:pt x="17" y="26"/>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33" name="Rectangle 1032">
            <a:extLst>
              <a:ext uri="{FF2B5EF4-FFF2-40B4-BE49-F238E27FC236}">
                <a16:creationId xmlns:a16="http://schemas.microsoft.com/office/drawing/2014/main" id="{6A2349D6-FF7B-42F4-810C-A172AED3942B}"/>
              </a:ext>
            </a:extLst>
          </p:cNvPr>
          <p:cNvSpPr/>
          <p:nvPr/>
        </p:nvSpPr>
        <p:spPr>
          <a:xfrm>
            <a:off x="746284"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 whole deployment</a:t>
            </a:r>
          </a:p>
        </p:txBody>
      </p:sp>
      <p:sp>
        <p:nvSpPr>
          <p:cNvPr id="1034" name="Rectangle 1033">
            <a:extLst>
              <a:ext uri="{FF2B5EF4-FFF2-40B4-BE49-F238E27FC236}">
                <a16:creationId xmlns:a16="http://schemas.microsoft.com/office/drawing/2014/main" id="{12393DA6-C165-42AC-80D6-358D249BA99B}"/>
              </a:ext>
            </a:extLst>
          </p:cNvPr>
          <p:cNvSpPr/>
          <p:nvPr/>
        </p:nvSpPr>
        <p:spPr>
          <a:xfrm>
            <a:off x="1829803" y="5545603"/>
            <a:ext cx="95047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Troubleshooting</a:t>
            </a:r>
          </a:p>
        </p:txBody>
      </p:sp>
      <p:sp>
        <p:nvSpPr>
          <p:cNvPr id="1035" name="Rectangle 1034">
            <a:extLst>
              <a:ext uri="{FF2B5EF4-FFF2-40B4-BE49-F238E27FC236}">
                <a16:creationId xmlns:a16="http://schemas.microsoft.com/office/drawing/2014/main" id="{7113C91F-CB21-462B-AF69-2EE3F7C8D7D9}"/>
              </a:ext>
            </a:extLst>
          </p:cNvPr>
          <p:cNvSpPr/>
          <p:nvPr/>
        </p:nvSpPr>
        <p:spPr>
          <a:xfrm>
            <a:off x="2913321" y="5468659"/>
            <a:ext cx="950470"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Manage</a:t>
            </a:r>
            <a:br>
              <a:rPr kumimoji="0" lang="en-US" sz="1000" b="0" i="1" u="none" strike="noStrike" kern="1200" cap="none" spc="0" normalizeH="0" baseline="0" noProof="0" dirty="0">
                <a:ln>
                  <a:noFill/>
                </a:ln>
                <a:solidFill>
                  <a:srgbClr val="000000"/>
                </a:solidFill>
                <a:effectLst/>
                <a:uLnTx/>
                <a:uFillTx/>
                <a:latin typeface="Segoe UI"/>
                <a:ea typeface="+mn-ea"/>
                <a:cs typeface="+mn-cs"/>
              </a:rPr>
            </a:br>
            <a:r>
              <a:rPr kumimoji="0" lang="en-US" sz="1000" b="0" i="1" u="none" strike="noStrike" kern="1200" cap="none" spc="0" normalizeH="0" baseline="0" noProof="0" dirty="0">
                <a:ln>
                  <a:noFill/>
                </a:ln>
                <a:solidFill>
                  <a:srgbClr val="000000"/>
                </a:solidFill>
                <a:effectLst/>
                <a:uLnTx/>
                <a:uFillTx/>
                <a:latin typeface="Segoe UI"/>
                <a:ea typeface="+mn-ea"/>
                <a:cs typeface="+mn-cs"/>
              </a:rPr>
              <a:t>Apps</a:t>
            </a:r>
          </a:p>
        </p:txBody>
      </p:sp>
      <p:sp>
        <p:nvSpPr>
          <p:cNvPr id="422" name="Rectangle 421">
            <a:extLst>
              <a:ext uri="{FF2B5EF4-FFF2-40B4-BE49-F238E27FC236}">
                <a16:creationId xmlns:a16="http://schemas.microsoft.com/office/drawing/2014/main" id="{56A7837D-65C3-4A79-8940-F1A53CB1354E}"/>
              </a:ext>
            </a:extLst>
          </p:cNvPr>
          <p:cNvSpPr/>
          <p:nvPr/>
        </p:nvSpPr>
        <p:spPr>
          <a:xfrm>
            <a:off x="1783994" y="4292129"/>
            <a:ext cx="1159253"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Segoe UI"/>
                <a:ea typeface="+mn-ea"/>
                <a:cs typeface="+mn-cs"/>
              </a:rPr>
              <a:t>Full Admin Rights</a:t>
            </a:r>
          </a:p>
        </p:txBody>
      </p:sp>
      <p:sp>
        <p:nvSpPr>
          <p:cNvPr id="435" name="Rectangle: Rounded Corners 48">
            <a:extLst>
              <a:ext uri="{FF2B5EF4-FFF2-40B4-BE49-F238E27FC236}">
                <a16:creationId xmlns:a16="http://schemas.microsoft.com/office/drawing/2014/main" id="{0865B6A0-9FFA-4ED8-BBAC-14512E91B8A1}"/>
              </a:ext>
            </a:extLst>
          </p:cNvPr>
          <p:cNvSpPr/>
          <p:nvPr/>
        </p:nvSpPr>
        <p:spPr bwMode="auto">
          <a:xfrm rot="5400000" flipH="1">
            <a:off x="2163114" y="2928647"/>
            <a:ext cx="322255" cy="2273958"/>
          </a:xfrm>
          <a:prstGeom prst="leftBracket">
            <a:avLst>
              <a:gd name="adj" fmla="val 55450"/>
            </a:avLst>
          </a:prstGeom>
          <a:ln w="9525">
            <a:solidFill>
              <a:schemeClr val="tx1">
                <a:lumMod val="75000"/>
                <a:lumOff val="25000"/>
              </a:schemeClr>
            </a:solidFill>
            <a:prstDash val="dash"/>
            <a:headEnd type="none" w="med"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0" name="Group 153">
            <a:extLst>
              <a:ext uri="{FF2B5EF4-FFF2-40B4-BE49-F238E27FC236}">
                <a16:creationId xmlns:a16="http://schemas.microsoft.com/office/drawing/2014/main" id="{0BB44A9B-988B-4864-8DF1-17D89854949E}"/>
              </a:ext>
            </a:extLst>
          </p:cNvPr>
          <p:cNvGrpSpPr>
            <a:grpSpLocks noChangeAspect="1"/>
          </p:cNvGrpSpPr>
          <p:nvPr/>
        </p:nvGrpSpPr>
        <p:grpSpPr bwMode="auto">
          <a:xfrm>
            <a:off x="923347" y="3395724"/>
            <a:ext cx="509136" cy="508776"/>
            <a:chOff x="2501" y="790"/>
            <a:chExt cx="2832" cy="2830"/>
          </a:xfrm>
        </p:grpSpPr>
        <p:sp>
          <p:nvSpPr>
            <p:cNvPr id="551" name="Oval 154">
              <a:extLst>
                <a:ext uri="{FF2B5EF4-FFF2-40B4-BE49-F238E27FC236}">
                  <a16:creationId xmlns:a16="http://schemas.microsoft.com/office/drawing/2014/main" id="{16B91A24-6C0B-4025-BDC0-25316504B5CC}"/>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155">
              <a:extLst>
                <a:ext uri="{FF2B5EF4-FFF2-40B4-BE49-F238E27FC236}">
                  <a16:creationId xmlns:a16="http://schemas.microsoft.com/office/drawing/2014/main" id="{0D487DD8-E87D-432D-85B7-2C5C0708348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156">
              <a:extLst>
                <a:ext uri="{FF2B5EF4-FFF2-40B4-BE49-F238E27FC236}">
                  <a16:creationId xmlns:a16="http://schemas.microsoft.com/office/drawing/2014/main" id="{34B04117-CD87-4955-AF7F-E55D39007785}"/>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157">
              <a:extLst>
                <a:ext uri="{FF2B5EF4-FFF2-40B4-BE49-F238E27FC236}">
                  <a16:creationId xmlns:a16="http://schemas.microsoft.com/office/drawing/2014/main" id="{816CB584-AC93-4C31-92C8-E23DAB45C110}"/>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158">
              <a:extLst>
                <a:ext uri="{FF2B5EF4-FFF2-40B4-BE49-F238E27FC236}">
                  <a16:creationId xmlns:a16="http://schemas.microsoft.com/office/drawing/2014/main" id="{61F5C80F-3DC9-497F-90A5-4FCFE534351E}"/>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159">
              <a:extLst>
                <a:ext uri="{FF2B5EF4-FFF2-40B4-BE49-F238E27FC236}">
                  <a16:creationId xmlns:a16="http://schemas.microsoft.com/office/drawing/2014/main" id="{9118D678-981D-4A45-827E-A4F8C5A9D943}"/>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160">
              <a:extLst>
                <a:ext uri="{FF2B5EF4-FFF2-40B4-BE49-F238E27FC236}">
                  <a16:creationId xmlns:a16="http://schemas.microsoft.com/office/drawing/2014/main" id="{98A97DCF-0B68-4796-B5F3-B022284B941D}"/>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161">
              <a:extLst>
                <a:ext uri="{FF2B5EF4-FFF2-40B4-BE49-F238E27FC236}">
                  <a16:creationId xmlns:a16="http://schemas.microsoft.com/office/drawing/2014/main" id="{EFFA4995-0B27-4EFA-B2E2-D5C16463C2A6}"/>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162">
              <a:extLst>
                <a:ext uri="{FF2B5EF4-FFF2-40B4-BE49-F238E27FC236}">
                  <a16:creationId xmlns:a16="http://schemas.microsoft.com/office/drawing/2014/main" id="{19576384-271C-4E56-86D1-CD61E69B2245}"/>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163">
              <a:extLst>
                <a:ext uri="{FF2B5EF4-FFF2-40B4-BE49-F238E27FC236}">
                  <a16:creationId xmlns:a16="http://schemas.microsoft.com/office/drawing/2014/main" id="{E085218A-1575-42E0-9F95-19A1991403FA}"/>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164">
              <a:extLst>
                <a:ext uri="{FF2B5EF4-FFF2-40B4-BE49-F238E27FC236}">
                  <a16:creationId xmlns:a16="http://schemas.microsoft.com/office/drawing/2014/main" id="{531CD392-E8F2-4B1D-810D-9460E9533D6C}"/>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Oval 165">
              <a:extLst>
                <a:ext uri="{FF2B5EF4-FFF2-40B4-BE49-F238E27FC236}">
                  <a16:creationId xmlns:a16="http://schemas.microsoft.com/office/drawing/2014/main" id="{5ECBB5CC-5D14-4731-AE73-5699764F951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Oval 166">
              <a:extLst>
                <a:ext uri="{FF2B5EF4-FFF2-40B4-BE49-F238E27FC236}">
                  <a16:creationId xmlns:a16="http://schemas.microsoft.com/office/drawing/2014/main" id="{BAF20B01-2A12-4983-982F-432E1B5959CA}"/>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167">
              <a:extLst>
                <a:ext uri="{FF2B5EF4-FFF2-40B4-BE49-F238E27FC236}">
                  <a16:creationId xmlns:a16="http://schemas.microsoft.com/office/drawing/2014/main" id="{B98ACB8E-1C41-49F7-9309-80DD56D11760}"/>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168">
              <a:extLst>
                <a:ext uri="{FF2B5EF4-FFF2-40B4-BE49-F238E27FC236}">
                  <a16:creationId xmlns:a16="http://schemas.microsoft.com/office/drawing/2014/main" id="{FBFD1E08-0672-403A-822C-BED928E77EF2}"/>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169">
              <a:extLst>
                <a:ext uri="{FF2B5EF4-FFF2-40B4-BE49-F238E27FC236}">
                  <a16:creationId xmlns:a16="http://schemas.microsoft.com/office/drawing/2014/main" id="{2813BF19-321B-4DA7-AB3E-E2C9E536F7C8}"/>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170">
              <a:extLst>
                <a:ext uri="{FF2B5EF4-FFF2-40B4-BE49-F238E27FC236}">
                  <a16:creationId xmlns:a16="http://schemas.microsoft.com/office/drawing/2014/main" id="{4F8BA5E7-6ED5-41BE-9BCE-6C1D318647E7}"/>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171">
              <a:extLst>
                <a:ext uri="{FF2B5EF4-FFF2-40B4-BE49-F238E27FC236}">
                  <a16:creationId xmlns:a16="http://schemas.microsoft.com/office/drawing/2014/main" id="{0A2BDBD1-F229-4A7C-99AE-2F0AF027B209}"/>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172">
              <a:extLst>
                <a:ext uri="{FF2B5EF4-FFF2-40B4-BE49-F238E27FC236}">
                  <a16:creationId xmlns:a16="http://schemas.microsoft.com/office/drawing/2014/main" id="{C3458CD5-9634-4E54-A3A2-B2B4EEA6936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173">
              <a:extLst>
                <a:ext uri="{FF2B5EF4-FFF2-40B4-BE49-F238E27FC236}">
                  <a16:creationId xmlns:a16="http://schemas.microsoft.com/office/drawing/2014/main" id="{1A56C944-7F39-446F-A9D7-C2449AF485CA}"/>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174">
              <a:extLst>
                <a:ext uri="{FF2B5EF4-FFF2-40B4-BE49-F238E27FC236}">
                  <a16:creationId xmlns:a16="http://schemas.microsoft.com/office/drawing/2014/main" id="{339DB8ED-9637-47F8-9B85-335FB3334275}"/>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2" name="Group 925">
            <a:extLst>
              <a:ext uri="{FF2B5EF4-FFF2-40B4-BE49-F238E27FC236}">
                <a16:creationId xmlns:a16="http://schemas.microsoft.com/office/drawing/2014/main" id="{15DDB3E7-A237-4D61-91D3-CAD75B64CDB4}"/>
              </a:ext>
            </a:extLst>
          </p:cNvPr>
          <p:cNvGrpSpPr>
            <a:grpSpLocks noChangeAspect="1"/>
          </p:cNvGrpSpPr>
          <p:nvPr/>
        </p:nvGrpSpPr>
        <p:grpSpPr bwMode="auto">
          <a:xfrm>
            <a:off x="3177431" y="3395364"/>
            <a:ext cx="508352" cy="509136"/>
            <a:chOff x="2619" y="903"/>
            <a:chExt cx="2592" cy="2596"/>
          </a:xfrm>
        </p:grpSpPr>
        <p:sp>
          <p:nvSpPr>
            <p:cNvPr id="593" name="Oval 926">
              <a:extLst>
                <a:ext uri="{FF2B5EF4-FFF2-40B4-BE49-F238E27FC236}">
                  <a16:creationId xmlns:a16="http://schemas.microsoft.com/office/drawing/2014/main" id="{1DC4B3B9-84BE-427F-86F0-395BC80AA075}"/>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927">
              <a:extLst>
                <a:ext uri="{FF2B5EF4-FFF2-40B4-BE49-F238E27FC236}">
                  <a16:creationId xmlns:a16="http://schemas.microsoft.com/office/drawing/2014/main" id="{D4C042CF-4064-462C-8D4C-A587F229D4D2}"/>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928">
              <a:extLst>
                <a:ext uri="{FF2B5EF4-FFF2-40B4-BE49-F238E27FC236}">
                  <a16:creationId xmlns:a16="http://schemas.microsoft.com/office/drawing/2014/main" id="{96A59561-F0FE-463B-869A-512B4798ACE2}"/>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929">
              <a:extLst>
                <a:ext uri="{FF2B5EF4-FFF2-40B4-BE49-F238E27FC236}">
                  <a16:creationId xmlns:a16="http://schemas.microsoft.com/office/drawing/2014/main" id="{70596004-4607-47C7-806E-63F1DBF72BF0}"/>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930">
              <a:extLst>
                <a:ext uri="{FF2B5EF4-FFF2-40B4-BE49-F238E27FC236}">
                  <a16:creationId xmlns:a16="http://schemas.microsoft.com/office/drawing/2014/main" id="{CEFF06C2-8F7B-4791-89FA-E51986168F50}"/>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931">
              <a:extLst>
                <a:ext uri="{FF2B5EF4-FFF2-40B4-BE49-F238E27FC236}">
                  <a16:creationId xmlns:a16="http://schemas.microsoft.com/office/drawing/2014/main" id="{0A01E912-62CA-46A7-B05E-C6550FC0F482}"/>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932">
              <a:extLst>
                <a:ext uri="{FF2B5EF4-FFF2-40B4-BE49-F238E27FC236}">
                  <a16:creationId xmlns:a16="http://schemas.microsoft.com/office/drawing/2014/main" id="{83150119-FD41-4EBB-AFF2-C1444D072CF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933">
              <a:extLst>
                <a:ext uri="{FF2B5EF4-FFF2-40B4-BE49-F238E27FC236}">
                  <a16:creationId xmlns:a16="http://schemas.microsoft.com/office/drawing/2014/main" id="{BB60561F-C331-49FF-93D4-3DD29AE09C13}"/>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934">
              <a:extLst>
                <a:ext uri="{FF2B5EF4-FFF2-40B4-BE49-F238E27FC236}">
                  <a16:creationId xmlns:a16="http://schemas.microsoft.com/office/drawing/2014/main" id="{87E281C9-0267-4C71-861E-54531419342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935">
              <a:extLst>
                <a:ext uri="{FF2B5EF4-FFF2-40B4-BE49-F238E27FC236}">
                  <a16:creationId xmlns:a16="http://schemas.microsoft.com/office/drawing/2014/main" id="{E425C178-1485-4F19-A30A-33F7DAA53070}"/>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936">
              <a:extLst>
                <a:ext uri="{FF2B5EF4-FFF2-40B4-BE49-F238E27FC236}">
                  <a16:creationId xmlns:a16="http://schemas.microsoft.com/office/drawing/2014/main" id="{68015914-5F5B-41D6-B8E0-99A01A111819}"/>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937">
              <a:extLst>
                <a:ext uri="{FF2B5EF4-FFF2-40B4-BE49-F238E27FC236}">
                  <a16:creationId xmlns:a16="http://schemas.microsoft.com/office/drawing/2014/main" id="{975A5F4A-8F66-4ED5-8C12-2D539C96D8A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938">
              <a:extLst>
                <a:ext uri="{FF2B5EF4-FFF2-40B4-BE49-F238E27FC236}">
                  <a16:creationId xmlns:a16="http://schemas.microsoft.com/office/drawing/2014/main" id="{923F4317-8B2A-4AA2-A60D-266C6AC28A0E}"/>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Oval 939">
              <a:extLst>
                <a:ext uri="{FF2B5EF4-FFF2-40B4-BE49-F238E27FC236}">
                  <a16:creationId xmlns:a16="http://schemas.microsoft.com/office/drawing/2014/main" id="{A215C668-44C6-493E-8126-ADA798CED56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Oval 940">
              <a:extLst>
                <a:ext uri="{FF2B5EF4-FFF2-40B4-BE49-F238E27FC236}">
                  <a16:creationId xmlns:a16="http://schemas.microsoft.com/office/drawing/2014/main" id="{63A7D7F3-2E69-424B-AE75-8762F6E167A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941">
              <a:extLst>
                <a:ext uri="{FF2B5EF4-FFF2-40B4-BE49-F238E27FC236}">
                  <a16:creationId xmlns:a16="http://schemas.microsoft.com/office/drawing/2014/main" id="{3547BECA-1CF2-4BCF-AAFE-5E94FF4EA0A9}"/>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9" name="Freeform 942">
              <a:extLst>
                <a:ext uri="{FF2B5EF4-FFF2-40B4-BE49-F238E27FC236}">
                  <a16:creationId xmlns:a16="http://schemas.microsoft.com/office/drawing/2014/main" id="{E525EF53-9B9E-4F2D-97B2-52E747DE2D3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0" name="Freeform 943">
              <a:extLst>
                <a:ext uri="{FF2B5EF4-FFF2-40B4-BE49-F238E27FC236}">
                  <a16:creationId xmlns:a16="http://schemas.microsoft.com/office/drawing/2014/main" id="{810CBF48-DEC3-4F45-A9A9-34BF749C8579}"/>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80" name="Straight Connector 679">
            <a:extLst>
              <a:ext uri="{FF2B5EF4-FFF2-40B4-BE49-F238E27FC236}">
                <a16:creationId xmlns:a16="http://schemas.microsoft.com/office/drawing/2014/main" id="{58622C82-FB5F-4CB5-A2E9-E9294F9BDCA9}"/>
              </a:ext>
            </a:extLst>
          </p:cNvPr>
          <p:cNvCxnSpPr>
            <a:cxnSpLocks/>
            <a:stCxn id="581" idx="5"/>
          </p:cNvCxnSpPr>
          <p:nvPr/>
        </p:nvCxnSpPr>
        <p:spPr>
          <a:xfrm>
            <a:off x="2311655" y="3837522"/>
            <a:ext cx="0" cy="1109957"/>
          </a:xfrm>
          <a:prstGeom prst="line">
            <a:avLst/>
          </a:prstGeom>
          <a:ln w="9525">
            <a:solidFill>
              <a:schemeClr val="tx1">
                <a:lumMod val="75000"/>
                <a:lumOff val="2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25" name="Group 524">
            <a:extLst>
              <a:ext uri="{FF2B5EF4-FFF2-40B4-BE49-F238E27FC236}">
                <a16:creationId xmlns:a16="http://schemas.microsoft.com/office/drawing/2014/main" id="{95DD63C6-D09E-4530-8EB2-D7557C541019}"/>
              </a:ext>
            </a:extLst>
          </p:cNvPr>
          <p:cNvGrpSpPr/>
          <p:nvPr/>
        </p:nvGrpSpPr>
        <p:grpSpPr>
          <a:xfrm>
            <a:off x="11200013" y="553944"/>
            <a:ext cx="766819" cy="430888"/>
            <a:chOff x="6895390" y="3466792"/>
            <a:chExt cx="1234504" cy="693688"/>
          </a:xfrm>
        </p:grpSpPr>
        <p:sp>
          <p:nvSpPr>
            <p:cNvPr id="526" name="Freeform 21">
              <a:extLst>
                <a:ext uri="{FF2B5EF4-FFF2-40B4-BE49-F238E27FC236}">
                  <a16:creationId xmlns:a16="http://schemas.microsoft.com/office/drawing/2014/main" id="{40393860-8C04-4A30-8613-F9260C24F9D9}"/>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22">
              <a:extLst>
                <a:ext uri="{FF2B5EF4-FFF2-40B4-BE49-F238E27FC236}">
                  <a16:creationId xmlns:a16="http://schemas.microsoft.com/office/drawing/2014/main" id="{3F0859B6-F245-4F44-9F66-F0068B654863}"/>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23">
              <a:extLst>
                <a:ext uri="{FF2B5EF4-FFF2-40B4-BE49-F238E27FC236}">
                  <a16:creationId xmlns:a16="http://schemas.microsoft.com/office/drawing/2014/main" id="{E1A8282C-5486-474C-B15D-C5A23790F53C}"/>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24">
              <a:extLst>
                <a:ext uri="{FF2B5EF4-FFF2-40B4-BE49-F238E27FC236}">
                  <a16:creationId xmlns:a16="http://schemas.microsoft.com/office/drawing/2014/main" id="{27306C6D-E790-4E1F-97C6-C22B84461666}"/>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25">
              <a:extLst>
                <a:ext uri="{FF2B5EF4-FFF2-40B4-BE49-F238E27FC236}">
                  <a16:creationId xmlns:a16="http://schemas.microsoft.com/office/drawing/2014/main" id="{4B436531-ACF1-476C-B037-28F02D798342}"/>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26">
              <a:extLst>
                <a:ext uri="{FF2B5EF4-FFF2-40B4-BE49-F238E27FC236}">
                  <a16:creationId xmlns:a16="http://schemas.microsoft.com/office/drawing/2014/main" id="{9D338CE4-7599-490C-978A-89F45CB1703D}"/>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C2856D33-6FC8-4742-AD60-9C627D3A3DC2}"/>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28">
              <a:extLst>
                <a:ext uri="{FF2B5EF4-FFF2-40B4-BE49-F238E27FC236}">
                  <a16:creationId xmlns:a16="http://schemas.microsoft.com/office/drawing/2014/main" id="{ADEDE21B-E3EB-42DA-96F4-86D844598642}"/>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29">
              <a:extLst>
                <a:ext uri="{FF2B5EF4-FFF2-40B4-BE49-F238E27FC236}">
                  <a16:creationId xmlns:a16="http://schemas.microsoft.com/office/drawing/2014/main" id="{DAB02A89-115D-4BEF-A084-F73B5132467D}"/>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30">
              <a:extLst>
                <a:ext uri="{FF2B5EF4-FFF2-40B4-BE49-F238E27FC236}">
                  <a16:creationId xmlns:a16="http://schemas.microsoft.com/office/drawing/2014/main" id="{4818CC55-6DD6-4BC5-A669-DDCF3829D151}"/>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960709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4"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025" name="Freeform: Shape 1024">
            <a:extLst>
              <a:ext uri="{FF2B5EF4-FFF2-40B4-BE49-F238E27FC236}">
                <a16:creationId xmlns:a16="http://schemas.microsoft.com/office/drawing/2014/main" id="{A3419D6E-17C0-4595-BEEE-7860978BB525}"/>
              </a:ext>
            </a:extLst>
          </p:cNvPr>
          <p:cNvSpPr/>
          <p:nvPr/>
        </p:nvSpPr>
        <p:spPr bwMode="auto">
          <a:xfrm>
            <a:off x="584199" y="1327475"/>
            <a:ext cx="11043920" cy="1005302"/>
          </a:xfrm>
          <a:custGeom>
            <a:avLst/>
            <a:gdLst>
              <a:gd name="connsiteX0" fmla="*/ 10596965 w 11043920"/>
              <a:gd name="connsiteY0" fmla="*/ 0 h 1005302"/>
              <a:gd name="connsiteX1" fmla="*/ 10645536 w 11043920"/>
              <a:gd name="connsiteY1" fmla="*/ 12920 h 1005302"/>
              <a:gd name="connsiteX2" fmla="*/ 10996474 w 11043920"/>
              <a:gd name="connsiteY2" fmla="*/ 215539 h 1005302"/>
              <a:gd name="connsiteX3" fmla="*/ 11043920 w 11043920"/>
              <a:gd name="connsiteY3" fmla="*/ 299212 h 1005302"/>
              <a:gd name="connsiteX4" fmla="*/ 11043920 w 11043920"/>
              <a:gd name="connsiteY4" fmla="*/ 705270 h 1005302"/>
              <a:gd name="connsiteX5" fmla="*/ 10996474 w 11043920"/>
              <a:gd name="connsiteY5" fmla="*/ 788943 h 1005302"/>
              <a:gd name="connsiteX6" fmla="*/ 10645536 w 11043920"/>
              <a:gd name="connsiteY6" fmla="*/ 992382 h 1005302"/>
              <a:gd name="connsiteX7" fmla="*/ 10549008 w 11043920"/>
              <a:gd name="connsiteY7" fmla="*/ 992382 h 1005302"/>
              <a:gd name="connsiteX8" fmla="*/ 10463330 w 11043920"/>
              <a:gd name="connsiteY8" fmla="*/ 942715 h 1005302"/>
              <a:gd name="connsiteX9" fmla="*/ 10404620 w 11043920"/>
              <a:gd name="connsiteY9" fmla="*/ 908680 h 1005302"/>
              <a:gd name="connsiteX10" fmla="*/ 0 w 11043920"/>
              <a:gd name="connsiteY10" fmla="*/ 908680 h 1005302"/>
              <a:gd name="connsiteX11" fmla="*/ 0 w 11043920"/>
              <a:gd name="connsiteY11" fmla="*/ 109213 h 1005302"/>
              <a:gd name="connsiteX12" fmla="*/ 10382227 w 11043920"/>
              <a:gd name="connsiteY12" fmla="*/ 109213 h 1005302"/>
              <a:gd name="connsiteX13" fmla="*/ 10433171 w 11043920"/>
              <a:gd name="connsiteY13" fmla="*/ 79800 h 1005302"/>
              <a:gd name="connsiteX14" fmla="*/ 10549008 w 11043920"/>
              <a:gd name="connsiteY14" fmla="*/ 12920 h 1005302"/>
              <a:gd name="connsiteX15" fmla="*/ 10596965 w 11043920"/>
              <a:gd name="connsiteY15" fmla="*/ 0 h 10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43920" h="1005302">
                <a:moveTo>
                  <a:pt x="10596965" y="0"/>
                </a:moveTo>
                <a:cubicBezTo>
                  <a:pt x="10613633" y="0"/>
                  <a:pt x="10630402" y="4306"/>
                  <a:pt x="10645536" y="12920"/>
                </a:cubicBezTo>
                <a:cubicBezTo>
                  <a:pt x="10645536" y="12920"/>
                  <a:pt x="10645536" y="12920"/>
                  <a:pt x="10996474" y="215539"/>
                </a:cubicBezTo>
                <a:cubicBezTo>
                  <a:pt x="11025923" y="232766"/>
                  <a:pt x="11043920" y="264758"/>
                  <a:pt x="11043920" y="299212"/>
                </a:cubicBezTo>
                <a:cubicBezTo>
                  <a:pt x="11043920" y="299212"/>
                  <a:pt x="11043920" y="299212"/>
                  <a:pt x="11043920" y="705270"/>
                </a:cubicBezTo>
                <a:cubicBezTo>
                  <a:pt x="11043920" y="739724"/>
                  <a:pt x="11025923" y="771716"/>
                  <a:pt x="10996474" y="788943"/>
                </a:cubicBezTo>
                <a:cubicBezTo>
                  <a:pt x="10996474" y="788943"/>
                  <a:pt x="10996474" y="788943"/>
                  <a:pt x="10645536" y="992382"/>
                </a:cubicBezTo>
                <a:cubicBezTo>
                  <a:pt x="10615269" y="1009609"/>
                  <a:pt x="10578457" y="1009609"/>
                  <a:pt x="10549008" y="992382"/>
                </a:cubicBezTo>
                <a:cubicBezTo>
                  <a:pt x="10549008" y="992382"/>
                  <a:pt x="10549008" y="992382"/>
                  <a:pt x="10463330" y="942715"/>
                </a:cubicBezTo>
                <a:lnTo>
                  <a:pt x="10404620" y="908680"/>
                </a:lnTo>
                <a:lnTo>
                  <a:pt x="0" y="908680"/>
                </a:lnTo>
                <a:lnTo>
                  <a:pt x="0" y="109213"/>
                </a:lnTo>
                <a:lnTo>
                  <a:pt x="10382227" y="109213"/>
                </a:lnTo>
                <a:lnTo>
                  <a:pt x="10433171" y="79800"/>
                </a:lnTo>
                <a:cubicBezTo>
                  <a:pt x="10466757" y="60409"/>
                  <a:pt x="10505141" y="38247"/>
                  <a:pt x="10549008" y="12920"/>
                </a:cubicBezTo>
                <a:cubicBezTo>
                  <a:pt x="10563732" y="4306"/>
                  <a:pt x="10580298" y="0"/>
                  <a:pt x="10596965" y="0"/>
                </a:cubicBezTo>
                <a:close/>
              </a:path>
            </a:pathLst>
          </a:custGeom>
          <a:solidFill>
            <a:schemeClr val="bg1"/>
          </a:solid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20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a:ea typeface="+mn-ea"/>
                <a:cs typeface="Segoe UI" pitchFamily="34" charset="0"/>
              </a:rPr>
              <a:t>Customer Scenario – Deploys both Windows 10 single-session and multi-session in WVD</a:t>
            </a:r>
          </a:p>
          <a:p>
            <a:pPr marL="344488" marR="0" lvl="0" indent="-176213" algn="l" defTabSz="932472" rtl="0" eaLnBrk="1" fontAlgn="base" latinLnBrk="0" hangingPunct="1">
              <a:lnSpc>
                <a:spcPct val="100000"/>
              </a:lnSpc>
              <a:spcBef>
                <a:spcPts val="2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WVD ensures user isolation in both single and multi-session environment</a:t>
            </a:r>
          </a:p>
        </p:txBody>
      </p:sp>
      <p:grpSp>
        <p:nvGrpSpPr>
          <p:cNvPr id="1027" name="Group 1026">
            <a:extLst>
              <a:ext uri="{FF2B5EF4-FFF2-40B4-BE49-F238E27FC236}">
                <a16:creationId xmlns:a16="http://schemas.microsoft.com/office/drawing/2014/main" id="{DAC6B8DF-A996-47F0-9FA5-2525D87C82CA}"/>
              </a:ext>
            </a:extLst>
          </p:cNvPr>
          <p:cNvGrpSpPr>
            <a:grpSpLocks noChangeAspect="1"/>
          </p:cNvGrpSpPr>
          <p:nvPr/>
        </p:nvGrpSpPr>
        <p:grpSpPr>
          <a:xfrm>
            <a:off x="10777886" y="1372927"/>
            <a:ext cx="806355" cy="914400"/>
            <a:chOff x="797126" y="3893732"/>
            <a:chExt cx="1125722" cy="1276864"/>
          </a:xfrm>
        </p:grpSpPr>
        <p:sp>
          <p:nvSpPr>
            <p:cNvPr id="1028" name="Freeform 403">
              <a:extLst>
                <a:ext uri="{FF2B5EF4-FFF2-40B4-BE49-F238E27FC236}">
                  <a16:creationId xmlns:a16="http://schemas.microsoft.com/office/drawing/2014/main" id="{F911015A-1016-47B9-8162-115806CF4047}"/>
                </a:ext>
              </a:extLst>
            </p:cNvPr>
            <p:cNvSpPr>
              <a:spLocks/>
            </p:cNvSpPr>
            <p:nvPr/>
          </p:nvSpPr>
          <p:spPr bwMode="auto">
            <a:xfrm>
              <a:off x="797126" y="3893732"/>
              <a:ext cx="1125722" cy="1276864"/>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1029" name="Freeform: Shape 1028">
              <a:extLst>
                <a:ext uri="{FF2B5EF4-FFF2-40B4-BE49-F238E27FC236}">
                  <a16:creationId xmlns:a16="http://schemas.microsoft.com/office/drawing/2014/main" id="{DDEDEC01-E110-4404-B1DB-DFF1EE6D210B}"/>
                </a:ext>
              </a:extLst>
            </p:cNvPr>
            <p:cNvSpPr/>
            <p:nvPr/>
          </p:nvSpPr>
          <p:spPr>
            <a:xfrm>
              <a:off x="813598" y="4848134"/>
              <a:ext cx="1093293" cy="317038"/>
            </a:xfrm>
            <a:custGeom>
              <a:avLst/>
              <a:gdLst>
                <a:gd name="connsiteX0" fmla="*/ 0 w 1093293"/>
                <a:gd name="connsiteY0" fmla="*/ 0 h 317038"/>
                <a:gd name="connsiteX1" fmla="*/ 1093293 w 1093293"/>
                <a:gd name="connsiteY1" fmla="*/ 0 h 317038"/>
                <a:gd name="connsiteX2" fmla="*/ 1093286 w 1093293"/>
                <a:gd name="connsiteY2" fmla="*/ 18 h 317038"/>
                <a:gd name="connsiteX3" fmla="*/ 1049514 w 1093293"/>
                <a:gd name="connsiteY3" fmla="*/ 44569 h 317038"/>
                <a:gd name="connsiteX4" fmla="*/ 607670 w 1093293"/>
                <a:gd name="connsiteY4" fmla="*/ 300768 h 317038"/>
                <a:gd name="connsiteX5" fmla="*/ 486138 w 1093293"/>
                <a:gd name="connsiteY5" fmla="*/ 300768 h 317038"/>
                <a:gd name="connsiteX6" fmla="*/ 44294 w 1093293"/>
                <a:gd name="connsiteY6" fmla="*/ 44569 h 317038"/>
                <a:gd name="connsiteX7" fmla="*/ 7 w 1093293"/>
                <a:gd name="connsiteY7" fmla="*/ 18 h 3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293" h="317038">
                  <a:moveTo>
                    <a:pt x="0" y="0"/>
                  </a:moveTo>
                  <a:lnTo>
                    <a:pt x="1093293" y="0"/>
                  </a:lnTo>
                  <a:lnTo>
                    <a:pt x="1093286" y="18"/>
                  </a:lnTo>
                  <a:cubicBezTo>
                    <a:pt x="1082987" y="18225"/>
                    <a:pt x="1068053" y="33721"/>
                    <a:pt x="1049514" y="44569"/>
                  </a:cubicBezTo>
                  <a:cubicBezTo>
                    <a:pt x="1049514" y="44569"/>
                    <a:pt x="1049514" y="44569"/>
                    <a:pt x="607670" y="300768"/>
                  </a:cubicBezTo>
                  <a:cubicBezTo>
                    <a:pt x="569563" y="322462"/>
                    <a:pt x="523215" y="322462"/>
                    <a:pt x="486138" y="300768"/>
                  </a:cubicBezTo>
                  <a:cubicBezTo>
                    <a:pt x="486138" y="300768"/>
                    <a:pt x="486138" y="300768"/>
                    <a:pt x="44294" y="44569"/>
                  </a:cubicBezTo>
                  <a:cubicBezTo>
                    <a:pt x="25755" y="33721"/>
                    <a:pt x="10564" y="18225"/>
                    <a:pt x="7" y="1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32" name="Group 1031">
              <a:extLst>
                <a:ext uri="{FF2B5EF4-FFF2-40B4-BE49-F238E27FC236}">
                  <a16:creationId xmlns:a16="http://schemas.microsoft.com/office/drawing/2014/main" id="{9F0BECF2-0116-4674-9BD8-AF8B2FF78124}"/>
                </a:ext>
              </a:extLst>
            </p:cNvPr>
            <p:cNvGrpSpPr/>
            <p:nvPr/>
          </p:nvGrpSpPr>
          <p:grpSpPr>
            <a:xfrm>
              <a:off x="971699" y="4043345"/>
              <a:ext cx="773592" cy="920012"/>
              <a:chOff x="993458" y="3447450"/>
              <a:chExt cx="682781" cy="812014"/>
            </a:xfrm>
          </p:grpSpPr>
          <p:grpSp>
            <p:nvGrpSpPr>
              <p:cNvPr id="1035" name="Group 1034">
                <a:extLst>
                  <a:ext uri="{FF2B5EF4-FFF2-40B4-BE49-F238E27FC236}">
                    <a16:creationId xmlns:a16="http://schemas.microsoft.com/office/drawing/2014/main" id="{2815AC74-9894-4897-80C4-2C09BFF5C52B}"/>
                  </a:ext>
                </a:extLst>
              </p:cNvPr>
              <p:cNvGrpSpPr/>
              <p:nvPr/>
            </p:nvGrpSpPr>
            <p:grpSpPr>
              <a:xfrm>
                <a:off x="993458" y="3447450"/>
                <a:ext cx="576652" cy="812014"/>
                <a:chOff x="499414" y="1517311"/>
                <a:chExt cx="3686809" cy="5340604"/>
              </a:xfrm>
            </p:grpSpPr>
            <p:sp>
              <p:nvSpPr>
                <p:cNvPr id="1198" name="Rectangle 1197">
                  <a:extLst>
                    <a:ext uri="{FF2B5EF4-FFF2-40B4-BE49-F238E27FC236}">
                      <a16:creationId xmlns:a16="http://schemas.microsoft.com/office/drawing/2014/main" id="{438B5AA9-7C11-400F-912F-B5B30EA430A7}"/>
                    </a:ext>
                  </a:extLst>
                </p:cNvPr>
                <p:cNvSpPr/>
                <p:nvPr/>
              </p:nvSpPr>
              <p:spPr>
                <a:xfrm>
                  <a:off x="1477622" y="2628137"/>
                  <a:ext cx="2561593" cy="1726068"/>
                </a:xfrm>
                <a:prstGeom prst="rect">
                  <a:avLst/>
                </a:prstGeom>
                <a:solidFill>
                  <a:srgbClr val="FFFFFF"/>
                </a:solidFill>
                <a:ln w="57150" cap="flat" cmpd="sng" algn="ctr">
                  <a:solidFill>
                    <a:srgbClr val="FFFFFF">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199" name="Group 1198">
                  <a:extLst>
                    <a:ext uri="{FF2B5EF4-FFF2-40B4-BE49-F238E27FC236}">
                      <a16:creationId xmlns:a16="http://schemas.microsoft.com/office/drawing/2014/main" id="{9969B6C5-004B-4B6D-9139-72F165C45F44}"/>
                    </a:ext>
                  </a:extLst>
                </p:cNvPr>
                <p:cNvGrpSpPr/>
                <p:nvPr/>
              </p:nvGrpSpPr>
              <p:grpSpPr>
                <a:xfrm rot="20371446">
                  <a:off x="2524661" y="2299216"/>
                  <a:ext cx="859576" cy="554927"/>
                  <a:chOff x="4775201" y="792163"/>
                  <a:chExt cx="2024063" cy="1306513"/>
                </a:xfrm>
              </p:grpSpPr>
              <p:sp>
                <p:nvSpPr>
                  <p:cNvPr id="1303" name="Freeform 354">
                    <a:extLst>
                      <a:ext uri="{FF2B5EF4-FFF2-40B4-BE49-F238E27FC236}">
                        <a16:creationId xmlns:a16="http://schemas.microsoft.com/office/drawing/2014/main" id="{7B067445-0BFA-417B-A8F1-CCCF6638B9C1}"/>
                      </a:ext>
                    </a:extLst>
                  </p:cNvPr>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4" name="Rectangle 1303">
                    <a:extLst>
                      <a:ext uri="{FF2B5EF4-FFF2-40B4-BE49-F238E27FC236}">
                        <a16:creationId xmlns:a16="http://schemas.microsoft.com/office/drawing/2014/main" id="{B4385D10-AC90-4E80-847F-18DC417528C6}"/>
                      </a:ext>
                    </a:extLst>
                  </p:cNvPr>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5" name="Freeform 356">
                    <a:extLst>
                      <a:ext uri="{FF2B5EF4-FFF2-40B4-BE49-F238E27FC236}">
                        <a16:creationId xmlns:a16="http://schemas.microsoft.com/office/drawing/2014/main" id="{19450BCB-3C13-4397-BA8E-9C01FF3E64B8}"/>
                      </a:ext>
                    </a:extLst>
                  </p:cNvPr>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6" name="Freeform 357">
                    <a:extLst>
                      <a:ext uri="{FF2B5EF4-FFF2-40B4-BE49-F238E27FC236}">
                        <a16:creationId xmlns:a16="http://schemas.microsoft.com/office/drawing/2014/main" id="{F23CEDDC-9BD9-4BE4-9955-395695534521}"/>
                      </a:ext>
                    </a:extLst>
                  </p:cNvPr>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7" name="Freeform 358">
                    <a:extLst>
                      <a:ext uri="{FF2B5EF4-FFF2-40B4-BE49-F238E27FC236}">
                        <a16:creationId xmlns:a16="http://schemas.microsoft.com/office/drawing/2014/main" id="{A609B2FC-4ACE-4B5B-9107-DBC36A593A68}"/>
                      </a:ext>
                    </a:extLst>
                  </p:cNvPr>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8" name="Rectangle 1307">
                    <a:extLst>
                      <a:ext uri="{FF2B5EF4-FFF2-40B4-BE49-F238E27FC236}">
                        <a16:creationId xmlns:a16="http://schemas.microsoft.com/office/drawing/2014/main" id="{CF2222C2-665C-444C-8F73-689205197E1A}"/>
                      </a:ext>
                    </a:extLst>
                  </p:cNvPr>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9" name="Freeform 360">
                    <a:extLst>
                      <a:ext uri="{FF2B5EF4-FFF2-40B4-BE49-F238E27FC236}">
                        <a16:creationId xmlns:a16="http://schemas.microsoft.com/office/drawing/2014/main" id="{1CC390D3-030B-4A4C-8906-F7693DF79830}"/>
                      </a:ext>
                    </a:extLst>
                  </p:cNvPr>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0" name="Rectangle 1309">
                    <a:extLst>
                      <a:ext uri="{FF2B5EF4-FFF2-40B4-BE49-F238E27FC236}">
                        <a16:creationId xmlns:a16="http://schemas.microsoft.com/office/drawing/2014/main" id="{F126FF6E-AA74-4651-8F22-87D026D96BB2}"/>
                      </a:ext>
                    </a:extLst>
                  </p:cNvPr>
                  <p:cNvSpPr>
                    <a:spLocks noChangeArrowheads="1"/>
                  </p:cNvSpPr>
                  <p:nvPr/>
                </p:nvSpPr>
                <p:spPr bwMode="auto">
                  <a:xfrm>
                    <a:off x="5868988" y="1169988"/>
                    <a:ext cx="90488" cy="292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1" name="Rectangle 1310">
                    <a:extLst>
                      <a:ext uri="{FF2B5EF4-FFF2-40B4-BE49-F238E27FC236}">
                        <a16:creationId xmlns:a16="http://schemas.microsoft.com/office/drawing/2014/main" id="{73485321-ED3D-4E45-A15B-1DE7CA45C1ED}"/>
                      </a:ext>
                    </a:extLst>
                  </p:cNvPr>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2" name="Rectangle 1311">
                    <a:extLst>
                      <a:ext uri="{FF2B5EF4-FFF2-40B4-BE49-F238E27FC236}">
                        <a16:creationId xmlns:a16="http://schemas.microsoft.com/office/drawing/2014/main" id="{388A0F7F-BD59-47B4-BFC9-727053DB4B46}"/>
                      </a:ext>
                    </a:extLst>
                  </p:cNvPr>
                  <p:cNvSpPr>
                    <a:spLocks noChangeArrowheads="1"/>
                  </p:cNvSpPr>
                  <p:nvPr/>
                </p:nvSpPr>
                <p:spPr bwMode="auto">
                  <a:xfrm>
                    <a:off x="6161088" y="1385888"/>
                    <a:ext cx="88900" cy="762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3" name="Rectangle 1312">
                    <a:extLst>
                      <a:ext uri="{FF2B5EF4-FFF2-40B4-BE49-F238E27FC236}">
                        <a16:creationId xmlns:a16="http://schemas.microsoft.com/office/drawing/2014/main" id="{9EACDD46-356F-4B30-87CC-E88CE3B301E5}"/>
                      </a:ext>
                    </a:extLst>
                  </p:cNvPr>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4" name="Rectangle 1313">
                    <a:extLst>
                      <a:ext uri="{FF2B5EF4-FFF2-40B4-BE49-F238E27FC236}">
                        <a16:creationId xmlns:a16="http://schemas.microsoft.com/office/drawing/2014/main" id="{B1CC93F8-D8E9-4274-8055-8920FA674B45}"/>
                      </a:ext>
                    </a:extLst>
                  </p:cNvPr>
                  <p:cNvSpPr>
                    <a:spLocks noChangeArrowheads="1"/>
                  </p:cNvSpPr>
                  <p:nvPr/>
                </p:nvSpPr>
                <p:spPr bwMode="auto">
                  <a:xfrm>
                    <a:off x="6451601" y="1112838"/>
                    <a:ext cx="88900" cy="349250"/>
                  </a:xfrm>
                  <a:prstGeom prst="rect">
                    <a:avLst/>
                  </a:prstGeom>
                  <a:solidFill>
                    <a:srgbClr val="FFFFFF">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97321"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0" name="Group 1199">
                  <a:extLst>
                    <a:ext uri="{FF2B5EF4-FFF2-40B4-BE49-F238E27FC236}">
                      <a16:creationId xmlns:a16="http://schemas.microsoft.com/office/drawing/2014/main" id="{E0041A3B-0FD0-43D6-82F9-F1A027567523}"/>
                    </a:ext>
                  </a:extLst>
                </p:cNvPr>
                <p:cNvGrpSpPr/>
                <p:nvPr/>
              </p:nvGrpSpPr>
              <p:grpSpPr>
                <a:xfrm>
                  <a:off x="1190120" y="2235988"/>
                  <a:ext cx="983059" cy="983198"/>
                  <a:chOff x="5413781" y="5749281"/>
                  <a:chExt cx="652036" cy="652036"/>
                </a:xfrm>
              </p:grpSpPr>
              <p:sp>
                <p:nvSpPr>
                  <p:cNvPr id="1301" name="Oval 1300">
                    <a:extLst>
                      <a:ext uri="{FF2B5EF4-FFF2-40B4-BE49-F238E27FC236}">
                        <a16:creationId xmlns:a16="http://schemas.microsoft.com/office/drawing/2014/main" id="{2331677F-2092-4D07-A840-D96DCC36DF10}"/>
                      </a:ext>
                    </a:extLst>
                  </p:cNvPr>
                  <p:cNvSpPr/>
                  <p:nvPr/>
                </p:nvSpPr>
                <p:spPr bwMode="auto">
                  <a:xfrm rot="662724">
                    <a:off x="5413781" y="5749281"/>
                    <a:ext cx="652036" cy="652036"/>
                  </a:xfrm>
                  <a:prstGeom prst="ellipse">
                    <a:avLst/>
                  </a:prstGeom>
                  <a:solidFill>
                    <a:srgbClr val="5C2D91"/>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302" name="Freeform 353">
                    <a:extLst>
                      <a:ext uri="{FF2B5EF4-FFF2-40B4-BE49-F238E27FC236}">
                        <a16:creationId xmlns:a16="http://schemas.microsoft.com/office/drawing/2014/main" id="{03ECECFF-8D8E-4717-AAA1-A843568C0524}"/>
                      </a:ext>
                    </a:extLst>
                  </p:cNvPr>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DF7AB871-76CF-4359-80A1-E441D394D05E}"/>
                    </a:ext>
                  </a:extLst>
                </p:cNvPr>
                <p:cNvGrpSpPr>
                  <a:grpSpLocks noChangeAspect="1"/>
                </p:cNvGrpSpPr>
                <p:nvPr/>
              </p:nvGrpSpPr>
              <p:grpSpPr bwMode="auto">
                <a:xfrm rot="1800000">
                  <a:off x="3563928" y="2295726"/>
                  <a:ext cx="622295" cy="847393"/>
                  <a:chOff x="6652" y="1661"/>
                  <a:chExt cx="260" cy="354"/>
                </a:xfrm>
              </p:grpSpPr>
              <p:sp>
                <p:nvSpPr>
                  <p:cNvPr id="1297" name="AutoShape 138">
                    <a:extLst>
                      <a:ext uri="{FF2B5EF4-FFF2-40B4-BE49-F238E27FC236}">
                        <a16:creationId xmlns:a16="http://schemas.microsoft.com/office/drawing/2014/main" id="{260BB538-BD53-49EE-B7D3-C39B4A185057}"/>
                      </a:ext>
                    </a:extLst>
                  </p:cNvPr>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8" name="Freeform 349">
                    <a:extLst>
                      <a:ext uri="{FF2B5EF4-FFF2-40B4-BE49-F238E27FC236}">
                        <a16:creationId xmlns:a16="http://schemas.microsoft.com/office/drawing/2014/main" id="{E8B32047-28EE-485D-B662-D87FEC4FE59F}"/>
                      </a:ext>
                    </a:extLst>
                  </p:cNvPr>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9" name="Rectangle 1298">
                    <a:extLst>
                      <a:ext uri="{FF2B5EF4-FFF2-40B4-BE49-F238E27FC236}">
                        <a16:creationId xmlns:a16="http://schemas.microsoft.com/office/drawing/2014/main" id="{B09D56B4-53FA-4093-B937-F459B28EE5A9}"/>
                      </a:ext>
                    </a:extLst>
                  </p:cNvPr>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0" name="Freeform 351">
                    <a:extLst>
                      <a:ext uri="{FF2B5EF4-FFF2-40B4-BE49-F238E27FC236}">
                        <a16:creationId xmlns:a16="http://schemas.microsoft.com/office/drawing/2014/main" id="{2B93D158-67F6-4F7C-9F52-DFD956FBB15D}"/>
                      </a:ext>
                    </a:extLst>
                  </p:cNvPr>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02" name="Group 1201">
                  <a:extLst>
                    <a:ext uri="{FF2B5EF4-FFF2-40B4-BE49-F238E27FC236}">
                      <a16:creationId xmlns:a16="http://schemas.microsoft.com/office/drawing/2014/main" id="{D5AE5D69-6450-41FE-B795-8B3EA9E1DBB7}"/>
                    </a:ext>
                  </a:extLst>
                </p:cNvPr>
                <p:cNvGrpSpPr/>
                <p:nvPr/>
              </p:nvGrpSpPr>
              <p:grpSpPr>
                <a:xfrm flipH="1">
                  <a:off x="499414" y="3565526"/>
                  <a:ext cx="1323206" cy="3292389"/>
                  <a:chOff x="8371759" y="2973033"/>
                  <a:chExt cx="1482609" cy="3688507"/>
                </a:xfrm>
              </p:grpSpPr>
              <p:sp>
                <p:nvSpPr>
                  <p:cNvPr id="1213" name="Freeform 314">
                    <a:extLst>
                      <a:ext uri="{FF2B5EF4-FFF2-40B4-BE49-F238E27FC236}">
                        <a16:creationId xmlns:a16="http://schemas.microsoft.com/office/drawing/2014/main" id="{8FA5CEE5-2A39-497F-8C98-37AC4300D291}"/>
                      </a:ext>
                    </a:extLst>
                  </p:cNvPr>
                  <p:cNvSpPr>
                    <a:spLocks/>
                  </p:cNvSpPr>
                  <p:nvPr/>
                </p:nvSpPr>
                <p:spPr bwMode="auto">
                  <a:xfrm rot="12871490" flipH="1">
                    <a:off x="9710181" y="5050116"/>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4" name="Freeform 315">
                    <a:extLst>
                      <a:ext uri="{FF2B5EF4-FFF2-40B4-BE49-F238E27FC236}">
                        <a16:creationId xmlns:a16="http://schemas.microsoft.com/office/drawing/2014/main" id="{F0C8B7A7-D5D9-4ABA-899A-8F2230C356D4}"/>
                      </a:ext>
                    </a:extLst>
                  </p:cNvPr>
                  <p:cNvSpPr>
                    <a:spLocks/>
                  </p:cNvSpPr>
                  <p:nvPr/>
                </p:nvSpPr>
                <p:spPr bwMode="auto">
                  <a:xfrm flipH="1">
                    <a:off x="8371759" y="3275097"/>
                    <a:ext cx="645697" cy="80919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5" name="Freeform 316">
                    <a:extLst>
                      <a:ext uri="{FF2B5EF4-FFF2-40B4-BE49-F238E27FC236}">
                        <a16:creationId xmlns:a16="http://schemas.microsoft.com/office/drawing/2014/main" id="{1A44627F-729E-41EA-89AD-D98C97078994}"/>
                      </a:ext>
                    </a:extLst>
                  </p:cNvPr>
                  <p:cNvSpPr>
                    <a:spLocks/>
                  </p:cNvSpPr>
                  <p:nvPr/>
                </p:nvSpPr>
                <p:spPr bwMode="auto">
                  <a:xfrm flipH="1">
                    <a:off x="8939863" y="6467555"/>
                    <a:ext cx="332549" cy="18567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6" name="Rectangle 1215">
                    <a:extLst>
                      <a:ext uri="{FF2B5EF4-FFF2-40B4-BE49-F238E27FC236}">
                        <a16:creationId xmlns:a16="http://schemas.microsoft.com/office/drawing/2014/main" id="{A86D9FFF-0A93-4556-99F9-441C2A92CBCA}"/>
                      </a:ext>
                    </a:extLst>
                  </p:cNvPr>
                  <p:cNvSpPr>
                    <a:spLocks noChangeArrowheads="1"/>
                  </p:cNvSpPr>
                  <p:nvPr/>
                </p:nvSpPr>
                <p:spPr bwMode="auto">
                  <a:xfrm flipH="1">
                    <a:off x="9086736"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7" name="Rectangle 1216">
                    <a:extLst>
                      <a:ext uri="{FF2B5EF4-FFF2-40B4-BE49-F238E27FC236}">
                        <a16:creationId xmlns:a16="http://schemas.microsoft.com/office/drawing/2014/main" id="{0F399E0F-1DE0-4E70-BF7B-B57B8DD29F72}"/>
                      </a:ext>
                    </a:extLst>
                  </p:cNvPr>
                  <p:cNvSpPr>
                    <a:spLocks noChangeArrowheads="1"/>
                  </p:cNvSpPr>
                  <p:nvPr/>
                </p:nvSpPr>
                <p:spPr bwMode="auto">
                  <a:xfrm flipH="1">
                    <a:off x="9086736"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8" name="Rectangle 1217">
                    <a:extLst>
                      <a:ext uri="{FF2B5EF4-FFF2-40B4-BE49-F238E27FC236}">
                        <a16:creationId xmlns:a16="http://schemas.microsoft.com/office/drawing/2014/main" id="{5254AEBA-1EA2-4CCA-85EB-1ABD86C13D5B}"/>
                      </a:ext>
                    </a:extLst>
                  </p:cNvPr>
                  <p:cNvSpPr>
                    <a:spLocks noChangeArrowheads="1"/>
                  </p:cNvSpPr>
                  <p:nvPr/>
                </p:nvSpPr>
                <p:spPr bwMode="auto">
                  <a:xfrm flipH="1">
                    <a:off x="9374945" y="5256523"/>
                    <a:ext cx="185673" cy="1211027"/>
                  </a:xfrm>
                  <a:prstGeom prst="rect">
                    <a:avLst/>
                  </a:prstGeom>
                  <a:solidFill>
                    <a:srgbClr val="5C2E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9" name="Rectangle 1218">
                    <a:extLst>
                      <a:ext uri="{FF2B5EF4-FFF2-40B4-BE49-F238E27FC236}">
                        <a16:creationId xmlns:a16="http://schemas.microsoft.com/office/drawing/2014/main" id="{3EF7A27C-F52B-4E1E-B58A-97962B22C9DD}"/>
                      </a:ext>
                    </a:extLst>
                  </p:cNvPr>
                  <p:cNvSpPr>
                    <a:spLocks noChangeArrowheads="1"/>
                  </p:cNvSpPr>
                  <p:nvPr/>
                </p:nvSpPr>
                <p:spPr bwMode="auto">
                  <a:xfrm flipH="1">
                    <a:off x="9374945" y="5256523"/>
                    <a:ext cx="185673" cy="12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0" name="Freeform 321">
                    <a:extLst>
                      <a:ext uri="{FF2B5EF4-FFF2-40B4-BE49-F238E27FC236}">
                        <a16:creationId xmlns:a16="http://schemas.microsoft.com/office/drawing/2014/main" id="{01A59A0F-B188-43C9-9206-5E55F2B58E9D}"/>
                      </a:ext>
                    </a:extLst>
                  </p:cNvPr>
                  <p:cNvSpPr>
                    <a:spLocks/>
                  </p:cNvSpPr>
                  <p:nvPr/>
                </p:nvSpPr>
                <p:spPr bwMode="auto">
                  <a:xfrm flipH="1">
                    <a:off x="9230840" y="6467555"/>
                    <a:ext cx="329778" cy="18567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1" name="Rectangle 1220">
                    <a:extLst>
                      <a:ext uri="{FF2B5EF4-FFF2-40B4-BE49-F238E27FC236}">
                        <a16:creationId xmlns:a16="http://schemas.microsoft.com/office/drawing/2014/main" id="{2ACB7B4E-B79A-44C6-8D46-78AA61D106A6}"/>
                      </a:ext>
                    </a:extLst>
                  </p:cNvPr>
                  <p:cNvSpPr>
                    <a:spLocks noChangeArrowheads="1"/>
                  </p:cNvSpPr>
                  <p:nvPr/>
                </p:nvSpPr>
                <p:spPr bwMode="auto">
                  <a:xfrm flipH="1">
                    <a:off x="9009144" y="3926335"/>
                    <a:ext cx="678952" cy="138284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2" name="Rectangle 1221">
                    <a:extLst>
                      <a:ext uri="{FF2B5EF4-FFF2-40B4-BE49-F238E27FC236}">
                        <a16:creationId xmlns:a16="http://schemas.microsoft.com/office/drawing/2014/main" id="{3056F608-AECE-4408-997F-FDE2AD4528A5}"/>
                      </a:ext>
                    </a:extLst>
                  </p:cNvPr>
                  <p:cNvSpPr>
                    <a:spLocks noChangeArrowheads="1"/>
                  </p:cNvSpPr>
                  <p:nvPr/>
                </p:nvSpPr>
                <p:spPr bwMode="auto">
                  <a:xfrm flipH="1">
                    <a:off x="9009144" y="3926335"/>
                    <a:ext cx="678952" cy="13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3" name="Freeform 324">
                    <a:extLst>
                      <a:ext uri="{FF2B5EF4-FFF2-40B4-BE49-F238E27FC236}">
                        <a16:creationId xmlns:a16="http://schemas.microsoft.com/office/drawing/2014/main" id="{6AA4C0F6-97BE-40A3-8D99-5E457F25895E}"/>
                      </a:ext>
                    </a:extLst>
                  </p:cNvPr>
                  <p:cNvSpPr>
                    <a:spLocks/>
                  </p:cNvSpPr>
                  <p:nvPr/>
                </p:nvSpPr>
                <p:spPr bwMode="auto">
                  <a:xfrm flipH="1">
                    <a:off x="9546761" y="3929107"/>
                    <a:ext cx="307607" cy="1186086"/>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4" name="Freeform 325">
                    <a:extLst>
                      <a:ext uri="{FF2B5EF4-FFF2-40B4-BE49-F238E27FC236}">
                        <a16:creationId xmlns:a16="http://schemas.microsoft.com/office/drawing/2014/main" id="{35956886-9188-4DDC-A6BD-97C603B8077B}"/>
                      </a:ext>
                    </a:extLst>
                  </p:cNvPr>
                  <p:cNvSpPr>
                    <a:spLocks/>
                  </p:cNvSpPr>
                  <p:nvPr/>
                </p:nvSpPr>
                <p:spPr bwMode="auto">
                  <a:xfrm flipH="1">
                    <a:off x="9183729" y="3710180"/>
                    <a:ext cx="177359" cy="216155"/>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5" name="Freeform 326">
                    <a:extLst>
                      <a:ext uri="{FF2B5EF4-FFF2-40B4-BE49-F238E27FC236}">
                        <a16:creationId xmlns:a16="http://schemas.microsoft.com/office/drawing/2014/main" id="{ECD6C162-6526-4288-9B7E-8B6F8345CAE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6" name="Freeform 327">
                    <a:extLst>
                      <a:ext uri="{FF2B5EF4-FFF2-40B4-BE49-F238E27FC236}">
                        <a16:creationId xmlns:a16="http://schemas.microsoft.com/office/drawing/2014/main" id="{E943E7BD-BD13-459F-B2A9-3AFE96A22D0D}"/>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7" name="Freeform 328">
                    <a:extLst>
                      <a:ext uri="{FF2B5EF4-FFF2-40B4-BE49-F238E27FC236}">
                        <a16:creationId xmlns:a16="http://schemas.microsoft.com/office/drawing/2014/main" id="{89DFE40B-1B18-44B7-B4C3-3D3BCC6DAE9C}"/>
                      </a:ext>
                    </a:extLst>
                  </p:cNvPr>
                  <p:cNvSpPr>
                    <a:spLocks/>
                  </p:cNvSpPr>
                  <p:nvPr/>
                </p:nvSpPr>
                <p:spPr bwMode="auto">
                  <a:xfrm flipH="1">
                    <a:off x="908396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8" name="Freeform 329">
                    <a:extLst>
                      <a:ext uri="{FF2B5EF4-FFF2-40B4-BE49-F238E27FC236}">
                        <a16:creationId xmlns:a16="http://schemas.microsoft.com/office/drawing/2014/main" id="{3B432BDF-660C-4A2F-9E46-EF372B1CA82A}"/>
                      </a:ext>
                    </a:extLst>
                  </p:cNvPr>
                  <p:cNvSpPr>
                    <a:spLocks/>
                  </p:cNvSpPr>
                  <p:nvPr/>
                </p:nvSpPr>
                <p:spPr bwMode="auto">
                  <a:xfrm flipH="1">
                    <a:off x="9036853" y="4178518"/>
                    <a:ext cx="91452" cy="63741"/>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9" name="Freeform 330">
                    <a:extLst>
                      <a:ext uri="{FF2B5EF4-FFF2-40B4-BE49-F238E27FC236}">
                        <a16:creationId xmlns:a16="http://schemas.microsoft.com/office/drawing/2014/main" id="{9B00C653-B2E1-4346-899C-FAC6B39F0878}"/>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0" name="Freeform 331">
                    <a:extLst>
                      <a:ext uri="{FF2B5EF4-FFF2-40B4-BE49-F238E27FC236}">
                        <a16:creationId xmlns:a16="http://schemas.microsoft.com/office/drawing/2014/main" id="{A8DE13C3-A829-44BF-968C-7549215D47E9}"/>
                      </a:ext>
                    </a:extLst>
                  </p:cNvPr>
                  <p:cNvSpPr>
                    <a:spLocks/>
                  </p:cNvSpPr>
                  <p:nvPr/>
                </p:nvSpPr>
                <p:spPr bwMode="auto">
                  <a:xfrm flipH="1">
                    <a:off x="9225299" y="3923564"/>
                    <a:ext cx="149647" cy="58197"/>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1" name="Freeform 332">
                    <a:extLst>
                      <a:ext uri="{FF2B5EF4-FFF2-40B4-BE49-F238E27FC236}">
                        <a16:creationId xmlns:a16="http://schemas.microsoft.com/office/drawing/2014/main" id="{3D1B9AF6-CFC2-4D6B-8951-C23F2645BFF0}"/>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B4009E">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2" name="Freeform 333">
                    <a:extLst>
                      <a:ext uri="{FF2B5EF4-FFF2-40B4-BE49-F238E27FC236}">
                        <a16:creationId xmlns:a16="http://schemas.microsoft.com/office/drawing/2014/main" id="{0EF9E288-8225-4CAD-8907-51E8FB74EF4B}"/>
                      </a:ext>
                    </a:extLst>
                  </p:cNvPr>
                  <p:cNvSpPr>
                    <a:spLocks/>
                  </p:cNvSpPr>
                  <p:nvPr/>
                </p:nvSpPr>
                <p:spPr bwMode="auto">
                  <a:xfrm flipH="1">
                    <a:off x="9225299" y="3981761"/>
                    <a:ext cx="149647" cy="554246"/>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3" name="Freeform 334">
                    <a:extLst>
                      <a:ext uri="{FF2B5EF4-FFF2-40B4-BE49-F238E27FC236}">
                        <a16:creationId xmlns:a16="http://schemas.microsoft.com/office/drawing/2014/main" id="{2E94FA78-E967-4299-9377-199A1120DB8A}"/>
                      </a:ext>
                    </a:extLst>
                  </p:cNvPr>
                  <p:cNvSpPr>
                    <a:spLocks/>
                  </p:cNvSpPr>
                  <p:nvPr/>
                </p:nvSpPr>
                <p:spPr bwMode="auto">
                  <a:xfrm flipH="1">
                    <a:off x="9264095" y="3981761"/>
                    <a:ext cx="72052" cy="105307"/>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4" name="Freeform 335">
                    <a:extLst>
                      <a:ext uri="{FF2B5EF4-FFF2-40B4-BE49-F238E27FC236}">
                        <a16:creationId xmlns:a16="http://schemas.microsoft.com/office/drawing/2014/main" id="{BEF96C5A-216D-4152-9E65-2EBA02511C6E}"/>
                      </a:ext>
                    </a:extLst>
                  </p:cNvPr>
                  <p:cNvSpPr>
                    <a:spLocks/>
                  </p:cNvSpPr>
                  <p:nvPr/>
                </p:nvSpPr>
                <p:spPr bwMode="auto">
                  <a:xfrm flipH="1">
                    <a:off x="9255781" y="4087068"/>
                    <a:ext cx="91452" cy="44894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5" name="Freeform 336">
                    <a:extLst>
                      <a:ext uri="{FF2B5EF4-FFF2-40B4-BE49-F238E27FC236}">
                        <a16:creationId xmlns:a16="http://schemas.microsoft.com/office/drawing/2014/main" id="{1E1AC7E0-92EA-4852-8AFC-8AB1E62056BE}"/>
                      </a:ext>
                    </a:extLst>
                  </p:cNvPr>
                  <p:cNvSpPr>
                    <a:spLocks/>
                  </p:cNvSpPr>
                  <p:nvPr/>
                </p:nvSpPr>
                <p:spPr bwMode="auto">
                  <a:xfrm flipH="1">
                    <a:off x="9300121" y="3923564"/>
                    <a:ext cx="74825" cy="144103"/>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6" name="Freeform 337">
                    <a:extLst>
                      <a:ext uri="{FF2B5EF4-FFF2-40B4-BE49-F238E27FC236}">
                        <a16:creationId xmlns:a16="http://schemas.microsoft.com/office/drawing/2014/main" id="{A94BEEDA-9A55-4805-90AE-ED88B86C3C6D}"/>
                      </a:ext>
                    </a:extLst>
                  </p:cNvPr>
                  <p:cNvSpPr>
                    <a:spLocks/>
                  </p:cNvSpPr>
                  <p:nvPr/>
                </p:nvSpPr>
                <p:spPr bwMode="auto">
                  <a:xfrm flipH="1">
                    <a:off x="9225299" y="3923564"/>
                    <a:ext cx="77596" cy="144103"/>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7" name="Freeform 338">
                    <a:extLst>
                      <a:ext uri="{FF2B5EF4-FFF2-40B4-BE49-F238E27FC236}">
                        <a16:creationId xmlns:a16="http://schemas.microsoft.com/office/drawing/2014/main" id="{7B0027A7-4434-44E7-B5C0-58C37DF0E61C}"/>
                      </a:ext>
                    </a:extLst>
                  </p:cNvPr>
                  <p:cNvSpPr>
                    <a:spLocks/>
                  </p:cNvSpPr>
                  <p:nvPr/>
                </p:nvSpPr>
                <p:spPr bwMode="auto">
                  <a:xfrm flipH="1">
                    <a:off x="8371759" y="2973033"/>
                    <a:ext cx="157960" cy="30760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8" name="Freeform 339">
                    <a:extLst>
                      <a:ext uri="{FF2B5EF4-FFF2-40B4-BE49-F238E27FC236}">
                        <a16:creationId xmlns:a16="http://schemas.microsoft.com/office/drawing/2014/main" id="{9B2D4382-5E6A-4041-BE2D-E09DFEE984E2}"/>
                      </a:ext>
                    </a:extLst>
                  </p:cNvPr>
                  <p:cNvSpPr>
                    <a:spLocks/>
                  </p:cNvSpPr>
                  <p:nvPr/>
                </p:nvSpPr>
                <p:spPr bwMode="auto">
                  <a:xfrm flipH="1">
                    <a:off x="9034082" y="3460769"/>
                    <a:ext cx="127475" cy="185673"/>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9" name="Freeform 340">
                    <a:extLst>
                      <a:ext uri="{FF2B5EF4-FFF2-40B4-BE49-F238E27FC236}">
                        <a16:creationId xmlns:a16="http://schemas.microsoft.com/office/drawing/2014/main" id="{9CC82DD1-1052-4EA4-ADDB-AC4C83AE4F76}"/>
                      </a:ext>
                    </a:extLst>
                  </p:cNvPr>
                  <p:cNvSpPr>
                    <a:spLocks/>
                  </p:cNvSpPr>
                  <p:nvPr/>
                </p:nvSpPr>
                <p:spPr bwMode="auto">
                  <a:xfrm flipH="1">
                    <a:off x="9017455" y="3347151"/>
                    <a:ext cx="487736" cy="498821"/>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0" name="Freeform 341">
                    <a:extLst>
                      <a:ext uri="{FF2B5EF4-FFF2-40B4-BE49-F238E27FC236}">
                        <a16:creationId xmlns:a16="http://schemas.microsoft.com/office/drawing/2014/main" id="{C860D611-DE24-4B3F-BF35-34411659BE12}"/>
                      </a:ext>
                    </a:extLst>
                  </p:cNvPr>
                  <p:cNvSpPr>
                    <a:spLocks/>
                  </p:cNvSpPr>
                  <p:nvPr/>
                </p:nvSpPr>
                <p:spPr bwMode="auto">
                  <a:xfrm flipH="1">
                    <a:off x="9203127" y="3524510"/>
                    <a:ext cx="30485" cy="3048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1" name="Freeform 342">
                    <a:extLst>
                      <a:ext uri="{FF2B5EF4-FFF2-40B4-BE49-F238E27FC236}">
                        <a16:creationId xmlns:a16="http://schemas.microsoft.com/office/drawing/2014/main" id="{0CA8D89F-F2F2-446E-A2B6-FA2BDA4164D2}"/>
                      </a:ext>
                    </a:extLst>
                  </p:cNvPr>
                  <p:cNvSpPr>
                    <a:spLocks/>
                  </p:cNvSpPr>
                  <p:nvPr/>
                </p:nvSpPr>
                <p:spPr bwMode="auto">
                  <a:xfrm flipH="1">
                    <a:off x="9205898" y="3255700"/>
                    <a:ext cx="412914" cy="49605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2" name="Freeform 343">
                    <a:extLst>
                      <a:ext uri="{FF2B5EF4-FFF2-40B4-BE49-F238E27FC236}">
                        <a16:creationId xmlns:a16="http://schemas.microsoft.com/office/drawing/2014/main" id="{EC4BD788-CCAD-4B30-B1DD-FA1CE305986C}"/>
                      </a:ext>
                    </a:extLst>
                  </p:cNvPr>
                  <p:cNvSpPr>
                    <a:spLocks/>
                  </p:cNvSpPr>
                  <p:nvPr/>
                </p:nvSpPr>
                <p:spPr bwMode="auto">
                  <a:xfrm flipH="1">
                    <a:off x="9308434" y="3543906"/>
                    <a:ext cx="113620" cy="149647"/>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3" name="Freeform 344">
                    <a:extLst>
                      <a:ext uri="{FF2B5EF4-FFF2-40B4-BE49-F238E27FC236}">
                        <a16:creationId xmlns:a16="http://schemas.microsoft.com/office/drawing/2014/main" id="{DF241B15-B453-492F-8F6A-3BC9CF3EBF44}"/>
                      </a:ext>
                    </a:extLst>
                  </p:cNvPr>
                  <p:cNvSpPr>
                    <a:spLocks/>
                  </p:cNvSpPr>
                  <p:nvPr/>
                </p:nvSpPr>
                <p:spPr bwMode="auto">
                  <a:xfrm flipH="1">
                    <a:off x="9325062" y="3577162"/>
                    <a:ext cx="30485" cy="6650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4" name="Freeform 345">
                    <a:extLst>
                      <a:ext uri="{FF2B5EF4-FFF2-40B4-BE49-F238E27FC236}">
                        <a16:creationId xmlns:a16="http://schemas.microsoft.com/office/drawing/2014/main" id="{06CCB199-66D1-42C2-AC91-5DF15C9C361C}"/>
                      </a:ext>
                    </a:extLst>
                  </p:cNvPr>
                  <p:cNvSpPr>
                    <a:spLocks/>
                  </p:cNvSpPr>
                  <p:nvPr/>
                </p:nvSpPr>
                <p:spPr bwMode="auto">
                  <a:xfrm flipH="1">
                    <a:off x="9325062" y="3577162"/>
                    <a:ext cx="55424" cy="69282"/>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5" name="Freeform 346">
                    <a:extLst>
                      <a:ext uri="{FF2B5EF4-FFF2-40B4-BE49-F238E27FC236}">
                        <a16:creationId xmlns:a16="http://schemas.microsoft.com/office/drawing/2014/main" id="{63773F48-34D2-4F99-A2A5-31CB249B7771}"/>
                      </a:ext>
                    </a:extLst>
                  </p:cNvPr>
                  <p:cNvSpPr>
                    <a:spLocks/>
                  </p:cNvSpPr>
                  <p:nvPr/>
                </p:nvSpPr>
                <p:spPr bwMode="auto">
                  <a:xfrm flipH="1">
                    <a:off x="8371759" y="3117137"/>
                    <a:ext cx="138560" cy="144103"/>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6" name="Freeform 347">
                    <a:extLst>
                      <a:ext uri="{FF2B5EF4-FFF2-40B4-BE49-F238E27FC236}">
                        <a16:creationId xmlns:a16="http://schemas.microsoft.com/office/drawing/2014/main" id="{45C28A47-64CC-4FDB-8DE0-CE6A0753F879}"/>
                      </a:ext>
                    </a:extLst>
                  </p:cNvPr>
                  <p:cNvSpPr>
                    <a:spLocks/>
                  </p:cNvSpPr>
                  <p:nvPr/>
                </p:nvSpPr>
                <p:spPr bwMode="auto">
                  <a:xfrm flipH="1">
                    <a:off x="8610084" y="5178932"/>
                    <a:ext cx="66509" cy="1482608"/>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1203" name="Straight Connector 1202">
                  <a:extLst>
                    <a:ext uri="{FF2B5EF4-FFF2-40B4-BE49-F238E27FC236}">
                      <a16:creationId xmlns:a16="http://schemas.microsoft.com/office/drawing/2014/main" id="{2CAC7FE0-4AAE-4642-A3BB-6CE12F9B7277}"/>
                    </a:ext>
                  </a:extLst>
                </p:cNvPr>
                <p:cNvCxnSpPr/>
                <p:nvPr/>
              </p:nvCxnSpPr>
              <p:spPr>
                <a:xfrm>
                  <a:off x="2201503" y="3437663"/>
                  <a:ext cx="1102895" cy="0"/>
                </a:xfrm>
                <a:prstGeom prst="line">
                  <a:avLst/>
                </a:prstGeom>
                <a:noFill/>
                <a:ln w="19050" cap="flat" cmpd="sng" algn="ctr">
                  <a:solidFill>
                    <a:srgbClr val="C00000"/>
                  </a:solidFill>
                  <a:prstDash val="solid"/>
                </a:ln>
                <a:effectLst/>
              </p:spPr>
            </p:cxnSp>
            <p:cxnSp>
              <p:nvCxnSpPr>
                <p:cNvPr id="1204" name="Straight Connector 1203">
                  <a:extLst>
                    <a:ext uri="{FF2B5EF4-FFF2-40B4-BE49-F238E27FC236}">
                      <a16:creationId xmlns:a16="http://schemas.microsoft.com/office/drawing/2014/main" id="{D6BACE9E-4F57-4C36-8D69-A5E8BE684446}"/>
                    </a:ext>
                  </a:extLst>
                </p:cNvPr>
                <p:cNvCxnSpPr/>
                <p:nvPr/>
              </p:nvCxnSpPr>
              <p:spPr>
                <a:xfrm>
                  <a:off x="2201503" y="3754428"/>
                  <a:ext cx="1102895" cy="0"/>
                </a:xfrm>
                <a:prstGeom prst="line">
                  <a:avLst/>
                </a:prstGeom>
                <a:noFill/>
                <a:ln w="19050" cap="flat" cmpd="sng" algn="ctr">
                  <a:solidFill>
                    <a:srgbClr val="C00000"/>
                  </a:solidFill>
                  <a:prstDash val="solid"/>
                </a:ln>
                <a:effectLst/>
              </p:spPr>
            </p:cxnSp>
            <p:cxnSp>
              <p:nvCxnSpPr>
                <p:cNvPr id="1205" name="Straight Connector 1204">
                  <a:extLst>
                    <a:ext uri="{FF2B5EF4-FFF2-40B4-BE49-F238E27FC236}">
                      <a16:creationId xmlns:a16="http://schemas.microsoft.com/office/drawing/2014/main" id="{49B91873-0ADD-4271-AA97-8C2869A3F23D}"/>
                    </a:ext>
                  </a:extLst>
                </p:cNvPr>
                <p:cNvCxnSpPr/>
                <p:nvPr/>
              </p:nvCxnSpPr>
              <p:spPr>
                <a:xfrm>
                  <a:off x="2201503" y="4071195"/>
                  <a:ext cx="1102895" cy="0"/>
                </a:xfrm>
                <a:prstGeom prst="line">
                  <a:avLst/>
                </a:prstGeom>
                <a:noFill/>
                <a:ln w="19050" cap="flat" cmpd="sng" algn="ctr">
                  <a:solidFill>
                    <a:srgbClr val="C00000"/>
                  </a:solidFill>
                  <a:prstDash val="solid"/>
                </a:ln>
                <a:effectLst/>
              </p:spPr>
            </p:cxnSp>
            <p:cxnSp>
              <p:nvCxnSpPr>
                <p:cNvPr id="1206" name="Straight Connector 1205">
                  <a:extLst>
                    <a:ext uri="{FF2B5EF4-FFF2-40B4-BE49-F238E27FC236}">
                      <a16:creationId xmlns:a16="http://schemas.microsoft.com/office/drawing/2014/main" id="{416D522E-70B8-404B-8ADD-1957EB7DA2C5}"/>
                    </a:ext>
                  </a:extLst>
                </p:cNvPr>
                <p:cNvCxnSpPr/>
                <p:nvPr/>
              </p:nvCxnSpPr>
              <p:spPr>
                <a:xfrm>
                  <a:off x="2201503" y="3120898"/>
                  <a:ext cx="1102895" cy="0"/>
                </a:xfrm>
                <a:prstGeom prst="line">
                  <a:avLst/>
                </a:prstGeom>
                <a:noFill/>
                <a:ln w="19050" cap="flat" cmpd="sng" algn="ctr">
                  <a:solidFill>
                    <a:srgbClr val="C00000"/>
                  </a:solidFill>
                  <a:prstDash val="solid"/>
                </a:ln>
                <a:effectLst/>
              </p:spPr>
            </p:cxnSp>
            <p:grpSp>
              <p:nvGrpSpPr>
                <p:cNvPr id="1207" name="Group 1206">
                  <a:extLst>
                    <a:ext uri="{FF2B5EF4-FFF2-40B4-BE49-F238E27FC236}">
                      <a16:creationId xmlns:a16="http://schemas.microsoft.com/office/drawing/2014/main" id="{C0CAADD9-30B1-4972-8728-63EA055260C7}"/>
                    </a:ext>
                  </a:extLst>
                </p:cNvPr>
                <p:cNvGrpSpPr/>
                <p:nvPr/>
              </p:nvGrpSpPr>
              <p:grpSpPr>
                <a:xfrm>
                  <a:off x="2022695" y="1566515"/>
                  <a:ext cx="766903" cy="767014"/>
                  <a:chOff x="9123445" y="2463609"/>
                  <a:chExt cx="652033" cy="652035"/>
                </a:xfrm>
              </p:grpSpPr>
              <p:sp>
                <p:nvSpPr>
                  <p:cNvPr id="1211" name="Oval 1210">
                    <a:extLst>
                      <a:ext uri="{FF2B5EF4-FFF2-40B4-BE49-F238E27FC236}">
                        <a16:creationId xmlns:a16="http://schemas.microsoft.com/office/drawing/2014/main" id="{D01EE088-490E-47C8-B2CA-CEC4247B87C7}"/>
                      </a:ext>
                    </a:extLst>
                  </p:cNvPr>
                  <p:cNvSpPr/>
                  <p:nvPr/>
                </p:nvSpPr>
                <p:spPr bwMode="auto">
                  <a:xfrm rot="662724">
                    <a:off x="9123445" y="2463609"/>
                    <a:ext cx="652033"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212" name="Freeform 313">
                    <a:extLst>
                      <a:ext uri="{FF2B5EF4-FFF2-40B4-BE49-F238E27FC236}">
                        <a16:creationId xmlns:a16="http://schemas.microsoft.com/office/drawing/2014/main" id="{29E3FCE6-03CC-4FDC-B9C9-AA441CF29F91}"/>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505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8" name="Group 1207">
                  <a:extLst>
                    <a:ext uri="{FF2B5EF4-FFF2-40B4-BE49-F238E27FC236}">
                      <a16:creationId xmlns:a16="http://schemas.microsoft.com/office/drawing/2014/main" id="{D8DCD3D7-7786-4DB8-953A-C5BC09BE526E}"/>
                    </a:ext>
                  </a:extLst>
                </p:cNvPr>
                <p:cNvGrpSpPr/>
                <p:nvPr/>
              </p:nvGrpSpPr>
              <p:grpSpPr>
                <a:xfrm>
                  <a:off x="1973388" y="1517311"/>
                  <a:ext cx="853073" cy="853194"/>
                  <a:chOff x="9123452" y="2463609"/>
                  <a:chExt cx="652035" cy="652035"/>
                </a:xfrm>
              </p:grpSpPr>
              <p:sp>
                <p:nvSpPr>
                  <p:cNvPr id="1209" name="Oval 1208">
                    <a:extLst>
                      <a:ext uri="{FF2B5EF4-FFF2-40B4-BE49-F238E27FC236}">
                        <a16:creationId xmlns:a16="http://schemas.microsoft.com/office/drawing/2014/main" id="{7D57D883-0D3F-4343-B357-509561E2F833}"/>
                      </a:ext>
                    </a:extLst>
                  </p:cNvPr>
                  <p:cNvSpPr/>
                  <p:nvPr/>
                </p:nvSpPr>
                <p:spPr bwMode="auto">
                  <a:xfrm rot="662724">
                    <a:off x="9123452" y="2463609"/>
                    <a:ext cx="652035" cy="652035"/>
                  </a:xfrm>
                  <a:prstGeom prst="ellipse">
                    <a:avLst/>
                  </a:prstGeom>
                  <a:solidFill>
                    <a:srgbClr val="FFB900"/>
                  </a:solidFill>
                  <a:ln w="6350" cap="flat" cmpd="sng" algn="ctr">
                    <a:solidFill>
                      <a:srgbClr val="FFFFFF">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210" name="Freeform 311">
                    <a:extLst>
                      <a:ext uri="{FF2B5EF4-FFF2-40B4-BE49-F238E27FC236}">
                        <a16:creationId xmlns:a16="http://schemas.microsoft.com/office/drawing/2014/main" id="{5F23DEA0-2EC4-450D-8B11-612008B98128}"/>
                      </a:ext>
                    </a:extLst>
                  </p:cNvPr>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036" name="Group 1035">
                <a:extLst>
                  <a:ext uri="{FF2B5EF4-FFF2-40B4-BE49-F238E27FC236}">
                    <a16:creationId xmlns:a16="http://schemas.microsoft.com/office/drawing/2014/main" id="{B4B2DB65-AD85-4331-BCD1-3A76D8958F93}"/>
                  </a:ext>
                </a:extLst>
              </p:cNvPr>
              <p:cNvGrpSpPr/>
              <p:nvPr/>
            </p:nvGrpSpPr>
            <p:grpSpPr>
              <a:xfrm>
                <a:off x="1226671" y="3909844"/>
                <a:ext cx="304563" cy="307388"/>
                <a:chOff x="4471988" y="3821062"/>
                <a:chExt cx="2035176" cy="2113013"/>
              </a:xfrm>
            </p:grpSpPr>
            <p:sp>
              <p:nvSpPr>
                <p:cNvPr id="1144" name="Rectangle 6">
                  <a:extLst>
                    <a:ext uri="{FF2B5EF4-FFF2-40B4-BE49-F238E27FC236}">
                      <a16:creationId xmlns:a16="http://schemas.microsoft.com/office/drawing/2014/main" id="{06C262CD-B900-4DD7-B9BB-437EE66F9255}"/>
                    </a:ext>
                  </a:extLst>
                </p:cNvPr>
                <p:cNvSpPr>
                  <a:spLocks noChangeArrowheads="1"/>
                </p:cNvSpPr>
                <p:nvPr/>
              </p:nvSpPr>
              <p:spPr bwMode="auto">
                <a:xfrm>
                  <a:off x="6346826" y="522922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5" name="Freeform 7">
                  <a:extLst>
                    <a:ext uri="{FF2B5EF4-FFF2-40B4-BE49-F238E27FC236}">
                      <a16:creationId xmlns:a16="http://schemas.microsoft.com/office/drawing/2014/main" id="{30EA9D72-DD61-4598-9457-E63825D768CC}"/>
                    </a:ext>
                  </a:extLst>
                </p:cNvPr>
                <p:cNvSpPr>
                  <a:spLocks/>
                </p:cNvSpPr>
                <p:nvPr/>
              </p:nvSpPr>
              <p:spPr bwMode="auto">
                <a:xfrm>
                  <a:off x="6003926" y="4619625"/>
                  <a:ext cx="477838" cy="612775"/>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6" name="Freeform 10">
                  <a:extLst>
                    <a:ext uri="{FF2B5EF4-FFF2-40B4-BE49-F238E27FC236}">
                      <a16:creationId xmlns:a16="http://schemas.microsoft.com/office/drawing/2014/main" id="{6F569C44-5BED-4C20-8366-D5891E639514}"/>
                    </a:ext>
                  </a:extLst>
                </p:cNvPr>
                <p:cNvSpPr>
                  <a:spLocks/>
                </p:cNvSpPr>
                <p:nvPr/>
              </p:nvSpPr>
              <p:spPr bwMode="auto">
                <a:xfrm>
                  <a:off x="6067426" y="5554663"/>
                  <a:ext cx="115888" cy="217488"/>
                </a:xfrm>
                <a:custGeom>
                  <a:avLst/>
                  <a:gdLst>
                    <a:gd name="T0" fmla="*/ 73 w 73"/>
                    <a:gd name="T1" fmla="*/ 137 h 137"/>
                    <a:gd name="T2" fmla="*/ 0 w 73"/>
                    <a:gd name="T3" fmla="*/ 137 h 137"/>
                    <a:gd name="T4" fmla="*/ 9 w 73"/>
                    <a:gd name="T5" fmla="*/ 0 h 137"/>
                    <a:gd name="T6" fmla="*/ 64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9" y="0"/>
                      </a:lnTo>
                      <a:lnTo>
                        <a:pt x="64"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7" name="Freeform 11">
                  <a:extLst>
                    <a:ext uri="{FF2B5EF4-FFF2-40B4-BE49-F238E27FC236}">
                      <a16:creationId xmlns:a16="http://schemas.microsoft.com/office/drawing/2014/main" id="{43FBB47A-9886-48C0-833C-9C0A4D65578C}"/>
                    </a:ext>
                  </a:extLst>
                </p:cNvPr>
                <p:cNvSpPr>
                  <a:spLocks/>
                </p:cNvSpPr>
                <p:nvPr/>
              </p:nvSpPr>
              <p:spPr bwMode="auto">
                <a:xfrm>
                  <a:off x="6092826" y="5462588"/>
                  <a:ext cx="61913" cy="92075"/>
                </a:xfrm>
                <a:custGeom>
                  <a:avLst/>
                  <a:gdLst>
                    <a:gd name="T0" fmla="*/ 39 w 39"/>
                    <a:gd name="T1" fmla="*/ 58 h 58"/>
                    <a:gd name="T2" fmla="*/ 0 w 39"/>
                    <a:gd name="T3" fmla="*/ 58 h 58"/>
                    <a:gd name="T4" fmla="*/ 5 w 39"/>
                    <a:gd name="T5" fmla="*/ 0 h 58"/>
                    <a:gd name="T6" fmla="*/ 36 w 39"/>
                    <a:gd name="T7" fmla="*/ 0 h 58"/>
                    <a:gd name="T8" fmla="*/ 39 w 39"/>
                    <a:gd name="T9" fmla="*/ 58 h 58"/>
                  </a:gdLst>
                  <a:ahLst/>
                  <a:cxnLst>
                    <a:cxn ang="0">
                      <a:pos x="T0" y="T1"/>
                    </a:cxn>
                    <a:cxn ang="0">
                      <a:pos x="T2" y="T3"/>
                    </a:cxn>
                    <a:cxn ang="0">
                      <a:pos x="T4" y="T5"/>
                    </a:cxn>
                    <a:cxn ang="0">
                      <a:pos x="T6" y="T7"/>
                    </a:cxn>
                    <a:cxn ang="0">
                      <a:pos x="T8" y="T9"/>
                    </a:cxn>
                  </a:cxnLst>
                  <a:rect l="0" t="0" r="r" b="b"/>
                  <a:pathLst>
                    <a:path w="39" h="58">
                      <a:moveTo>
                        <a:pt x="39" y="58"/>
                      </a:moveTo>
                      <a:lnTo>
                        <a:pt x="0" y="58"/>
                      </a:lnTo>
                      <a:lnTo>
                        <a:pt x="5" y="0"/>
                      </a:lnTo>
                      <a:lnTo>
                        <a:pt x="36" y="0"/>
                      </a:lnTo>
                      <a:lnTo>
                        <a:pt x="3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8" name="Oval 12">
                  <a:extLst>
                    <a:ext uri="{FF2B5EF4-FFF2-40B4-BE49-F238E27FC236}">
                      <a16:creationId xmlns:a16="http://schemas.microsoft.com/office/drawing/2014/main" id="{EA96D9E7-1F0F-4684-B14E-5C896164C87B}"/>
                    </a:ext>
                  </a:extLst>
                </p:cNvPr>
                <p:cNvSpPr>
                  <a:spLocks noChangeArrowheads="1"/>
                </p:cNvSpPr>
                <p:nvPr/>
              </p:nvSpPr>
              <p:spPr bwMode="auto">
                <a:xfrm>
                  <a:off x="5759451" y="5803900"/>
                  <a:ext cx="128588" cy="1301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49" name="Oval 13">
                  <a:extLst>
                    <a:ext uri="{FF2B5EF4-FFF2-40B4-BE49-F238E27FC236}">
                      <a16:creationId xmlns:a16="http://schemas.microsoft.com/office/drawing/2014/main" id="{9EAAEF76-AFD4-412D-B7F3-E1C0173F3BE9}"/>
                    </a:ext>
                  </a:extLst>
                </p:cNvPr>
                <p:cNvSpPr>
                  <a:spLocks noChangeArrowheads="1"/>
                </p:cNvSpPr>
                <p:nvPr/>
              </p:nvSpPr>
              <p:spPr bwMode="auto">
                <a:xfrm>
                  <a:off x="6351588" y="5802313"/>
                  <a:ext cx="130175" cy="127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0" name="Freeform 14">
                  <a:extLst>
                    <a:ext uri="{FF2B5EF4-FFF2-40B4-BE49-F238E27FC236}">
                      <a16:creationId xmlns:a16="http://schemas.microsoft.com/office/drawing/2014/main" id="{702713C3-353F-4BB2-8B56-013F8004C117}"/>
                    </a:ext>
                  </a:extLst>
                </p:cNvPr>
                <p:cNvSpPr>
                  <a:spLocks/>
                </p:cNvSpPr>
                <p:nvPr/>
              </p:nvSpPr>
              <p:spPr bwMode="auto">
                <a:xfrm>
                  <a:off x="5822951" y="5700713"/>
                  <a:ext cx="592138" cy="9366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1" name="Rectangle 15">
                  <a:extLst>
                    <a:ext uri="{FF2B5EF4-FFF2-40B4-BE49-F238E27FC236}">
                      <a16:creationId xmlns:a16="http://schemas.microsoft.com/office/drawing/2014/main" id="{906D0316-B559-4D0B-B96B-FBB069586F84}"/>
                    </a:ext>
                  </a:extLst>
                </p:cNvPr>
                <p:cNvSpPr>
                  <a:spLocks noChangeArrowheads="1"/>
                </p:cNvSpPr>
                <p:nvPr/>
              </p:nvSpPr>
              <p:spPr bwMode="auto">
                <a:xfrm>
                  <a:off x="5822951" y="5794375"/>
                  <a:ext cx="65088"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2" name="Rectangle 16">
                  <a:extLst>
                    <a:ext uri="{FF2B5EF4-FFF2-40B4-BE49-F238E27FC236}">
                      <a16:creationId xmlns:a16="http://schemas.microsoft.com/office/drawing/2014/main" id="{1F700410-71B2-46B6-992A-F3FDBC78C5CA}"/>
                    </a:ext>
                  </a:extLst>
                </p:cNvPr>
                <p:cNvSpPr>
                  <a:spLocks noChangeArrowheads="1"/>
                </p:cNvSpPr>
                <p:nvPr/>
              </p:nvSpPr>
              <p:spPr bwMode="auto">
                <a:xfrm>
                  <a:off x="6351588" y="5794375"/>
                  <a:ext cx="63500"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3" name="Freeform 17">
                  <a:extLst>
                    <a:ext uri="{FF2B5EF4-FFF2-40B4-BE49-F238E27FC236}">
                      <a16:creationId xmlns:a16="http://schemas.microsoft.com/office/drawing/2014/main" id="{7282A6DE-97F6-4E49-8001-B30DC85FF836}"/>
                    </a:ext>
                  </a:extLst>
                </p:cNvPr>
                <p:cNvSpPr>
                  <a:spLocks/>
                </p:cNvSpPr>
                <p:nvPr/>
              </p:nvSpPr>
              <p:spPr bwMode="auto">
                <a:xfrm>
                  <a:off x="6076951" y="5803900"/>
                  <a:ext cx="30163"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4" name="Freeform 18">
                  <a:extLst>
                    <a:ext uri="{FF2B5EF4-FFF2-40B4-BE49-F238E27FC236}">
                      <a16:creationId xmlns:a16="http://schemas.microsoft.com/office/drawing/2014/main" id="{F760EF2B-9312-4143-91FC-CEC3D02F08D1}"/>
                    </a:ext>
                  </a:extLst>
                </p:cNvPr>
                <p:cNvSpPr>
                  <a:spLocks/>
                </p:cNvSpPr>
                <p:nvPr/>
              </p:nvSpPr>
              <p:spPr bwMode="auto">
                <a:xfrm>
                  <a:off x="6142038" y="5803900"/>
                  <a:ext cx="31750" cy="1301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5" name="Rectangle 19">
                  <a:extLst>
                    <a:ext uri="{FF2B5EF4-FFF2-40B4-BE49-F238E27FC236}">
                      <a16:creationId xmlns:a16="http://schemas.microsoft.com/office/drawing/2014/main" id="{E0439A7E-14BA-41E3-ADC2-8F618EBB5432}"/>
                    </a:ext>
                  </a:extLst>
                </p:cNvPr>
                <p:cNvSpPr>
                  <a:spLocks noChangeArrowheads="1"/>
                </p:cNvSpPr>
                <p:nvPr/>
              </p:nvSpPr>
              <p:spPr bwMode="auto">
                <a:xfrm>
                  <a:off x="6091238" y="5713413"/>
                  <a:ext cx="65088"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6" name="Freeform 20">
                  <a:extLst>
                    <a:ext uri="{FF2B5EF4-FFF2-40B4-BE49-F238E27FC236}">
                      <a16:creationId xmlns:a16="http://schemas.microsoft.com/office/drawing/2014/main" id="{1BF5FC71-7367-4872-A9B0-9F7A5794D711}"/>
                    </a:ext>
                  </a:extLst>
                </p:cNvPr>
                <p:cNvSpPr>
                  <a:spLocks/>
                </p:cNvSpPr>
                <p:nvPr/>
              </p:nvSpPr>
              <p:spPr bwMode="auto">
                <a:xfrm>
                  <a:off x="5935663" y="5419725"/>
                  <a:ext cx="379413" cy="5238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7" name="Freeform 21">
                  <a:extLst>
                    <a:ext uri="{FF2B5EF4-FFF2-40B4-BE49-F238E27FC236}">
                      <a16:creationId xmlns:a16="http://schemas.microsoft.com/office/drawing/2014/main" id="{23AFC683-5B05-4EA7-9957-AAFBA4CD41B3}"/>
                    </a:ext>
                  </a:extLst>
                </p:cNvPr>
                <p:cNvSpPr>
                  <a:spLocks/>
                </p:cNvSpPr>
                <p:nvPr/>
              </p:nvSpPr>
              <p:spPr bwMode="auto">
                <a:xfrm>
                  <a:off x="5764213" y="5394325"/>
                  <a:ext cx="722313" cy="52388"/>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8" name="Freeform 22">
                  <a:extLst>
                    <a:ext uri="{FF2B5EF4-FFF2-40B4-BE49-F238E27FC236}">
                      <a16:creationId xmlns:a16="http://schemas.microsoft.com/office/drawing/2014/main" id="{F7CCFCE9-136D-471D-800B-F915508993E2}"/>
                    </a:ext>
                  </a:extLst>
                </p:cNvPr>
                <p:cNvSpPr>
                  <a:spLocks/>
                </p:cNvSpPr>
                <p:nvPr/>
              </p:nvSpPr>
              <p:spPr bwMode="auto">
                <a:xfrm>
                  <a:off x="5764213" y="5324475"/>
                  <a:ext cx="717550" cy="69850"/>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59" name="Freeform 23">
                  <a:extLst>
                    <a:ext uri="{FF2B5EF4-FFF2-40B4-BE49-F238E27FC236}">
                      <a16:creationId xmlns:a16="http://schemas.microsoft.com/office/drawing/2014/main" id="{866C1E7E-85E3-4C0C-8358-5E82BB0E6BFD}"/>
                    </a:ext>
                  </a:extLst>
                </p:cNvPr>
                <p:cNvSpPr>
                  <a:spLocks/>
                </p:cNvSpPr>
                <p:nvPr/>
              </p:nvSpPr>
              <p:spPr bwMode="auto">
                <a:xfrm>
                  <a:off x="5324476" y="4927600"/>
                  <a:ext cx="649288" cy="1095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0" name="Freeform 24">
                  <a:extLst>
                    <a:ext uri="{FF2B5EF4-FFF2-40B4-BE49-F238E27FC236}">
                      <a16:creationId xmlns:a16="http://schemas.microsoft.com/office/drawing/2014/main" id="{8F3E816E-7714-4A80-8CDC-E3A95F5A609E}"/>
                    </a:ext>
                  </a:extLst>
                </p:cNvPr>
                <p:cNvSpPr>
                  <a:spLocks/>
                </p:cNvSpPr>
                <p:nvPr/>
              </p:nvSpPr>
              <p:spPr bwMode="auto">
                <a:xfrm>
                  <a:off x="5711826" y="4816475"/>
                  <a:ext cx="214313" cy="111125"/>
                </a:xfrm>
                <a:custGeom>
                  <a:avLst/>
                  <a:gdLst>
                    <a:gd name="T0" fmla="*/ 0 w 135"/>
                    <a:gd name="T1" fmla="*/ 70 h 70"/>
                    <a:gd name="T2" fmla="*/ 135 w 135"/>
                    <a:gd name="T3" fmla="*/ 70 h 70"/>
                    <a:gd name="T4" fmla="*/ 135 w 135"/>
                    <a:gd name="T5" fmla="*/ 0 h 70"/>
                    <a:gd name="T6" fmla="*/ 64 w 135"/>
                    <a:gd name="T7" fmla="*/ 0 h 70"/>
                    <a:gd name="T8" fmla="*/ 40 w 135"/>
                    <a:gd name="T9" fmla="*/ 30 h 70"/>
                    <a:gd name="T10" fmla="*/ 39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40" y="30"/>
                      </a:lnTo>
                      <a:lnTo>
                        <a:pt x="39" y="0"/>
                      </a:lnTo>
                      <a:lnTo>
                        <a:pt x="0" y="0"/>
                      </a:lnTo>
                      <a:lnTo>
                        <a:pt x="0"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1" name="Rectangle 25">
                  <a:extLst>
                    <a:ext uri="{FF2B5EF4-FFF2-40B4-BE49-F238E27FC236}">
                      <a16:creationId xmlns:a16="http://schemas.microsoft.com/office/drawing/2014/main" id="{5D0FF1AC-B24F-4FC3-A197-64A9BEC6C2B0}"/>
                    </a:ext>
                  </a:extLst>
                </p:cNvPr>
                <p:cNvSpPr>
                  <a:spLocks noChangeArrowheads="1"/>
                </p:cNvSpPr>
                <p:nvPr/>
              </p:nvSpPr>
              <p:spPr bwMode="auto">
                <a:xfrm>
                  <a:off x="5959476" y="4251325"/>
                  <a:ext cx="306388"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2" name="Freeform 26">
                  <a:extLst>
                    <a:ext uri="{FF2B5EF4-FFF2-40B4-BE49-F238E27FC236}">
                      <a16:creationId xmlns:a16="http://schemas.microsoft.com/office/drawing/2014/main" id="{889EF3B3-97BB-4DFA-A50B-4F239E6A9B72}"/>
                    </a:ext>
                  </a:extLst>
                </p:cNvPr>
                <p:cNvSpPr>
                  <a:spLocks/>
                </p:cNvSpPr>
                <p:nvPr/>
              </p:nvSpPr>
              <p:spPr bwMode="auto">
                <a:xfrm>
                  <a:off x="5949951" y="4383088"/>
                  <a:ext cx="301625" cy="352425"/>
                </a:xfrm>
                <a:custGeom>
                  <a:avLst/>
                  <a:gdLst>
                    <a:gd name="T0" fmla="*/ 190 w 190"/>
                    <a:gd name="T1" fmla="*/ 222 h 222"/>
                    <a:gd name="T2" fmla="*/ 0 w 190"/>
                    <a:gd name="T3" fmla="*/ 222 h 222"/>
                    <a:gd name="T4" fmla="*/ 6 w 190"/>
                    <a:gd name="T5" fmla="*/ 0 h 222"/>
                    <a:gd name="T6" fmla="*/ 190 w 190"/>
                    <a:gd name="T7" fmla="*/ 0 h 222"/>
                    <a:gd name="T8" fmla="*/ 190 w 190"/>
                    <a:gd name="T9" fmla="*/ 222 h 222"/>
                  </a:gdLst>
                  <a:ahLst/>
                  <a:cxnLst>
                    <a:cxn ang="0">
                      <a:pos x="T0" y="T1"/>
                    </a:cxn>
                    <a:cxn ang="0">
                      <a:pos x="T2" y="T3"/>
                    </a:cxn>
                    <a:cxn ang="0">
                      <a:pos x="T4" y="T5"/>
                    </a:cxn>
                    <a:cxn ang="0">
                      <a:pos x="T6" y="T7"/>
                    </a:cxn>
                    <a:cxn ang="0">
                      <a:pos x="T8" y="T9"/>
                    </a:cxn>
                  </a:cxnLst>
                  <a:rect l="0" t="0" r="r" b="b"/>
                  <a:pathLst>
                    <a:path w="190" h="222">
                      <a:moveTo>
                        <a:pt x="190" y="222"/>
                      </a:moveTo>
                      <a:lnTo>
                        <a:pt x="0" y="222"/>
                      </a:lnTo>
                      <a:lnTo>
                        <a:pt x="6" y="0"/>
                      </a:lnTo>
                      <a:lnTo>
                        <a:pt x="190" y="0"/>
                      </a:lnTo>
                      <a:lnTo>
                        <a:pt x="190" y="222"/>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3" name="Freeform 27">
                  <a:extLst>
                    <a:ext uri="{FF2B5EF4-FFF2-40B4-BE49-F238E27FC236}">
                      <a16:creationId xmlns:a16="http://schemas.microsoft.com/office/drawing/2014/main" id="{C6595CE3-0E70-4A20-B7A1-4D0848BC80B0}"/>
                    </a:ext>
                  </a:extLst>
                </p:cNvPr>
                <p:cNvSpPr>
                  <a:spLocks/>
                </p:cNvSpPr>
                <p:nvPr/>
              </p:nvSpPr>
              <p:spPr bwMode="auto">
                <a:xfrm>
                  <a:off x="5969001" y="4206875"/>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4" name="Freeform 28">
                  <a:extLst>
                    <a:ext uri="{FF2B5EF4-FFF2-40B4-BE49-F238E27FC236}">
                      <a16:creationId xmlns:a16="http://schemas.microsoft.com/office/drawing/2014/main" id="{577A51B8-5659-4611-91DD-2A30A3451CBB}"/>
                    </a:ext>
                  </a:extLst>
                </p:cNvPr>
                <p:cNvSpPr>
                  <a:spLocks/>
                </p:cNvSpPr>
                <p:nvPr/>
              </p:nvSpPr>
              <p:spPr bwMode="auto">
                <a:xfrm>
                  <a:off x="6010276" y="4206875"/>
                  <a:ext cx="150813" cy="131763"/>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5" name="Freeform 29">
                  <a:extLst>
                    <a:ext uri="{FF2B5EF4-FFF2-40B4-BE49-F238E27FC236}">
                      <a16:creationId xmlns:a16="http://schemas.microsoft.com/office/drawing/2014/main" id="{E696A1E3-E08E-44D3-8005-92851F7F7728}"/>
                    </a:ext>
                  </a:extLst>
                </p:cNvPr>
                <p:cNvSpPr>
                  <a:spLocks/>
                </p:cNvSpPr>
                <p:nvPr/>
              </p:nvSpPr>
              <p:spPr bwMode="auto">
                <a:xfrm>
                  <a:off x="5910263" y="3973513"/>
                  <a:ext cx="355600" cy="334963"/>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6" name="Freeform 30">
                  <a:extLst>
                    <a:ext uri="{FF2B5EF4-FFF2-40B4-BE49-F238E27FC236}">
                      <a16:creationId xmlns:a16="http://schemas.microsoft.com/office/drawing/2014/main" id="{A1223BC8-BC72-4D67-B160-64506521AC0A}"/>
                    </a:ext>
                  </a:extLst>
                </p:cNvPr>
                <p:cNvSpPr>
                  <a:spLocks/>
                </p:cNvSpPr>
                <p:nvPr/>
              </p:nvSpPr>
              <p:spPr bwMode="auto">
                <a:xfrm>
                  <a:off x="5448301" y="5778500"/>
                  <a:ext cx="285750" cy="146050"/>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7" name="Freeform 31">
                  <a:extLst>
                    <a:ext uri="{FF2B5EF4-FFF2-40B4-BE49-F238E27FC236}">
                      <a16:creationId xmlns:a16="http://schemas.microsoft.com/office/drawing/2014/main" id="{088430F9-47E2-404E-A434-051FA9CBEFA0}"/>
                    </a:ext>
                  </a:extLst>
                </p:cNvPr>
                <p:cNvSpPr>
                  <a:spLocks/>
                </p:cNvSpPr>
                <p:nvPr/>
              </p:nvSpPr>
              <p:spPr bwMode="auto">
                <a:xfrm>
                  <a:off x="5475288" y="5778500"/>
                  <a:ext cx="255588" cy="73025"/>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8" name="Freeform 32">
                  <a:extLst>
                    <a:ext uri="{FF2B5EF4-FFF2-40B4-BE49-F238E27FC236}">
                      <a16:creationId xmlns:a16="http://schemas.microsoft.com/office/drawing/2014/main" id="{FA331DAE-DD74-4747-B9BE-CC07DA2D1D64}"/>
                    </a:ext>
                  </a:extLst>
                </p:cNvPr>
                <p:cNvSpPr>
                  <a:spLocks/>
                </p:cNvSpPr>
                <p:nvPr/>
              </p:nvSpPr>
              <p:spPr bwMode="auto">
                <a:xfrm>
                  <a:off x="5497513" y="5297488"/>
                  <a:ext cx="236538" cy="481013"/>
                </a:xfrm>
                <a:custGeom>
                  <a:avLst/>
                  <a:gdLst>
                    <a:gd name="T0" fmla="*/ 149 w 149"/>
                    <a:gd name="T1" fmla="*/ 303 h 303"/>
                    <a:gd name="T2" fmla="*/ 0 w 149"/>
                    <a:gd name="T3" fmla="*/ 303 h 303"/>
                    <a:gd name="T4" fmla="*/ 60 w 149"/>
                    <a:gd name="T5" fmla="*/ 0 h 303"/>
                    <a:gd name="T6" fmla="*/ 149 w 149"/>
                    <a:gd name="T7" fmla="*/ 27 h 303"/>
                    <a:gd name="T8" fmla="*/ 149 w 149"/>
                    <a:gd name="T9" fmla="*/ 303 h 303"/>
                  </a:gdLst>
                  <a:ahLst/>
                  <a:cxnLst>
                    <a:cxn ang="0">
                      <a:pos x="T0" y="T1"/>
                    </a:cxn>
                    <a:cxn ang="0">
                      <a:pos x="T2" y="T3"/>
                    </a:cxn>
                    <a:cxn ang="0">
                      <a:pos x="T4" y="T5"/>
                    </a:cxn>
                    <a:cxn ang="0">
                      <a:pos x="T6" y="T7"/>
                    </a:cxn>
                    <a:cxn ang="0">
                      <a:pos x="T8" y="T9"/>
                    </a:cxn>
                  </a:cxnLst>
                  <a:rect l="0" t="0" r="r" b="b"/>
                  <a:pathLst>
                    <a:path w="149" h="303">
                      <a:moveTo>
                        <a:pt x="149" y="303"/>
                      </a:moveTo>
                      <a:lnTo>
                        <a:pt x="0" y="303"/>
                      </a:lnTo>
                      <a:lnTo>
                        <a:pt x="60" y="0"/>
                      </a:lnTo>
                      <a:lnTo>
                        <a:pt x="149" y="27"/>
                      </a:lnTo>
                      <a:lnTo>
                        <a:pt x="149"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69" name="Freeform 102">
                  <a:extLst>
                    <a:ext uri="{FF2B5EF4-FFF2-40B4-BE49-F238E27FC236}">
                      <a16:creationId xmlns:a16="http://schemas.microsoft.com/office/drawing/2014/main" id="{B6478C86-F9A0-4827-B48A-9674118CA569}"/>
                    </a:ext>
                  </a:extLst>
                </p:cNvPr>
                <p:cNvSpPr>
                  <a:spLocks/>
                </p:cNvSpPr>
                <p:nvPr/>
              </p:nvSpPr>
              <p:spPr bwMode="auto">
                <a:xfrm>
                  <a:off x="5589588" y="5137150"/>
                  <a:ext cx="482600" cy="573088"/>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0" name="Freeform 103">
                  <a:extLst>
                    <a:ext uri="{FF2B5EF4-FFF2-40B4-BE49-F238E27FC236}">
                      <a16:creationId xmlns:a16="http://schemas.microsoft.com/office/drawing/2014/main" id="{E4F791A3-5C48-44C3-8842-FFBCD5E973ED}"/>
                    </a:ext>
                  </a:extLst>
                </p:cNvPr>
                <p:cNvSpPr>
                  <a:spLocks/>
                </p:cNvSpPr>
                <p:nvPr/>
              </p:nvSpPr>
              <p:spPr bwMode="auto">
                <a:xfrm>
                  <a:off x="5949951" y="5137150"/>
                  <a:ext cx="317500" cy="196850"/>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1" name="Freeform 104">
                  <a:extLst>
                    <a:ext uri="{FF2B5EF4-FFF2-40B4-BE49-F238E27FC236}">
                      <a16:creationId xmlns:a16="http://schemas.microsoft.com/office/drawing/2014/main" id="{E2CF788E-21D2-4CCA-BCC0-FF1FE8888144}"/>
                    </a:ext>
                  </a:extLst>
                </p:cNvPr>
                <p:cNvSpPr>
                  <a:spLocks/>
                </p:cNvSpPr>
                <p:nvPr/>
              </p:nvSpPr>
              <p:spPr bwMode="auto">
                <a:xfrm>
                  <a:off x="5146676" y="5778500"/>
                  <a:ext cx="285750" cy="146050"/>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2" name="Freeform 105">
                  <a:extLst>
                    <a:ext uri="{FF2B5EF4-FFF2-40B4-BE49-F238E27FC236}">
                      <a16:creationId xmlns:a16="http://schemas.microsoft.com/office/drawing/2014/main" id="{55FAA7D2-D893-4BCA-829B-083544DD8D84}"/>
                    </a:ext>
                  </a:extLst>
                </p:cNvPr>
                <p:cNvSpPr>
                  <a:spLocks/>
                </p:cNvSpPr>
                <p:nvPr/>
              </p:nvSpPr>
              <p:spPr bwMode="auto">
                <a:xfrm>
                  <a:off x="5173663" y="5778500"/>
                  <a:ext cx="258763" cy="73025"/>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3" name="Freeform 106">
                  <a:extLst>
                    <a:ext uri="{FF2B5EF4-FFF2-40B4-BE49-F238E27FC236}">
                      <a16:creationId xmlns:a16="http://schemas.microsoft.com/office/drawing/2014/main" id="{AE0AADE5-4A86-4D2C-8202-ED8BE3BAF728}"/>
                    </a:ext>
                  </a:extLst>
                </p:cNvPr>
                <p:cNvSpPr>
                  <a:spLocks/>
                </p:cNvSpPr>
                <p:nvPr/>
              </p:nvSpPr>
              <p:spPr bwMode="auto">
                <a:xfrm>
                  <a:off x="5199063" y="5297488"/>
                  <a:ext cx="233363" cy="481013"/>
                </a:xfrm>
                <a:custGeom>
                  <a:avLst/>
                  <a:gdLst>
                    <a:gd name="T0" fmla="*/ 147 w 147"/>
                    <a:gd name="T1" fmla="*/ 303 h 303"/>
                    <a:gd name="T2" fmla="*/ 0 w 147"/>
                    <a:gd name="T3" fmla="*/ 303 h 303"/>
                    <a:gd name="T4" fmla="*/ 58 w 147"/>
                    <a:gd name="T5" fmla="*/ 0 h 303"/>
                    <a:gd name="T6" fmla="*/ 147 w 147"/>
                    <a:gd name="T7" fmla="*/ 27 h 303"/>
                    <a:gd name="T8" fmla="*/ 147 w 147"/>
                    <a:gd name="T9" fmla="*/ 303 h 303"/>
                  </a:gdLst>
                  <a:ahLst/>
                  <a:cxnLst>
                    <a:cxn ang="0">
                      <a:pos x="T0" y="T1"/>
                    </a:cxn>
                    <a:cxn ang="0">
                      <a:pos x="T2" y="T3"/>
                    </a:cxn>
                    <a:cxn ang="0">
                      <a:pos x="T4" y="T5"/>
                    </a:cxn>
                    <a:cxn ang="0">
                      <a:pos x="T6" y="T7"/>
                    </a:cxn>
                    <a:cxn ang="0">
                      <a:pos x="T8" y="T9"/>
                    </a:cxn>
                  </a:cxnLst>
                  <a:rect l="0" t="0" r="r" b="b"/>
                  <a:pathLst>
                    <a:path w="147" h="303">
                      <a:moveTo>
                        <a:pt x="147" y="303"/>
                      </a:moveTo>
                      <a:lnTo>
                        <a:pt x="0" y="303"/>
                      </a:lnTo>
                      <a:lnTo>
                        <a:pt x="58" y="0"/>
                      </a:lnTo>
                      <a:lnTo>
                        <a:pt x="147" y="27"/>
                      </a:lnTo>
                      <a:lnTo>
                        <a:pt x="147" y="30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4" name="Freeform 107">
                  <a:extLst>
                    <a:ext uri="{FF2B5EF4-FFF2-40B4-BE49-F238E27FC236}">
                      <a16:creationId xmlns:a16="http://schemas.microsoft.com/office/drawing/2014/main" id="{DC4FC171-79E8-4A62-B2DA-3C74C1A70B91}"/>
                    </a:ext>
                  </a:extLst>
                </p:cNvPr>
                <p:cNvSpPr>
                  <a:spLocks/>
                </p:cNvSpPr>
                <p:nvPr/>
              </p:nvSpPr>
              <p:spPr bwMode="auto">
                <a:xfrm>
                  <a:off x="5287963" y="5137150"/>
                  <a:ext cx="485775" cy="573088"/>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5" name="Freeform 108">
                  <a:extLst>
                    <a:ext uri="{FF2B5EF4-FFF2-40B4-BE49-F238E27FC236}">
                      <a16:creationId xmlns:a16="http://schemas.microsoft.com/office/drawing/2014/main" id="{84850CB5-9009-4DF0-BA35-0BF8FFACC596}"/>
                    </a:ext>
                  </a:extLst>
                </p:cNvPr>
                <p:cNvSpPr>
                  <a:spLocks/>
                </p:cNvSpPr>
                <p:nvPr/>
              </p:nvSpPr>
              <p:spPr bwMode="auto">
                <a:xfrm>
                  <a:off x="5648326" y="5137150"/>
                  <a:ext cx="320675" cy="196850"/>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6" name="Rectangle 1175">
                  <a:extLst>
                    <a:ext uri="{FF2B5EF4-FFF2-40B4-BE49-F238E27FC236}">
                      <a16:creationId xmlns:a16="http://schemas.microsoft.com/office/drawing/2014/main" id="{9281AC42-45EC-48CE-848A-44DE88057F61}"/>
                    </a:ext>
                  </a:extLst>
                </p:cNvPr>
                <p:cNvSpPr>
                  <a:spLocks noChangeArrowheads="1"/>
                </p:cNvSpPr>
                <p:nvPr/>
              </p:nvSpPr>
              <p:spPr bwMode="auto">
                <a:xfrm>
                  <a:off x="5797551" y="5081588"/>
                  <a:ext cx="469900"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7" name="Freeform 110">
                  <a:extLst>
                    <a:ext uri="{FF2B5EF4-FFF2-40B4-BE49-F238E27FC236}">
                      <a16:creationId xmlns:a16="http://schemas.microsoft.com/office/drawing/2014/main" id="{F2EBFA23-E329-4515-B02E-D3F5CC4F4301}"/>
                    </a:ext>
                  </a:extLst>
                </p:cNvPr>
                <p:cNvSpPr>
                  <a:spLocks/>
                </p:cNvSpPr>
                <p:nvPr/>
              </p:nvSpPr>
              <p:spPr bwMode="auto">
                <a:xfrm>
                  <a:off x="5915026" y="5121275"/>
                  <a:ext cx="352425" cy="280988"/>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8" name="Freeform 111">
                  <a:extLst>
                    <a:ext uri="{FF2B5EF4-FFF2-40B4-BE49-F238E27FC236}">
                      <a16:creationId xmlns:a16="http://schemas.microsoft.com/office/drawing/2014/main" id="{CA910695-4D22-4EEE-8A6F-B3E0126ADF00}"/>
                    </a:ext>
                  </a:extLst>
                </p:cNvPr>
                <p:cNvSpPr>
                  <a:spLocks/>
                </p:cNvSpPr>
                <p:nvPr/>
              </p:nvSpPr>
              <p:spPr bwMode="auto">
                <a:xfrm>
                  <a:off x="5797551" y="4383088"/>
                  <a:ext cx="646113" cy="690563"/>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79" name="Freeform 112">
                  <a:extLst>
                    <a:ext uri="{FF2B5EF4-FFF2-40B4-BE49-F238E27FC236}">
                      <a16:creationId xmlns:a16="http://schemas.microsoft.com/office/drawing/2014/main" id="{FA89BF62-A8A0-4ED5-87A1-BABCEE282105}"/>
                    </a:ext>
                  </a:extLst>
                </p:cNvPr>
                <p:cNvSpPr>
                  <a:spLocks/>
                </p:cNvSpPr>
                <p:nvPr/>
              </p:nvSpPr>
              <p:spPr bwMode="auto">
                <a:xfrm>
                  <a:off x="6292851" y="4816475"/>
                  <a:ext cx="214313" cy="111125"/>
                </a:xfrm>
                <a:custGeom>
                  <a:avLst/>
                  <a:gdLst>
                    <a:gd name="T0" fmla="*/ 135 w 135"/>
                    <a:gd name="T1" fmla="*/ 70 h 70"/>
                    <a:gd name="T2" fmla="*/ 0 w 135"/>
                    <a:gd name="T3" fmla="*/ 70 h 70"/>
                    <a:gd name="T4" fmla="*/ 0 w 135"/>
                    <a:gd name="T5" fmla="*/ 0 h 70"/>
                    <a:gd name="T6" fmla="*/ 71 w 135"/>
                    <a:gd name="T7" fmla="*/ 0 h 70"/>
                    <a:gd name="T8" fmla="*/ 95 w 135"/>
                    <a:gd name="T9" fmla="*/ 30 h 70"/>
                    <a:gd name="T10" fmla="*/ 95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1" y="0"/>
                      </a:lnTo>
                      <a:lnTo>
                        <a:pt x="95" y="30"/>
                      </a:lnTo>
                      <a:lnTo>
                        <a:pt x="95" y="0"/>
                      </a:lnTo>
                      <a:lnTo>
                        <a:pt x="135" y="0"/>
                      </a:lnTo>
                      <a:lnTo>
                        <a:pt x="135" y="7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0" name="Freeform 113">
                  <a:extLst>
                    <a:ext uri="{FF2B5EF4-FFF2-40B4-BE49-F238E27FC236}">
                      <a16:creationId xmlns:a16="http://schemas.microsoft.com/office/drawing/2014/main" id="{0ED9F6D4-93DB-46C7-8986-36C8DC885AFF}"/>
                    </a:ext>
                  </a:extLst>
                </p:cNvPr>
                <p:cNvSpPr>
                  <a:spLocks/>
                </p:cNvSpPr>
                <p:nvPr/>
              </p:nvSpPr>
              <p:spPr bwMode="auto">
                <a:xfrm>
                  <a:off x="5951538" y="4329113"/>
                  <a:ext cx="341313" cy="319088"/>
                </a:xfrm>
                <a:custGeom>
                  <a:avLst/>
                  <a:gdLst>
                    <a:gd name="T0" fmla="*/ 109 w 215"/>
                    <a:gd name="T1" fmla="*/ 80 h 201"/>
                    <a:gd name="T2" fmla="*/ 134 w 215"/>
                    <a:gd name="T3" fmla="*/ 110 h 201"/>
                    <a:gd name="T4" fmla="*/ 0 w 215"/>
                    <a:gd name="T5" fmla="*/ 201 h 201"/>
                    <a:gd name="T6" fmla="*/ 132 w 215"/>
                    <a:gd name="T7" fmla="*/ 0 h 201"/>
                    <a:gd name="T8" fmla="*/ 215 w 215"/>
                    <a:gd name="T9" fmla="*/ 54 h 201"/>
                    <a:gd name="T10" fmla="*/ 159 w 215"/>
                    <a:gd name="T11" fmla="*/ 92 h 201"/>
                    <a:gd name="T12" fmla="*/ 109 w 215"/>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5" h="201">
                      <a:moveTo>
                        <a:pt x="109" y="80"/>
                      </a:moveTo>
                      <a:lnTo>
                        <a:pt x="134" y="110"/>
                      </a:lnTo>
                      <a:lnTo>
                        <a:pt x="0" y="201"/>
                      </a:lnTo>
                      <a:lnTo>
                        <a:pt x="132" y="0"/>
                      </a:lnTo>
                      <a:lnTo>
                        <a:pt x="215" y="54"/>
                      </a:lnTo>
                      <a:lnTo>
                        <a:pt x="159" y="92"/>
                      </a:lnTo>
                      <a:lnTo>
                        <a:pt x="109" y="8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1" name="Rectangle 1180">
                  <a:extLst>
                    <a:ext uri="{FF2B5EF4-FFF2-40B4-BE49-F238E27FC236}">
                      <a16:creationId xmlns:a16="http://schemas.microsoft.com/office/drawing/2014/main" id="{BC2054AB-88F1-43EF-A054-597AE899A745}"/>
                    </a:ext>
                  </a:extLst>
                </p:cNvPr>
                <p:cNvSpPr>
                  <a:spLocks noChangeArrowheads="1"/>
                </p:cNvSpPr>
                <p:nvPr/>
              </p:nvSpPr>
              <p:spPr bwMode="auto">
                <a:xfrm>
                  <a:off x="5910263" y="4089400"/>
                  <a:ext cx="176213" cy="219075"/>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2" name="Freeform 115">
                  <a:extLst>
                    <a:ext uri="{FF2B5EF4-FFF2-40B4-BE49-F238E27FC236}">
                      <a16:creationId xmlns:a16="http://schemas.microsoft.com/office/drawing/2014/main" id="{7B6A4007-901A-48C2-8EB5-F4027A2B939F}"/>
                    </a:ext>
                  </a:extLst>
                </p:cNvPr>
                <p:cNvSpPr>
                  <a:spLocks/>
                </p:cNvSpPr>
                <p:nvPr/>
              </p:nvSpPr>
              <p:spPr bwMode="auto">
                <a:xfrm>
                  <a:off x="5910263" y="3821062"/>
                  <a:ext cx="355600" cy="368300"/>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3" name="Freeform 116">
                  <a:extLst>
                    <a:ext uri="{FF2B5EF4-FFF2-40B4-BE49-F238E27FC236}">
                      <a16:creationId xmlns:a16="http://schemas.microsoft.com/office/drawing/2014/main" id="{DB9A9DB9-C89C-4B62-ABA4-387F06CB4E8C}"/>
                    </a:ext>
                  </a:extLst>
                </p:cNvPr>
                <p:cNvSpPr>
                  <a:spLocks/>
                </p:cNvSpPr>
                <p:nvPr/>
              </p:nvSpPr>
              <p:spPr bwMode="auto">
                <a:xfrm>
                  <a:off x="6004112" y="3822759"/>
                  <a:ext cx="260017" cy="29445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 name="connsiteX0" fmla="*/ 0 w 10002"/>
                    <a:gd name="connsiteY0" fmla="*/ 610 h 10000"/>
                    <a:gd name="connsiteX1" fmla="*/ 2903 w 10002"/>
                    <a:gd name="connsiteY1" fmla="*/ 0 h 10000"/>
                    <a:gd name="connsiteX2" fmla="*/ 10000 w 10002"/>
                    <a:gd name="connsiteY2" fmla="*/ 6707 h 10000"/>
                    <a:gd name="connsiteX3" fmla="*/ 10000 w 10002"/>
                    <a:gd name="connsiteY3" fmla="*/ 10000 h 10000"/>
                    <a:gd name="connsiteX4" fmla="*/ 0 w 10002"/>
                    <a:gd name="connsiteY4" fmla="*/ 610 h 10000"/>
                    <a:gd name="connsiteX0" fmla="*/ 0 w 10001"/>
                    <a:gd name="connsiteY0" fmla="*/ 617 h 10007"/>
                    <a:gd name="connsiteX1" fmla="*/ 2903 w 10001"/>
                    <a:gd name="connsiteY1" fmla="*/ 7 h 10007"/>
                    <a:gd name="connsiteX2" fmla="*/ 10000 w 10001"/>
                    <a:gd name="connsiteY2" fmla="*/ 6714 h 10007"/>
                    <a:gd name="connsiteX3" fmla="*/ 10000 w 10001"/>
                    <a:gd name="connsiteY3" fmla="*/ 10007 h 10007"/>
                    <a:gd name="connsiteX4" fmla="*/ 0 w 10001"/>
                    <a:gd name="connsiteY4" fmla="*/ 617 h 10007"/>
                    <a:gd name="connsiteX0" fmla="*/ 0 w 10001"/>
                    <a:gd name="connsiteY0" fmla="*/ 618 h 10008"/>
                    <a:gd name="connsiteX1" fmla="*/ 2903 w 10001"/>
                    <a:gd name="connsiteY1" fmla="*/ 8 h 10008"/>
                    <a:gd name="connsiteX2" fmla="*/ 10000 w 10001"/>
                    <a:gd name="connsiteY2" fmla="*/ 6715 h 10008"/>
                    <a:gd name="connsiteX3" fmla="*/ 10000 w 10001"/>
                    <a:gd name="connsiteY3" fmla="*/ 10008 h 10008"/>
                    <a:gd name="connsiteX4" fmla="*/ 0 w 10001"/>
                    <a:gd name="connsiteY4" fmla="*/ 618 h 10008"/>
                    <a:gd name="connsiteX0" fmla="*/ 0 w 10001"/>
                    <a:gd name="connsiteY0" fmla="*/ 703 h 10093"/>
                    <a:gd name="connsiteX1" fmla="*/ 2999 w 10001"/>
                    <a:gd name="connsiteY1" fmla="*/ 8 h 10093"/>
                    <a:gd name="connsiteX2" fmla="*/ 10000 w 10001"/>
                    <a:gd name="connsiteY2" fmla="*/ 6800 h 10093"/>
                    <a:gd name="connsiteX3" fmla="*/ 10000 w 10001"/>
                    <a:gd name="connsiteY3" fmla="*/ 10093 h 10093"/>
                    <a:gd name="connsiteX4" fmla="*/ 0 w 10001"/>
                    <a:gd name="connsiteY4" fmla="*/ 703 h 1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93">
                      <a:moveTo>
                        <a:pt x="0" y="703"/>
                      </a:moveTo>
                      <a:cubicBezTo>
                        <a:pt x="903" y="337"/>
                        <a:pt x="1968" y="56"/>
                        <a:pt x="2999" y="8"/>
                      </a:cubicBezTo>
                      <a:cubicBezTo>
                        <a:pt x="6648" y="-163"/>
                        <a:pt x="10096" y="2398"/>
                        <a:pt x="10000" y="6800"/>
                      </a:cubicBezTo>
                      <a:lnTo>
                        <a:pt x="10000" y="10093"/>
                      </a:lnTo>
                      <a:cubicBezTo>
                        <a:pt x="4774" y="9544"/>
                        <a:pt x="581" y="5642"/>
                        <a:pt x="0" y="7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4" name="Freeform 117">
                  <a:extLst>
                    <a:ext uri="{FF2B5EF4-FFF2-40B4-BE49-F238E27FC236}">
                      <a16:creationId xmlns:a16="http://schemas.microsoft.com/office/drawing/2014/main" id="{22904957-226C-4B0F-8BA6-ECBABAE7F30D}"/>
                    </a:ext>
                  </a:extLst>
                </p:cNvPr>
                <p:cNvSpPr>
                  <a:spLocks/>
                </p:cNvSpPr>
                <p:nvPr/>
              </p:nvSpPr>
              <p:spPr bwMode="auto">
                <a:xfrm>
                  <a:off x="5912148" y="3836144"/>
                  <a:ext cx="177800" cy="188913"/>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5" name="Freeform 118">
                  <a:extLst>
                    <a:ext uri="{FF2B5EF4-FFF2-40B4-BE49-F238E27FC236}">
                      <a16:creationId xmlns:a16="http://schemas.microsoft.com/office/drawing/2014/main" id="{E7CEA750-B6E5-4E53-BEE7-18BF0FC3884A}"/>
                    </a:ext>
                  </a:extLst>
                </p:cNvPr>
                <p:cNvSpPr>
                  <a:spLocks/>
                </p:cNvSpPr>
                <p:nvPr/>
              </p:nvSpPr>
              <p:spPr bwMode="auto">
                <a:xfrm>
                  <a:off x="6178551" y="4049713"/>
                  <a:ext cx="46038" cy="88900"/>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6" name="Oval 1185">
                  <a:extLst>
                    <a:ext uri="{FF2B5EF4-FFF2-40B4-BE49-F238E27FC236}">
                      <a16:creationId xmlns:a16="http://schemas.microsoft.com/office/drawing/2014/main" id="{BB2DC1E1-E277-42A5-9FF0-818BB1C996C6}"/>
                    </a:ext>
                  </a:extLst>
                </p:cNvPr>
                <p:cNvSpPr>
                  <a:spLocks noChangeArrowheads="1"/>
                </p:cNvSpPr>
                <p:nvPr/>
              </p:nvSpPr>
              <p:spPr bwMode="auto">
                <a:xfrm>
                  <a:off x="6189663" y="4130675"/>
                  <a:ext cx="23813"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7" name="Freeform 120">
                  <a:extLst>
                    <a:ext uri="{FF2B5EF4-FFF2-40B4-BE49-F238E27FC236}">
                      <a16:creationId xmlns:a16="http://schemas.microsoft.com/office/drawing/2014/main" id="{3CF22BF4-6086-479E-A844-F0D83800CF1F}"/>
                    </a:ext>
                  </a:extLst>
                </p:cNvPr>
                <p:cNvSpPr>
                  <a:spLocks/>
                </p:cNvSpPr>
                <p:nvPr/>
              </p:nvSpPr>
              <p:spPr bwMode="auto">
                <a:xfrm>
                  <a:off x="5926138" y="4332288"/>
                  <a:ext cx="84138" cy="315913"/>
                </a:xfrm>
                <a:custGeom>
                  <a:avLst/>
                  <a:gdLst>
                    <a:gd name="T0" fmla="*/ 16 w 53"/>
                    <a:gd name="T1" fmla="*/ 199 h 199"/>
                    <a:gd name="T2" fmla="*/ 53 w 53"/>
                    <a:gd name="T3" fmla="*/ 0 h 199"/>
                    <a:gd name="T4" fmla="*/ 0 w 53"/>
                    <a:gd name="T5" fmla="*/ 49 h 199"/>
                    <a:gd name="T6" fmla="*/ 3 w 53"/>
                    <a:gd name="T7" fmla="*/ 78 h 199"/>
                    <a:gd name="T8" fmla="*/ 19 w 53"/>
                    <a:gd name="T9" fmla="*/ 78 h 199"/>
                    <a:gd name="T10" fmla="*/ 6 w 53"/>
                    <a:gd name="T11" fmla="*/ 99 h 199"/>
                    <a:gd name="T12" fmla="*/ 16 w 53"/>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3" h="199">
                      <a:moveTo>
                        <a:pt x="16" y="199"/>
                      </a:moveTo>
                      <a:lnTo>
                        <a:pt x="53" y="0"/>
                      </a:lnTo>
                      <a:lnTo>
                        <a:pt x="0" y="49"/>
                      </a:lnTo>
                      <a:lnTo>
                        <a:pt x="3" y="78"/>
                      </a:lnTo>
                      <a:lnTo>
                        <a:pt x="19" y="78"/>
                      </a:lnTo>
                      <a:lnTo>
                        <a:pt x="6" y="99"/>
                      </a:lnTo>
                      <a:lnTo>
                        <a:pt x="16" y="199"/>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8" name="Freeform 121">
                  <a:extLst>
                    <a:ext uri="{FF2B5EF4-FFF2-40B4-BE49-F238E27FC236}">
                      <a16:creationId xmlns:a16="http://schemas.microsoft.com/office/drawing/2014/main" id="{0F05AC61-C5F8-47E7-9CE3-868285129BF4}"/>
                    </a:ext>
                  </a:extLst>
                </p:cNvPr>
                <p:cNvSpPr>
                  <a:spLocks/>
                </p:cNvSpPr>
                <p:nvPr/>
              </p:nvSpPr>
              <p:spPr bwMode="auto">
                <a:xfrm>
                  <a:off x="6337301" y="4927600"/>
                  <a:ext cx="106363" cy="1095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89" name="Freeform 122">
                  <a:extLst>
                    <a:ext uri="{FF2B5EF4-FFF2-40B4-BE49-F238E27FC236}">
                      <a16:creationId xmlns:a16="http://schemas.microsoft.com/office/drawing/2014/main" id="{34D90442-E524-4450-A09D-3B351B3B63B5}"/>
                    </a:ext>
                  </a:extLst>
                </p:cNvPr>
                <p:cNvSpPr>
                  <a:spLocks/>
                </p:cNvSpPr>
                <p:nvPr/>
              </p:nvSpPr>
              <p:spPr bwMode="auto">
                <a:xfrm>
                  <a:off x="5686426" y="4927600"/>
                  <a:ext cx="650875" cy="1095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0" name="Freeform 123">
                  <a:extLst>
                    <a:ext uri="{FF2B5EF4-FFF2-40B4-BE49-F238E27FC236}">
                      <a16:creationId xmlns:a16="http://schemas.microsoft.com/office/drawing/2014/main" id="{C28565F2-1383-4691-A45E-3C26A99CBD87}"/>
                    </a:ext>
                  </a:extLst>
                </p:cNvPr>
                <p:cNvSpPr>
                  <a:spLocks/>
                </p:cNvSpPr>
                <p:nvPr/>
              </p:nvSpPr>
              <p:spPr bwMode="auto">
                <a:xfrm>
                  <a:off x="6076951" y="4049713"/>
                  <a:ext cx="101600" cy="34925"/>
                </a:xfrm>
                <a:custGeom>
                  <a:avLst/>
                  <a:gdLst>
                    <a:gd name="T0" fmla="*/ 12 w 64"/>
                    <a:gd name="T1" fmla="*/ 22 h 22"/>
                    <a:gd name="T2" fmla="*/ 64 w 64"/>
                    <a:gd name="T3" fmla="*/ 16 h 22"/>
                    <a:gd name="T4" fmla="*/ 64 w 64"/>
                    <a:gd name="T5" fmla="*/ 0 h 22"/>
                    <a:gd name="T6" fmla="*/ 0 w 64"/>
                    <a:gd name="T7" fmla="*/ 0 h 22"/>
                    <a:gd name="T8" fmla="*/ 12 w 64"/>
                    <a:gd name="T9" fmla="*/ 22 h 22"/>
                  </a:gdLst>
                  <a:ahLst/>
                  <a:cxnLst>
                    <a:cxn ang="0">
                      <a:pos x="T0" y="T1"/>
                    </a:cxn>
                    <a:cxn ang="0">
                      <a:pos x="T2" y="T3"/>
                    </a:cxn>
                    <a:cxn ang="0">
                      <a:pos x="T4" y="T5"/>
                    </a:cxn>
                    <a:cxn ang="0">
                      <a:pos x="T6" y="T7"/>
                    </a:cxn>
                    <a:cxn ang="0">
                      <a:pos x="T8" y="T9"/>
                    </a:cxn>
                  </a:cxnLst>
                  <a:rect l="0" t="0" r="r" b="b"/>
                  <a:pathLst>
                    <a:path w="64" h="22">
                      <a:moveTo>
                        <a:pt x="12" y="22"/>
                      </a:moveTo>
                      <a:lnTo>
                        <a:pt x="64" y="16"/>
                      </a:lnTo>
                      <a:lnTo>
                        <a:pt x="64" y="0"/>
                      </a:lnTo>
                      <a:lnTo>
                        <a:pt x="0" y="0"/>
                      </a:lnTo>
                      <a:lnTo>
                        <a:pt x="12" y="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1" name="Freeform 124">
                  <a:extLst>
                    <a:ext uri="{FF2B5EF4-FFF2-40B4-BE49-F238E27FC236}">
                      <a16:creationId xmlns:a16="http://schemas.microsoft.com/office/drawing/2014/main" id="{4C10CD0F-02F8-45DD-A37D-9A6A45BCD8CF}"/>
                    </a:ext>
                  </a:extLst>
                </p:cNvPr>
                <p:cNvSpPr>
                  <a:spLocks noEditPoints="1"/>
                </p:cNvSpPr>
                <p:nvPr/>
              </p:nvSpPr>
              <p:spPr bwMode="auto">
                <a:xfrm>
                  <a:off x="5867401" y="4049713"/>
                  <a:ext cx="228600" cy="74613"/>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2" name="Freeform 63">
                  <a:extLst>
                    <a:ext uri="{FF2B5EF4-FFF2-40B4-BE49-F238E27FC236}">
                      <a16:creationId xmlns:a16="http://schemas.microsoft.com/office/drawing/2014/main" id="{3F65AF41-687E-46AF-826D-C9223BBDF5C4}"/>
                    </a:ext>
                  </a:extLst>
                </p:cNvPr>
                <p:cNvSpPr>
                  <a:spLocks/>
                </p:cNvSpPr>
                <p:nvPr/>
              </p:nvSpPr>
              <p:spPr bwMode="auto">
                <a:xfrm>
                  <a:off x="4471988" y="4392934"/>
                  <a:ext cx="995363" cy="539750"/>
                </a:xfrm>
                <a:custGeom>
                  <a:avLst/>
                  <a:gdLst>
                    <a:gd name="T0" fmla="*/ 543 w 627"/>
                    <a:gd name="T1" fmla="*/ 0 h 340"/>
                    <a:gd name="T2" fmla="*/ 0 w 627"/>
                    <a:gd name="T3" fmla="*/ 0 h 340"/>
                    <a:gd name="T4" fmla="*/ 85 w 627"/>
                    <a:gd name="T5" fmla="*/ 340 h 340"/>
                    <a:gd name="T6" fmla="*/ 627 w 627"/>
                    <a:gd name="T7" fmla="*/ 340 h 340"/>
                    <a:gd name="T8" fmla="*/ 543 w 627"/>
                    <a:gd name="T9" fmla="*/ 0 h 340"/>
                  </a:gdLst>
                  <a:ahLst/>
                  <a:cxnLst>
                    <a:cxn ang="0">
                      <a:pos x="T0" y="T1"/>
                    </a:cxn>
                    <a:cxn ang="0">
                      <a:pos x="T2" y="T3"/>
                    </a:cxn>
                    <a:cxn ang="0">
                      <a:pos x="T4" y="T5"/>
                    </a:cxn>
                    <a:cxn ang="0">
                      <a:pos x="T6" y="T7"/>
                    </a:cxn>
                    <a:cxn ang="0">
                      <a:pos x="T8" y="T9"/>
                    </a:cxn>
                  </a:cxnLst>
                  <a:rect l="0" t="0" r="r" b="b"/>
                  <a:pathLst>
                    <a:path w="627" h="340">
                      <a:moveTo>
                        <a:pt x="543" y="0"/>
                      </a:moveTo>
                      <a:lnTo>
                        <a:pt x="0" y="0"/>
                      </a:lnTo>
                      <a:lnTo>
                        <a:pt x="85" y="340"/>
                      </a:lnTo>
                      <a:lnTo>
                        <a:pt x="627" y="340"/>
                      </a:lnTo>
                      <a:lnTo>
                        <a:pt x="5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3" name="Freeform 65">
                  <a:extLst>
                    <a:ext uri="{FF2B5EF4-FFF2-40B4-BE49-F238E27FC236}">
                      <a16:creationId xmlns:a16="http://schemas.microsoft.com/office/drawing/2014/main" id="{56DC4253-0D02-457D-9F6C-67844FD74419}"/>
                    </a:ext>
                  </a:extLst>
                </p:cNvPr>
                <p:cNvSpPr>
                  <a:spLocks/>
                </p:cNvSpPr>
                <p:nvPr/>
              </p:nvSpPr>
              <p:spPr bwMode="auto">
                <a:xfrm>
                  <a:off x="5467351" y="4932684"/>
                  <a:ext cx="252413" cy="98425"/>
                </a:xfrm>
                <a:custGeom>
                  <a:avLst/>
                  <a:gdLst>
                    <a:gd name="T0" fmla="*/ 0 w 159"/>
                    <a:gd name="T1" fmla="*/ 62 h 62"/>
                    <a:gd name="T2" fmla="*/ 159 w 159"/>
                    <a:gd name="T3" fmla="*/ 62 h 62"/>
                    <a:gd name="T4" fmla="*/ 159 w 159"/>
                    <a:gd name="T5" fmla="*/ 32 h 62"/>
                    <a:gd name="T6" fmla="*/ 0 w 159"/>
                    <a:gd name="T7" fmla="*/ 0 h 62"/>
                    <a:gd name="T8" fmla="*/ 0 w 159"/>
                    <a:gd name="T9" fmla="*/ 62 h 62"/>
                  </a:gdLst>
                  <a:ahLst/>
                  <a:cxnLst>
                    <a:cxn ang="0">
                      <a:pos x="T0" y="T1"/>
                    </a:cxn>
                    <a:cxn ang="0">
                      <a:pos x="T2" y="T3"/>
                    </a:cxn>
                    <a:cxn ang="0">
                      <a:pos x="T4" y="T5"/>
                    </a:cxn>
                    <a:cxn ang="0">
                      <a:pos x="T6" y="T7"/>
                    </a:cxn>
                    <a:cxn ang="0">
                      <a:pos x="T8" y="T9"/>
                    </a:cxn>
                  </a:cxnLst>
                  <a:rect l="0" t="0" r="r" b="b"/>
                  <a:pathLst>
                    <a:path w="159" h="62">
                      <a:moveTo>
                        <a:pt x="0" y="62"/>
                      </a:moveTo>
                      <a:lnTo>
                        <a:pt x="159" y="62"/>
                      </a:lnTo>
                      <a:lnTo>
                        <a:pt x="159" y="32"/>
                      </a:lnTo>
                      <a:lnTo>
                        <a:pt x="0"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4" name="Freeform 66">
                  <a:extLst>
                    <a:ext uri="{FF2B5EF4-FFF2-40B4-BE49-F238E27FC236}">
                      <a16:creationId xmlns:a16="http://schemas.microsoft.com/office/drawing/2014/main" id="{ACC1676E-29B3-4AED-8941-742B2A92DDBB}"/>
                    </a:ext>
                  </a:extLst>
                </p:cNvPr>
                <p:cNvSpPr>
                  <a:spLocks/>
                </p:cNvSpPr>
                <p:nvPr/>
              </p:nvSpPr>
              <p:spPr bwMode="auto">
                <a:xfrm>
                  <a:off x="5930901" y="4084638"/>
                  <a:ext cx="49213" cy="103188"/>
                </a:xfrm>
                <a:custGeom>
                  <a:avLst/>
                  <a:gdLst>
                    <a:gd name="T0" fmla="*/ 31 w 31"/>
                    <a:gd name="T1" fmla="*/ 65 h 65"/>
                    <a:gd name="T2" fmla="*/ 0 w 31"/>
                    <a:gd name="T3" fmla="*/ 65 h 65"/>
                    <a:gd name="T4" fmla="*/ 31 w 31"/>
                    <a:gd name="T5" fmla="*/ 0 h 65"/>
                    <a:gd name="T6" fmla="*/ 31 w 31"/>
                    <a:gd name="T7" fmla="*/ 65 h 65"/>
                  </a:gdLst>
                  <a:ahLst/>
                  <a:cxnLst>
                    <a:cxn ang="0">
                      <a:pos x="T0" y="T1"/>
                    </a:cxn>
                    <a:cxn ang="0">
                      <a:pos x="T2" y="T3"/>
                    </a:cxn>
                    <a:cxn ang="0">
                      <a:pos x="T4" y="T5"/>
                    </a:cxn>
                    <a:cxn ang="0">
                      <a:pos x="T6" y="T7"/>
                    </a:cxn>
                  </a:cxnLst>
                  <a:rect l="0" t="0" r="r" b="b"/>
                  <a:pathLst>
                    <a:path w="31" h="65">
                      <a:moveTo>
                        <a:pt x="31" y="65"/>
                      </a:moveTo>
                      <a:lnTo>
                        <a:pt x="0" y="65"/>
                      </a:lnTo>
                      <a:lnTo>
                        <a:pt x="31" y="0"/>
                      </a:lnTo>
                      <a:lnTo>
                        <a:pt x="31" y="65"/>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5" name="Freeform 67">
                  <a:extLst>
                    <a:ext uri="{FF2B5EF4-FFF2-40B4-BE49-F238E27FC236}">
                      <a16:creationId xmlns:a16="http://schemas.microsoft.com/office/drawing/2014/main" id="{983336C1-6094-4D6C-B3BA-C7D2A190E09E}"/>
                    </a:ext>
                  </a:extLst>
                </p:cNvPr>
                <p:cNvSpPr>
                  <a:spLocks/>
                </p:cNvSpPr>
                <p:nvPr/>
              </p:nvSpPr>
              <p:spPr bwMode="auto">
                <a:xfrm>
                  <a:off x="5942013" y="4213225"/>
                  <a:ext cx="119063" cy="428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6" name="Oval 68">
                  <a:extLst>
                    <a:ext uri="{FF2B5EF4-FFF2-40B4-BE49-F238E27FC236}">
                      <a16:creationId xmlns:a16="http://schemas.microsoft.com/office/drawing/2014/main" id="{A61988E6-B0E7-4BF5-8884-282FCD3143EE}"/>
                    </a:ext>
                  </a:extLst>
                </p:cNvPr>
                <p:cNvSpPr>
                  <a:spLocks noChangeArrowheads="1"/>
                </p:cNvSpPr>
                <p:nvPr/>
              </p:nvSpPr>
              <p:spPr bwMode="auto">
                <a:xfrm>
                  <a:off x="5926138"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197" name="Oval 69">
                  <a:extLst>
                    <a:ext uri="{FF2B5EF4-FFF2-40B4-BE49-F238E27FC236}">
                      <a16:creationId xmlns:a16="http://schemas.microsoft.com/office/drawing/2014/main" id="{B1931925-F754-46BA-81A2-0E9ECF1AEBD5}"/>
                    </a:ext>
                  </a:extLst>
                </p:cNvPr>
                <p:cNvSpPr>
                  <a:spLocks noChangeArrowheads="1"/>
                </p:cNvSpPr>
                <p:nvPr/>
              </p:nvSpPr>
              <p:spPr bwMode="auto">
                <a:xfrm>
                  <a:off x="6048376" y="4079875"/>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487AEAA8-FAE9-46F6-A15E-51B8EDD3AF3E}"/>
                  </a:ext>
                </a:extLst>
              </p:cNvPr>
              <p:cNvGrpSpPr/>
              <p:nvPr/>
            </p:nvGrpSpPr>
            <p:grpSpPr>
              <a:xfrm>
                <a:off x="1206839" y="3914891"/>
                <a:ext cx="469400" cy="342521"/>
                <a:chOff x="1557350" y="4606481"/>
                <a:chExt cx="3001095" cy="2252753"/>
              </a:xfrm>
            </p:grpSpPr>
            <p:sp>
              <p:nvSpPr>
                <p:cNvPr id="1082" name="Rectangle 1081">
                  <a:extLst>
                    <a:ext uri="{FF2B5EF4-FFF2-40B4-BE49-F238E27FC236}">
                      <a16:creationId xmlns:a16="http://schemas.microsoft.com/office/drawing/2014/main" id="{5A2CA1F6-CA0E-4FBC-958A-B24927C2D261}"/>
                    </a:ext>
                  </a:extLst>
                </p:cNvPr>
                <p:cNvSpPr>
                  <a:spLocks noChangeArrowheads="1"/>
                </p:cNvSpPr>
                <p:nvPr/>
              </p:nvSpPr>
              <p:spPr bwMode="auto">
                <a:xfrm>
                  <a:off x="1557351" y="5728310"/>
                  <a:ext cx="2209056" cy="1391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83" name="Rectangle 1082">
                  <a:extLst>
                    <a:ext uri="{FF2B5EF4-FFF2-40B4-BE49-F238E27FC236}">
                      <a16:creationId xmlns:a16="http://schemas.microsoft.com/office/drawing/2014/main" id="{3BC2C353-0DC0-45C5-AF5B-B6D27C2775EA}"/>
                    </a:ext>
                  </a:extLst>
                </p:cNvPr>
                <p:cNvSpPr>
                  <a:spLocks noChangeArrowheads="1"/>
                </p:cNvSpPr>
                <p:nvPr/>
              </p:nvSpPr>
              <p:spPr bwMode="auto">
                <a:xfrm>
                  <a:off x="3365333" y="5867489"/>
                  <a:ext cx="139180"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86" name="Rectangle 1085">
                  <a:extLst>
                    <a:ext uri="{FF2B5EF4-FFF2-40B4-BE49-F238E27FC236}">
                      <a16:creationId xmlns:a16="http://schemas.microsoft.com/office/drawing/2014/main" id="{4F88B9C6-D468-4139-BA66-287F84ED71F1}"/>
                    </a:ext>
                  </a:extLst>
                </p:cNvPr>
                <p:cNvSpPr>
                  <a:spLocks noChangeArrowheads="1"/>
                </p:cNvSpPr>
                <p:nvPr/>
              </p:nvSpPr>
              <p:spPr bwMode="auto">
                <a:xfrm>
                  <a:off x="1557350" y="5728310"/>
                  <a:ext cx="1474322" cy="13918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2" name="Rectangle 1091">
                  <a:extLst>
                    <a:ext uri="{FF2B5EF4-FFF2-40B4-BE49-F238E27FC236}">
                      <a16:creationId xmlns:a16="http://schemas.microsoft.com/office/drawing/2014/main" id="{09456341-AF94-4B36-9686-37F97597338A}"/>
                    </a:ext>
                  </a:extLst>
                </p:cNvPr>
                <p:cNvSpPr>
                  <a:spLocks noChangeArrowheads="1"/>
                </p:cNvSpPr>
                <p:nvPr/>
              </p:nvSpPr>
              <p:spPr bwMode="auto">
                <a:xfrm>
                  <a:off x="2699909" y="5867489"/>
                  <a:ext cx="139180"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3" name="Freeform 12">
                  <a:extLst>
                    <a:ext uri="{FF2B5EF4-FFF2-40B4-BE49-F238E27FC236}">
                      <a16:creationId xmlns:a16="http://schemas.microsoft.com/office/drawing/2014/main" id="{BF6818C5-3000-4257-8F42-54C66F29D51C}"/>
                    </a:ext>
                  </a:extLst>
                </p:cNvPr>
                <p:cNvSpPr>
                  <a:spLocks/>
                </p:cNvSpPr>
                <p:nvPr/>
              </p:nvSpPr>
              <p:spPr bwMode="auto">
                <a:xfrm>
                  <a:off x="2699909" y="5867489"/>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94" name="Rectangle 1093">
                  <a:extLst>
                    <a:ext uri="{FF2B5EF4-FFF2-40B4-BE49-F238E27FC236}">
                      <a16:creationId xmlns:a16="http://schemas.microsoft.com/office/drawing/2014/main" id="{BB081194-44B4-4B46-84AB-E77A33F28809}"/>
                    </a:ext>
                  </a:extLst>
                </p:cNvPr>
                <p:cNvSpPr>
                  <a:spLocks noChangeArrowheads="1"/>
                </p:cNvSpPr>
                <p:nvPr/>
              </p:nvSpPr>
              <p:spPr bwMode="auto">
                <a:xfrm>
                  <a:off x="1647979" y="5867489"/>
                  <a:ext cx="134324" cy="966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09" name="Freeform 14">
                  <a:extLst>
                    <a:ext uri="{FF2B5EF4-FFF2-40B4-BE49-F238E27FC236}">
                      <a16:creationId xmlns:a16="http://schemas.microsoft.com/office/drawing/2014/main" id="{77233835-EF37-46E1-9EE6-DDAC139F0C42}"/>
                    </a:ext>
                  </a:extLst>
                </p:cNvPr>
                <p:cNvSpPr>
                  <a:spLocks/>
                </p:cNvSpPr>
                <p:nvPr/>
              </p:nvSpPr>
              <p:spPr bwMode="auto">
                <a:xfrm>
                  <a:off x="1647979"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0" name="Rectangle 1109">
                  <a:extLst>
                    <a:ext uri="{FF2B5EF4-FFF2-40B4-BE49-F238E27FC236}">
                      <a16:creationId xmlns:a16="http://schemas.microsoft.com/office/drawing/2014/main" id="{7A3BEDC8-E672-4B4D-B892-D7EEDB85F55B}"/>
                    </a:ext>
                  </a:extLst>
                </p:cNvPr>
                <p:cNvSpPr>
                  <a:spLocks noChangeArrowheads="1"/>
                </p:cNvSpPr>
                <p:nvPr/>
              </p:nvSpPr>
              <p:spPr bwMode="auto">
                <a:xfrm>
                  <a:off x="2332543" y="5867489"/>
                  <a:ext cx="134324" cy="96616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1" name="Freeform 16">
                  <a:extLst>
                    <a:ext uri="{FF2B5EF4-FFF2-40B4-BE49-F238E27FC236}">
                      <a16:creationId xmlns:a16="http://schemas.microsoft.com/office/drawing/2014/main" id="{A541B539-1C44-4806-B145-5C5814DE603F}"/>
                    </a:ext>
                  </a:extLst>
                </p:cNvPr>
                <p:cNvSpPr>
                  <a:spLocks/>
                </p:cNvSpPr>
                <p:nvPr/>
              </p:nvSpPr>
              <p:spPr bwMode="auto">
                <a:xfrm>
                  <a:off x="2332543" y="5867489"/>
                  <a:ext cx="134324" cy="179638"/>
                </a:xfrm>
                <a:custGeom>
                  <a:avLst/>
                  <a:gdLst>
                    <a:gd name="T0" fmla="*/ 83 w 83"/>
                    <a:gd name="T1" fmla="*/ 111 h 111"/>
                    <a:gd name="T2" fmla="*/ 0 w 83"/>
                    <a:gd name="T3" fmla="*/ 50 h 111"/>
                    <a:gd name="T4" fmla="*/ 0 w 83"/>
                    <a:gd name="T5" fmla="*/ 0 h 111"/>
                    <a:gd name="T6" fmla="*/ 83 w 83"/>
                    <a:gd name="T7" fmla="*/ 0 h 111"/>
                    <a:gd name="T8" fmla="*/ 83 w 83"/>
                    <a:gd name="T9" fmla="*/ 111 h 111"/>
                  </a:gdLst>
                  <a:ahLst/>
                  <a:cxnLst>
                    <a:cxn ang="0">
                      <a:pos x="T0" y="T1"/>
                    </a:cxn>
                    <a:cxn ang="0">
                      <a:pos x="T2" y="T3"/>
                    </a:cxn>
                    <a:cxn ang="0">
                      <a:pos x="T4" y="T5"/>
                    </a:cxn>
                    <a:cxn ang="0">
                      <a:pos x="T6" y="T7"/>
                    </a:cxn>
                    <a:cxn ang="0">
                      <a:pos x="T8" y="T9"/>
                    </a:cxn>
                  </a:cxnLst>
                  <a:rect l="0" t="0" r="r" b="b"/>
                  <a:pathLst>
                    <a:path w="83" h="111">
                      <a:moveTo>
                        <a:pt x="83" y="111"/>
                      </a:moveTo>
                      <a:lnTo>
                        <a:pt x="0" y="50"/>
                      </a:lnTo>
                      <a:lnTo>
                        <a:pt x="0" y="0"/>
                      </a:lnTo>
                      <a:lnTo>
                        <a:pt x="83" y="0"/>
                      </a:lnTo>
                      <a:lnTo>
                        <a:pt x="83"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2" name="Freeform 17">
                  <a:extLst>
                    <a:ext uri="{FF2B5EF4-FFF2-40B4-BE49-F238E27FC236}">
                      <a16:creationId xmlns:a16="http://schemas.microsoft.com/office/drawing/2014/main" id="{510F4E60-637E-4770-B992-B276E51191C7}"/>
                    </a:ext>
                  </a:extLst>
                </p:cNvPr>
                <p:cNvSpPr>
                  <a:spLocks/>
                </p:cNvSpPr>
                <p:nvPr/>
              </p:nvSpPr>
              <p:spPr bwMode="auto">
                <a:xfrm>
                  <a:off x="3365333" y="5865064"/>
                  <a:ext cx="139180" cy="179638"/>
                </a:xfrm>
                <a:custGeom>
                  <a:avLst/>
                  <a:gdLst>
                    <a:gd name="T0" fmla="*/ 86 w 86"/>
                    <a:gd name="T1" fmla="*/ 111 h 111"/>
                    <a:gd name="T2" fmla="*/ 0 w 86"/>
                    <a:gd name="T3" fmla="*/ 50 h 111"/>
                    <a:gd name="T4" fmla="*/ 0 w 86"/>
                    <a:gd name="T5" fmla="*/ 0 h 111"/>
                    <a:gd name="T6" fmla="*/ 86 w 86"/>
                    <a:gd name="T7" fmla="*/ 0 h 111"/>
                    <a:gd name="T8" fmla="*/ 86 w 86"/>
                    <a:gd name="T9" fmla="*/ 111 h 111"/>
                  </a:gdLst>
                  <a:ahLst/>
                  <a:cxnLst>
                    <a:cxn ang="0">
                      <a:pos x="T0" y="T1"/>
                    </a:cxn>
                    <a:cxn ang="0">
                      <a:pos x="T2" y="T3"/>
                    </a:cxn>
                    <a:cxn ang="0">
                      <a:pos x="T4" y="T5"/>
                    </a:cxn>
                    <a:cxn ang="0">
                      <a:pos x="T6" y="T7"/>
                    </a:cxn>
                    <a:cxn ang="0">
                      <a:pos x="T8" y="T9"/>
                    </a:cxn>
                  </a:cxnLst>
                  <a:rect l="0" t="0" r="r" b="b"/>
                  <a:pathLst>
                    <a:path w="86" h="111">
                      <a:moveTo>
                        <a:pt x="86" y="111"/>
                      </a:moveTo>
                      <a:lnTo>
                        <a:pt x="0" y="50"/>
                      </a:lnTo>
                      <a:lnTo>
                        <a:pt x="0" y="0"/>
                      </a:lnTo>
                      <a:lnTo>
                        <a:pt x="86" y="0"/>
                      </a:lnTo>
                      <a:lnTo>
                        <a:pt x="86" y="1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3" name="Oval 1112">
                  <a:extLst>
                    <a:ext uri="{FF2B5EF4-FFF2-40B4-BE49-F238E27FC236}">
                      <a16:creationId xmlns:a16="http://schemas.microsoft.com/office/drawing/2014/main" id="{BB415FCD-C71B-4B4F-B1F3-42E41A7C2F97}"/>
                    </a:ext>
                  </a:extLst>
                </p:cNvPr>
                <p:cNvSpPr>
                  <a:spLocks noChangeArrowheads="1"/>
                </p:cNvSpPr>
                <p:nvPr/>
              </p:nvSpPr>
              <p:spPr bwMode="auto">
                <a:xfrm>
                  <a:off x="3553425" y="6703877"/>
                  <a:ext cx="152125" cy="14889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4" name="Rectangle 1113">
                  <a:extLst>
                    <a:ext uri="{FF2B5EF4-FFF2-40B4-BE49-F238E27FC236}">
                      <a16:creationId xmlns:a16="http://schemas.microsoft.com/office/drawing/2014/main" id="{5914DA55-B552-46B2-AB8D-0B94FCFD428A}"/>
                    </a:ext>
                  </a:extLst>
                </p:cNvPr>
                <p:cNvSpPr>
                  <a:spLocks noChangeArrowheads="1"/>
                </p:cNvSpPr>
                <p:nvPr/>
              </p:nvSpPr>
              <p:spPr bwMode="auto">
                <a:xfrm>
                  <a:off x="3629487" y="6694166"/>
                  <a:ext cx="76063" cy="825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5" name="Freeform 20">
                  <a:extLst>
                    <a:ext uri="{FF2B5EF4-FFF2-40B4-BE49-F238E27FC236}">
                      <a16:creationId xmlns:a16="http://schemas.microsoft.com/office/drawing/2014/main" id="{D7108C33-7458-405A-946F-BBB04202D37E}"/>
                    </a:ext>
                  </a:extLst>
                </p:cNvPr>
                <p:cNvSpPr>
                  <a:spLocks/>
                </p:cNvSpPr>
                <p:nvPr/>
              </p:nvSpPr>
              <p:spPr bwMode="auto">
                <a:xfrm>
                  <a:off x="3550189" y="6126123"/>
                  <a:ext cx="846400" cy="61498"/>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6" name="Freeform 21">
                  <a:extLst>
                    <a:ext uri="{FF2B5EF4-FFF2-40B4-BE49-F238E27FC236}">
                      <a16:creationId xmlns:a16="http://schemas.microsoft.com/office/drawing/2014/main" id="{88D5E08C-E558-4DDF-8AC3-FBFC8351BEF8}"/>
                    </a:ext>
                  </a:extLst>
                </p:cNvPr>
                <p:cNvSpPr>
                  <a:spLocks/>
                </p:cNvSpPr>
                <p:nvPr/>
              </p:nvSpPr>
              <p:spPr bwMode="auto">
                <a:xfrm>
                  <a:off x="3684511" y="5750664"/>
                  <a:ext cx="288067" cy="144034"/>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117" name="Group 1116">
                  <a:extLst>
                    <a:ext uri="{FF2B5EF4-FFF2-40B4-BE49-F238E27FC236}">
                      <a16:creationId xmlns:a16="http://schemas.microsoft.com/office/drawing/2014/main" id="{DC44F33B-1EB5-4B29-8CD2-552CBD8F108A}"/>
                    </a:ext>
                  </a:extLst>
                </p:cNvPr>
                <p:cNvGrpSpPr/>
                <p:nvPr/>
              </p:nvGrpSpPr>
              <p:grpSpPr>
                <a:xfrm>
                  <a:off x="3298176" y="4606481"/>
                  <a:ext cx="1260269" cy="2252753"/>
                  <a:chOff x="10352191" y="4087395"/>
                  <a:chExt cx="1336826" cy="2389605"/>
                </a:xfrm>
              </p:grpSpPr>
              <p:sp>
                <p:nvSpPr>
                  <p:cNvPr id="1118" name="Rectangle 1117">
                    <a:extLst>
                      <a:ext uri="{FF2B5EF4-FFF2-40B4-BE49-F238E27FC236}">
                        <a16:creationId xmlns:a16="http://schemas.microsoft.com/office/drawing/2014/main" id="{A291C83A-14CF-45CD-A783-BE52EFFF2C7E}"/>
                      </a:ext>
                    </a:extLst>
                  </p:cNvPr>
                  <p:cNvSpPr>
                    <a:spLocks noChangeArrowheads="1"/>
                  </p:cNvSpPr>
                  <p:nvPr/>
                </p:nvSpPr>
                <p:spPr bwMode="auto">
                  <a:xfrm>
                    <a:off x="10408381" y="5574032"/>
                    <a:ext cx="262651" cy="896102"/>
                  </a:xfrm>
                  <a:prstGeom prst="rect">
                    <a:avLst/>
                  </a:pr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19" name="Round Same Side Corner Rectangle 52">
                    <a:extLst>
                      <a:ext uri="{FF2B5EF4-FFF2-40B4-BE49-F238E27FC236}">
                        <a16:creationId xmlns:a16="http://schemas.microsoft.com/office/drawing/2014/main" id="{D7B6F573-B95A-429E-9376-46526B35569D}"/>
                      </a:ext>
                    </a:extLst>
                  </p:cNvPr>
                  <p:cNvSpPr/>
                  <p:nvPr/>
                </p:nvSpPr>
                <p:spPr>
                  <a:xfrm flipH="1">
                    <a:off x="10352191" y="6320247"/>
                    <a:ext cx="318833" cy="156753"/>
                  </a:xfrm>
                  <a:prstGeom prst="round2SameRect">
                    <a:avLst>
                      <a:gd name="adj1" fmla="val 50000"/>
                      <a:gd name="adj2" fmla="val 0"/>
                    </a:avLst>
                  </a:prstGeom>
                  <a:solidFill>
                    <a:srgbClr val="FF8C00">
                      <a:lumMod val="7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20" name="Rectangle 1119">
                    <a:extLst>
                      <a:ext uri="{FF2B5EF4-FFF2-40B4-BE49-F238E27FC236}">
                        <a16:creationId xmlns:a16="http://schemas.microsoft.com/office/drawing/2014/main" id="{AF257FBC-AE9E-46D3-BEA2-645D5B2FEDB9}"/>
                      </a:ext>
                    </a:extLst>
                  </p:cNvPr>
                  <p:cNvSpPr>
                    <a:spLocks noChangeArrowheads="1"/>
                  </p:cNvSpPr>
                  <p:nvPr/>
                </p:nvSpPr>
                <p:spPr bwMode="auto">
                  <a:xfrm>
                    <a:off x="11271867" y="4592096"/>
                    <a:ext cx="183684" cy="14935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1" name="Freeform 54">
                    <a:extLst>
                      <a:ext uri="{FF2B5EF4-FFF2-40B4-BE49-F238E27FC236}">
                        <a16:creationId xmlns:a16="http://schemas.microsoft.com/office/drawing/2014/main" id="{99CAC012-A2C7-4E40-ADC5-58DE03664FEB}"/>
                      </a:ext>
                    </a:extLst>
                  </p:cNvPr>
                  <p:cNvSpPr>
                    <a:spLocks/>
                  </p:cNvSpPr>
                  <p:nvPr/>
                </p:nvSpPr>
                <p:spPr bwMode="auto">
                  <a:xfrm>
                    <a:off x="11271867" y="4631580"/>
                    <a:ext cx="183684" cy="90984"/>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2" name="Freeform 55">
                    <a:extLst>
                      <a:ext uri="{FF2B5EF4-FFF2-40B4-BE49-F238E27FC236}">
                        <a16:creationId xmlns:a16="http://schemas.microsoft.com/office/drawing/2014/main" id="{34B350BD-4FBF-4794-904F-7D9CB5E96B71}"/>
                      </a:ext>
                    </a:extLst>
                  </p:cNvPr>
                  <p:cNvSpPr>
                    <a:spLocks/>
                  </p:cNvSpPr>
                  <p:nvPr/>
                </p:nvSpPr>
                <p:spPr bwMode="auto">
                  <a:xfrm>
                    <a:off x="10945699" y="4149195"/>
                    <a:ext cx="604268" cy="556201"/>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3" name="Freeform 56">
                    <a:extLst>
                      <a:ext uri="{FF2B5EF4-FFF2-40B4-BE49-F238E27FC236}">
                        <a16:creationId xmlns:a16="http://schemas.microsoft.com/office/drawing/2014/main" id="{6C92736D-E59C-4CAB-881E-0DABB966012D}"/>
                      </a:ext>
                    </a:extLst>
                  </p:cNvPr>
                  <p:cNvSpPr>
                    <a:spLocks/>
                  </p:cNvSpPr>
                  <p:nvPr/>
                </p:nvSpPr>
                <p:spPr bwMode="auto">
                  <a:xfrm>
                    <a:off x="10986900" y="4087395"/>
                    <a:ext cx="599118" cy="588818"/>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4" name="Freeform 57">
                    <a:extLst>
                      <a:ext uri="{FF2B5EF4-FFF2-40B4-BE49-F238E27FC236}">
                        <a16:creationId xmlns:a16="http://schemas.microsoft.com/office/drawing/2014/main" id="{D88FE1C1-E395-44D7-A34F-D66AD337A366}"/>
                      </a:ext>
                    </a:extLst>
                  </p:cNvPr>
                  <p:cNvSpPr>
                    <a:spLocks/>
                  </p:cNvSpPr>
                  <p:nvPr/>
                </p:nvSpPr>
                <p:spPr bwMode="auto">
                  <a:xfrm>
                    <a:off x="11223800" y="4346613"/>
                    <a:ext cx="87551" cy="145917"/>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5" name="Freeform 58">
                    <a:extLst>
                      <a:ext uri="{FF2B5EF4-FFF2-40B4-BE49-F238E27FC236}">
                        <a16:creationId xmlns:a16="http://schemas.microsoft.com/office/drawing/2014/main" id="{BE537204-CDE3-49D5-AB3E-05B3D1DDFF4D}"/>
                      </a:ext>
                    </a:extLst>
                  </p:cNvPr>
                  <p:cNvSpPr>
                    <a:spLocks/>
                  </p:cNvSpPr>
                  <p:nvPr/>
                </p:nvSpPr>
                <p:spPr bwMode="auto">
                  <a:xfrm>
                    <a:off x="10408381" y="5453865"/>
                    <a:ext cx="1047169" cy="24891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6" name="Freeform 59">
                    <a:extLst>
                      <a:ext uri="{FF2B5EF4-FFF2-40B4-BE49-F238E27FC236}">
                        <a16:creationId xmlns:a16="http://schemas.microsoft.com/office/drawing/2014/main" id="{F61CB9C3-3FF5-483B-B640-E4C77848641B}"/>
                      </a:ext>
                    </a:extLst>
                  </p:cNvPr>
                  <p:cNvSpPr>
                    <a:spLocks/>
                  </p:cNvSpPr>
                  <p:nvPr/>
                </p:nvSpPr>
                <p:spPr bwMode="auto">
                  <a:xfrm>
                    <a:off x="11139683" y="4722563"/>
                    <a:ext cx="315867" cy="731301"/>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7" name="Freeform 60">
                    <a:extLst>
                      <a:ext uri="{FF2B5EF4-FFF2-40B4-BE49-F238E27FC236}">
                        <a16:creationId xmlns:a16="http://schemas.microsoft.com/office/drawing/2014/main" id="{C5D9BAF1-200B-4038-879C-C4DE329D2767}"/>
                      </a:ext>
                    </a:extLst>
                  </p:cNvPr>
                  <p:cNvSpPr>
                    <a:spLocks/>
                  </p:cNvSpPr>
                  <p:nvPr/>
                </p:nvSpPr>
                <p:spPr bwMode="auto">
                  <a:xfrm>
                    <a:off x="10997200" y="6004916"/>
                    <a:ext cx="142484" cy="267801"/>
                  </a:xfrm>
                  <a:custGeom>
                    <a:avLst/>
                    <a:gdLst>
                      <a:gd name="T0" fmla="*/ 0 w 83"/>
                      <a:gd name="T1" fmla="*/ 156 h 156"/>
                      <a:gd name="T2" fmla="*/ 83 w 83"/>
                      <a:gd name="T3" fmla="*/ 156 h 156"/>
                      <a:gd name="T4" fmla="*/ 73 w 83"/>
                      <a:gd name="T5" fmla="*/ 0 h 156"/>
                      <a:gd name="T6" fmla="*/ 9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3" y="0"/>
                        </a:lnTo>
                        <a:lnTo>
                          <a:pt x="9"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8" name="Freeform 61">
                    <a:extLst>
                      <a:ext uri="{FF2B5EF4-FFF2-40B4-BE49-F238E27FC236}">
                        <a16:creationId xmlns:a16="http://schemas.microsoft.com/office/drawing/2014/main" id="{278D2CEA-9D93-42E3-BC06-38685BF006D0}"/>
                      </a:ext>
                    </a:extLst>
                  </p:cNvPr>
                  <p:cNvSpPr>
                    <a:spLocks/>
                  </p:cNvSpPr>
                  <p:nvPr/>
                </p:nvSpPr>
                <p:spPr bwMode="auto">
                  <a:xfrm>
                    <a:off x="11029816" y="5783465"/>
                    <a:ext cx="73817" cy="269518"/>
                  </a:xfrm>
                  <a:custGeom>
                    <a:avLst/>
                    <a:gdLst>
                      <a:gd name="T0" fmla="*/ 0 w 43"/>
                      <a:gd name="T1" fmla="*/ 157 h 157"/>
                      <a:gd name="T2" fmla="*/ 43 w 43"/>
                      <a:gd name="T3" fmla="*/ 157 h 157"/>
                      <a:gd name="T4" fmla="*/ 41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1"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29" name="Oval 1128">
                    <a:extLst>
                      <a:ext uri="{FF2B5EF4-FFF2-40B4-BE49-F238E27FC236}">
                        <a16:creationId xmlns:a16="http://schemas.microsoft.com/office/drawing/2014/main" id="{35B2B7D4-4B3D-4281-A51F-9992351CFC63}"/>
                      </a:ext>
                    </a:extLst>
                  </p:cNvPr>
                  <p:cNvSpPr>
                    <a:spLocks noChangeArrowheads="1"/>
                  </p:cNvSpPr>
                  <p:nvPr/>
                </p:nvSpPr>
                <p:spPr bwMode="auto">
                  <a:xfrm>
                    <a:off x="11359416" y="6315633"/>
                    <a:ext cx="161367" cy="1613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0" name="Freeform 63">
                    <a:extLst>
                      <a:ext uri="{FF2B5EF4-FFF2-40B4-BE49-F238E27FC236}">
                        <a16:creationId xmlns:a16="http://schemas.microsoft.com/office/drawing/2014/main" id="{463B87E8-B9EB-4566-B871-B227CB43C8CB}"/>
                      </a:ext>
                    </a:extLst>
                  </p:cNvPr>
                  <p:cNvSpPr>
                    <a:spLocks/>
                  </p:cNvSpPr>
                  <p:nvPr/>
                </p:nvSpPr>
                <p:spPr bwMode="auto">
                  <a:xfrm>
                    <a:off x="10703648" y="6188599"/>
                    <a:ext cx="736452" cy="113300"/>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1" name="Rectangle 1130">
                    <a:extLst>
                      <a:ext uri="{FF2B5EF4-FFF2-40B4-BE49-F238E27FC236}">
                        <a16:creationId xmlns:a16="http://schemas.microsoft.com/office/drawing/2014/main" id="{F8E9DB3E-1F15-4C8E-B5B0-7A1642DCE6A9}"/>
                      </a:ext>
                    </a:extLst>
                  </p:cNvPr>
                  <p:cNvSpPr>
                    <a:spLocks noChangeArrowheads="1"/>
                  </p:cNvSpPr>
                  <p:nvPr/>
                </p:nvSpPr>
                <p:spPr bwMode="auto">
                  <a:xfrm>
                    <a:off x="11359416" y="6301900"/>
                    <a:ext cx="80684" cy="944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2" name="Freeform 65">
                    <a:extLst>
                      <a:ext uri="{FF2B5EF4-FFF2-40B4-BE49-F238E27FC236}">
                        <a16:creationId xmlns:a16="http://schemas.microsoft.com/office/drawing/2014/main" id="{B462D8A8-215A-4210-8D01-0FB707544071}"/>
                      </a:ext>
                    </a:extLst>
                  </p:cNvPr>
                  <p:cNvSpPr>
                    <a:spLocks/>
                  </p:cNvSpPr>
                  <p:nvPr/>
                </p:nvSpPr>
                <p:spPr bwMode="auto">
                  <a:xfrm>
                    <a:off x="11088183" y="6315633"/>
                    <a:ext cx="41200" cy="161367"/>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3" name="Freeform 66">
                    <a:extLst>
                      <a:ext uri="{FF2B5EF4-FFF2-40B4-BE49-F238E27FC236}">
                        <a16:creationId xmlns:a16="http://schemas.microsoft.com/office/drawing/2014/main" id="{AC5A08BE-E95A-4F8E-ACFB-ADE66C3AFDC1}"/>
                      </a:ext>
                    </a:extLst>
                  </p:cNvPr>
                  <p:cNvSpPr>
                    <a:spLocks/>
                  </p:cNvSpPr>
                  <p:nvPr/>
                </p:nvSpPr>
                <p:spPr bwMode="auto">
                  <a:xfrm>
                    <a:off x="11007499" y="6315633"/>
                    <a:ext cx="37767" cy="161367"/>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4" name="Rectangle 1133">
                    <a:extLst>
                      <a:ext uri="{FF2B5EF4-FFF2-40B4-BE49-F238E27FC236}">
                        <a16:creationId xmlns:a16="http://schemas.microsoft.com/office/drawing/2014/main" id="{AB294E66-7B29-47CC-BADE-24755792EDAF}"/>
                      </a:ext>
                    </a:extLst>
                  </p:cNvPr>
                  <p:cNvSpPr>
                    <a:spLocks noChangeArrowheads="1"/>
                  </p:cNvSpPr>
                  <p:nvPr/>
                </p:nvSpPr>
                <p:spPr bwMode="auto">
                  <a:xfrm>
                    <a:off x="11026382" y="6202333"/>
                    <a:ext cx="80684" cy="223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5" name="Freeform 68">
                    <a:extLst>
                      <a:ext uri="{FF2B5EF4-FFF2-40B4-BE49-F238E27FC236}">
                        <a16:creationId xmlns:a16="http://schemas.microsoft.com/office/drawing/2014/main" id="{DB3A4F91-675D-4C1D-99AB-52567B3B4092}"/>
                      </a:ext>
                    </a:extLst>
                  </p:cNvPr>
                  <p:cNvSpPr>
                    <a:spLocks/>
                  </p:cNvSpPr>
                  <p:nvPr/>
                </p:nvSpPr>
                <p:spPr bwMode="auto">
                  <a:xfrm>
                    <a:off x="10832400" y="5731965"/>
                    <a:ext cx="468651" cy="6180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6" name="Freeform 69">
                    <a:extLst>
                      <a:ext uri="{FF2B5EF4-FFF2-40B4-BE49-F238E27FC236}">
                        <a16:creationId xmlns:a16="http://schemas.microsoft.com/office/drawing/2014/main" id="{C1319681-708E-40EA-80C8-6BFABB89090F}"/>
                      </a:ext>
                    </a:extLst>
                  </p:cNvPr>
                  <p:cNvSpPr>
                    <a:spLocks/>
                  </p:cNvSpPr>
                  <p:nvPr/>
                </p:nvSpPr>
                <p:spPr bwMode="auto">
                  <a:xfrm>
                    <a:off x="11520784" y="4715696"/>
                    <a:ext cx="65233" cy="796535"/>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7" name="Freeform 70">
                    <a:extLst>
                      <a:ext uri="{FF2B5EF4-FFF2-40B4-BE49-F238E27FC236}">
                        <a16:creationId xmlns:a16="http://schemas.microsoft.com/office/drawing/2014/main" id="{8532D199-A87D-4B56-B245-994F5D7932E8}"/>
                      </a:ext>
                    </a:extLst>
                  </p:cNvPr>
                  <p:cNvSpPr>
                    <a:spLocks/>
                  </p:cNvSpPr>
                  <p:nvPr/>
                </p:nvSpPr>
                <p:spPr bwMode="auto">
                  <a:xfrm>
                    <a:off x="11168867" y="5158597"/>
                    <a:ext cx="465218" cy="674652"/>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8" name="Freeform 71">
                    <a:extLst>
                      <a:ext uri="{FF2B5EF4-FFF2-40B4-BE49-F238E27FC236}">
                        <a16:creationId xmlns:a16="http://schemas.microsoft.com/office/drawing/2014/main" id="{6EDA2DEC-21D2-4FC9-9E7D-DB2DD3048E5B}"/>
                      </a:ext>
                    </a:extLst>
                  </p:cNvPr>
                  <p:cNvSpPr>
                    <a:spLocks/>
                  </p:cNvSpPr>
                  <p:nvPr/>
                </p:nvSpPr>
                <p:spPr bwMode="auto">
                  <a:xfrm>
                    <a:off x="11168867" y="5826383"/>
                    <a:ext cx="113300" cy="10300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39" name="Freeform 72">
                    <a:extLst>
                      <a:ext uri="{FF2B5EF4-FFF2-40B4-BE49-F238E27FC236}">
                        <a16:creationId xmlns:a16="http://schemas.microsoft.com/office/drawing/2014/main" id="{8738ECFD-2A15-4DD9-AEE6-ABC15559E56C}"/>
                      </a:ext>
                    </a:extLst>
                  </p:cNvPr>
                  <p:cNvSpPr>
                    <a:spLocks/>
                  </p:cNvSpPr>
                  <p:nvPr/>
                </p:nvSpPr>
                <p:spPr bwMode="auto">
                  <a:xfrm>
                    <a:off x="11586017" y="5100231"/>
                    <a:ext cx="103000" cy="116734"/>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0" name="Freeform 73">
                    <a:extLst>
                      <a:ext uri="{FF2B5EF4-FFF2-40B4-BE49-F238E27FC236}">
                        <a16:creationId xmlns:a16="http://schemas.microsoft.com/office/drawing/2014/main" id="{F78B800F-8E60-4060-A97F-9BEA1290655F}"/>
                      </a:ext>
                    </a:extLst>
                  </p:cNvPr>
                  <p:cNvSpPr>
                    <a:spLocks/>
                  </p:cNvSpPr>
                  <p:nvPr/>
                </p:nvSpPr>
                <p:spPr bwMode="auto">
                  <a:xfrm>
                    <a:off x="11268434" y="4822130"/>
                    <a:ext cx="152784" cy="631735"/>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1" name="Freeform 74">
                    <a:extLst>
                      <a:ext uri="{FF2B5EF4-FFF2-40B4-BE49-F238E27FC236}">
                        <a16:creationId xmlns:a16="http://schemas.microsoft.com/office/drawing/2014/main" id="{CFA1B4FC-DF7C-4A85-8816-DC085D443A19}"/>
                      </a:ext>
                    </a:extLst>
                  </p:cNvPr>
                  <p:cNvSpPr>
                    <a:spLocks/>
                  </p:cNvSpPr>
                  <p:nvPr/>
                </p:nvSpPr>
                <p:spPr bwMode="auto">
                  <a:xfrm>
                    <a:off x="10832400" y="5301082"/>
                    <a:ext cx="588818" cy="152784"/>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2" name="Rectangle 1141">
                    <a:extLst>
                      <a:ext uri="{FF2B5EF4-FFF2-40B4-BE49-F238E27FC236}">
                        <a16:creationId xmlns:a16="http://schemas.microsoft.com/office/drawing/2014/main" id="{812E04D5-EE9D-42A2-8F1E-DBDAA6535A32}"/>
                      </a:ext>
                    </a:extLst>
                  </p:cNvPr>
                  <p:cNvSpPr>
                    <a:spLocks noChangeArrowheads="1"/>
                  </p:cNvSpPr>
                  <p:nvPr/>
                </p:nvSpPr>
                <p:spPr bwMode="auto">
                  <a:xfrm>
                    <a:off x="10997200" y="5301082"/>
                    <a:ext cx="70384" cy="1527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143" name="Rectangle 1142">
                    <a:extLst>
                      <a:ext uri="{FF2B5EF4-FFF2-40B4-BE49-F238E27FC236}">
                        <a16:creationId xmlns:a16="http://schemas.microsoft.com/office/drawing/2014/main" id="{DC5023DE-1749-4B02-B355-47F35E0FD1A5}"/>
                      </a:ext>
                    </a:extLst>
                  </p:cNvPr>
                  <p:cNvSpPr>
                    <a:spLocks noChangeArrowheads="1"/>
                  </p:cNvSpPr>
                  <p:nvPr/>
                </p:nvSpPr>
                <p:spPr bwMode="auto">
                  <a:xfrm>
                    <a:off x="11265000" y="4815263"/>
                    <a:ext cx="190551" cy="298701"/>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3F3F3F"/>
                      </a:solidFill>
                      <a:effectLst/>
                      <a:uLnTx/>
                      <a:uFillTx/>
                      <a:latin typeface="Segoe UI"/>
                      <a:ea typeface="+mn-ea"/>
                      <a:cs typeface="+mn-cs"/>
                    </a:endParaRPr>
                  </a:p>
                </p:txBody>
              </p:sp>
            </p:grpSp>
          </p:grpSp>
          <p:sp>
            <p:nvSpPr>
              <p:cNvPr id="1038" name="Rectangle 1037">
                <a:extLst>
                  <a:ext uri="{FF2B5EF4-FFF2-40B4-BE49-F238E27FC236}">
                    <a16:creationId xmlns:a16="http://schemas.microsoft.com/office/drawing/2014/main" id="{79F49B81-2E87-48D6-AA56-AEFDF7146F47}"/>
                  </a:ext>
                </a:extLst>
              </p:cNvPr>
              <p:cNvSpPr/>
              <p:nvPr/>
            </p:nvSpPr>
            <p:spPr bwMode="auto">
              <a:xfrm>
                <a:off x="1246167" y="4070586"/>
                <a:ext cx="129460" cy="1487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ltLang="zh-CN" dirty="0"/>
              <a:t>User sessions are isolated</a:t>
            </a:r>
            <a:endParaRPr lang="en-US" dirty="0"/>
          </a:p>
        </p:txBody>
      </p:sp>
      <p:sp>
        <p:nvSpPr>
          <p:cNvPr id="1026" name="Rectangle 1025">
            <a:extLst>
              <a:ext uri="{FF2B5EF4-FFF2-40B4-BE49-F238E27FC236}">
                <a16:creationId xmlns:a16="http://schemas.microsoft.com/office/drawing/2014/main" id="{51BB3C39-7D37-4B0B-82DA-E07EA2626017}"/>
              </a:ext>
            </a:extLst>
          </p:cNvPr>
          <p:cNvSpPr/>
          <p:nvPr/>
        </p:nvSpPr>
        <p:spPr>
          <a:xfrm>
            <a:off x="533943" y="114846"/>
            <a:ext cx="5486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Segoe UI"/>
                <a:ea typeface="+mn-ea"/>
                <a:cs typeface="+mn-cs"/>
              </a:rPr>
              <a:t>Enhanced Security with Simplified Management</a:t>
            </a:r>
          </a:p>
        </p:txBody>
      </p:sp>
      <p:sp>
        <p:nvSpPr>
          <p:cNvPr id="666" name="Rectangle 665">
            <a:extLst>
              <a:ext uri="{FF2B5EF4-FFF2-40B4-BE49-F238E27FC236}">
                <a16:creationId xmlns:a16="http://schemas.microsoft.com/office/drawing/2014/main" id="{7A6B87AE-E933-4E72-8B55-8B2BB234FA5B}"/>
              </a:ext>
            </a:extLst>
          </p:cNvPr>
          <p:cNvSpPr/>
          <p:nvPr/>
        </p:nvSpPr>
        <p:spPr bwMode="auto">
          <a:xfrm>
            <a:off x="584200" y="2351226"/>
            <a:ext cx="7330440" cy="39178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7" name="TextBox 666">
            <a:extLst>
              <a:ext uri="{FF2B5EF4-FFF2-40B4-BE49-F238E27FC236}">
                <a16:creationId xmlns:a16="http://schemas.microsoft.com/office/drawing/2014/main" id="{9C80CE37-2D64-4ACD-9FD7-0D33D0E6ED1C}"/>
              </a:ext>
            </a:extLst>
          </p:cNvPr>
          <p:cNvSpPr txBox="1"/>
          <p:nvPr/>
        </p:nvSpPr>
        <p:spPr>
          <a:xfrm>
            <a:off x="4540258" y="2411901"/>
            <a:ext cx="3307089" cy="376898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68" name="TextBox 667">
            <a:extLst>
              <a:ext uri="{FF2B5EF4-FFF2-40B4-BE49-F238E27FC236}">
                <a16:creationId xmlns:a16="http://schemas.microsoft.com/office/drawing/2014/main" id="{BCAF3E44-0DB7-45E0-9F2A-B232CA766EFA}"/>
              </a:ext>
            </a:extLst>
          </p:cNvPr>
          <p:cNvSpPr txBox="1"/>
          <p:nvPr/>
        </p:nvSpPr>
        <p:spPr>
          <a:xfrm>
            <a:off x="651493" y="2413187"/>
            <a:ext cx="3307089" cy="376769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cs typeface="Segoe UI" pitchFamily="34" charset="0"/>
            </a:endParaRPr>
          </a:p>
        </p:txBody>
      </p:sp>
      <p:sp>
        <p:nvSpPr>
          <p:cNvPr id="669" name="TextBox 668">
            <a:extLst>
              <a:ext uri="{FF2B5EF4-FFF2-40B4-BE49-F238E27FC236}">
                <a16:creationId xmlns:a16="http://schemas.microsoft.com/office/drawing/2014/main" id="{5FBB828A-A0F1-4D0C-9C6B-98D1CA395726}"/>
              </a:ext>
            </a:extLst>
          </p:cNvPr>
          <p:cNvSpPr txBox="1"/>
          <p:nvPr/>
        </p:nvSpPr>
        <p:spPr>
          <a:xfrm>
            <a:off x="8302299" y="2429311"/>
            <a:ext cx="3307089" cy="37515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Users are always isolated, whether using single or </a:t>
            </a:r>
            <a:b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br>
            <a:r>
              <a:rPr kumimoji="0" lang="en-US" altLang="zh-CN" sz="1600" b="1" i="1" u="none" strike="noStrike" kern="1200" cap="none" spc="0" normalizeH="0" baseline="0" noProof="0" dirty="0">
                <a:ln>
                  <a:noFill/>
                </a:ln>
                <a:solidFill>
                  <a:srgbClr val="243A5E"/>
                </a:solidFill>
                <a:effectLst/>
                <a:uLnTx/>
                <a:uFillTx/>
                <a:latin typeface="Segoe UI"/>
                <a:cs typeface="Segoe UI" pitchFamily="34" charset="0"/>
              </a:rPr>
              <a:t>multi-session</a:t>
            </a:r>
          </a:p>
        </p:txBody>
      </p:sp>
      <p:sp>
        <p:nvSpPr>
          <p:cNvPr id="670" name="TextBox 669">
            <a:extLst>
              <a:ext uri="{FF2B5EF4-FFF2-40B4-BE49-F238E27FC236}">
                <a16:creationId xmlns:a16="http://schemas.microsoft.com/office/drawing/2014/main" id="{9938D8DA-AA46-4237-BAF2-F4293A34C630}"/>
              </a:ext>
            </a:extLst>
          </p:cNvPr>
          <p:cNvSpPr txBox="1"/>
          <p:nvPr/>
        </p:nvSpPr>
        <p:spPr>
          <a:xfrm>
            <a:off x="8302299" y="2411902"/>
            <a:ext cx="3307089" cy="475488"/>
          </a:xfrm>
          <a:prstGeom prst="rect">
            <a:avLst/>
          </a:prstGeom>
          <a:solidFill>
            <a:schemeClr val="accent1"/>
          </a:solidFill>
          <a:ln w="635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Security </a:t>
            </a:r>
            <a:r>
              <a:rPr kumimoji="0" lang="en-US" sz="1400" b="1" i="0" u="none" strike="noStrike" kern="1200" cap="none" spc="0" normalizeH="0" baseline="0" noProof="0" dirty="0">
                <a:ln>
                  <a:noFill/>
                </a:ln>
                <a:solidFill>
                  <a:srgbClr val="FFFFFF"/>
                </a:solidFill>
                <a:effectLst/>
                <a:uLnTx/>
                <a:uFillTx/>
                <a:latin typeface="Segoe UI"/>
                <a:ea typeface="+mn-ea"/>
                <a:cs typeface="+mn-cs"/>
              </a:rPr>
              <a:t>Benefit</a:t>
            </a:r>
          </a:p>
        </p:txBody>
      </p:sp>
      <p:sp>
        <p:nvSpPr>
          <p:cNvPr id="671" name="TextBox 670">
            <a:extLst>
              <a:ext uri="{FF2B5EF4-FFF2-40B4-BE49-F238E27FC236}">
                <a16:creationId xmlns:a16="http://schemas.microsoft.com/office/drawing/2014/main" id="{172967E6-C1EA-49AB-AD2E-9683B761DD6B}"/>
              </a:ext>
            </a:extLst>
          </p:cNvPr>
          <p:cNvSpPr txBox="1"/>
          <p:nvPr/>
        </p:nvSpPr>
        <p:spPr>
          <a:xfrm>
            <a:off x="651493" y="2411902"/>
            <a:ext cx="3307089" cy="475488"/>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Windows 10 Single-session in WVD</a:t>
            </a:r>
          </a:p>
        </p:txBody>
      </p:sp>
      <p:sp>
        <p:nvSpPr>
          <p:cNvPr id="672" name="TextBox 671">
            <a:extLst>
              <a:ext uri="{FF2B5EF4-FFF2-40B4-BE49-F238E27FC236}">
                <a16:creationId xmlns:a16="http://schemas.microsoft.com/office/drawing/2014/main" id="{0647C5F1-EE5C-42AF-AEBD-6499DB5ED8B3}"/>
              </a:ext>
            </a:extLst>
          </p:cNvPr>
          <p:cNvSpPr txBox="1"/>
          <p:nvPr/>
        </p:nvSpPr>
        <p:spPr>
          <a:xfrm>
            <a:off x="4540258" y="2411902"/>
            <a:ext cx="3307089" cy="475488"/>
          </a:xfrm>
          <a:prstGeom prst="rect">
            <a:avLst/>
          </a:prstGeom>
          <a:solidFill>
            <a:schemeClr val="accent4"/>
          </a:solidFill>
          <a:ln w="6350">
            <a:solidFill>
              <a:schemeClr val="accent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Windows 10 Multi-session in WVD</a:t>
            </a:r>
          </a:p>
        </p:txBody>
      </p:sp>
      <p:sp>
        <p:nvSpPr>
          <p:cNvPr id="1537" name="Rectangle 1536">
            <a:extLst>
              <a:ext uri="{FF2B5EF4-FFF2-40B4-BE49-F238E27FC236}">
                <a16:creationId xmlns:a16="http://schemas.microsoft.com/office/drawing/2014/main" id="{F16BB4D9-8189-4E3B-A42E-4765DE1FD39B}"/>
              </a:ext>
            </a:extLst>
          </p:cNvPr>
          <p:cNvSpPr/>
          <p:nvPr/>
        </p:nvSpPr>
        <p:spPr bwMode="auto">
          <a:xfrm>
            <a:off x="809391" y="3009362"/>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8" name="Rectangle 1537">
            <a:extLst>
              <a:ext uri="{FF2B5EF4-FFF2-40B4-BE49-F238E27FC236}">
                <a16:creationId xmlns:a16="http://schemas.microsoft.com/office/drawing/2014/main" id="{78CCFB9D-8DAC-40FF-9532-043B59537AE1}"/>
              </a:ext>
            </a:extLst>
          </p:cNvPr>
          <p:cNvSpPr/>
          <p:nvPr/>
        </p:nvSpPr>
        <p:spPr bwMode="auto">
          <a:xfrm>
            <a:off x="809391" y="4050529"/>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9" name="Rectangle 1538">
            <a:extLst>
              <a:ext uri="{FF2B5EF4-FFF2-40B4-BE49-F238E27FC236}">
                <a16:creationId xmlns:a16="http://schemas.microsoft.com/office/drawing/2014/main" id="{C898BEC0-D070-4115-AA3C-42E564B9CE8B}"/>
              </a:ext>
            </a:extLst>
          </p:cNvPr>
          <p:cNvSpPr/>
          <p:nvPr/>
        </p:nvSpPr>
        <p:spPr bwMode="auto">
          <a:xfrm>
            <a:off x="809391" y="5091696"/>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32" name="Group 153">
            <a:extLst>
              <a:ext uri="{FF2B5EF4-FFF2-40B4-BE49-F238E27FC236}">
                <a16:creationId xmlns:a16="http://schemas.microsoft.com/office/drawing/2014/main" id="{2387605C-BB62-49A3-8F88-79490E943F76}"/>
              </a:ext>
            </a:extLst>
          </p:cNvPr>
          <p:cNvGrpSpPr>
            <a:grpSpLocks noChangeAspect="1"/>
          </p:cNvGrpSpPr>
          <p:nvPr/>
        </p:nvGrpSpPr>
        <p:grpSpPr bwMode="auto">
          <a:xfrm>
            <a:off x="998892" y="3238580"/>
            <a:ext cx="509136" cy="508776"/>
            <a:chOff x="2501" y="790"/>
            <a:chExt cx="2832" cy="2830"/>
          </a:xfrm>
        </p:grpSpPr>
        <p:sp>
          <p:nvSpPr>
            <p:cNvPr id="1333" name="Oval 154">
              <a:extLst>
                <a:ext uri="{FF2B5EF4-FFF2-40B4-BE49-F238E27FC236}">
                  <a16:creationId xmlns:a16="http://schemas.microsoft.com/office/drawing/2014/main" id="{50EAD2C5-9B37-41D4-B790-230D550C0759}"/>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4" name="Freeform 155">
              <a:extLst>
                <a:ext uri="{FF2B5EF4-FFF2-40B4-BE49-F238E27FC236}">
                  <a16:creationId xmlns:a16="http://schemas.microsoft.com/office/drawing/2014/main" id="{F837B44F-BDE9-4179-BE9F-875B3838298E}"/>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5" name="Freeform 156">
              <a:extLst>
                <a:ext uri="{FF2B5EF4-FFF2-40B4-BE49-F238E27FC236}">
                  <a16:creationId xmlns:a16="http://schemas.microsoft.com/office/drawing/2014/main" id="{7F51275D-BD92-448E-92E4-5F7A2C84E375}"/>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6" name="Freeform 157">
              <a:extLst>
                <a:ext uri="{FF2B5EF4-FFF2-40B4-BE49-F238E27FC236}">
                  <a16:creationId xmlns:a16="http://schemas.microsoft.com/office/drawing/2014/main" id="{457A9CFE-6211-45DD-A771-1B354E1875D4}"/>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7" name="Freeform 158">
              <a:extLst>
                <a:ext uri="{FF2B5EF4-FFF2-40B4-BE49-F238E27FC236}">
                  <a16:creationId xmlns:a16="http://schemas.microsoft.com/office/drawing/2014/main" id="{C82FDDD5-3214-4A0A-8472-75F86D4B2E5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8" name="Freeform 159">
              <a:extLst>
                <a:ext uri="{FF2B5EF4-FFF2-40B4-BE49-F238E27FC236}">
                  <a16:creationId xmlns:a16="http://schemas.microsoft.com/office/drawing/2014/main" id="{1AD8FE0E-AE1C-4AF1-85AE-FFFF692352F4}"/>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9" name="Freeform 160">
              <a:extLst>
                <a:ext uri="{FF2B5EF4-FFF2-40B4-BE49-F238E27FC236}">
                  <a16:creationId xmlns:a16="http://schemas.microsoft.com/office/drawing/2014/main" id="{52D3A739-46A4-4209-86B3-731025DF7D71}"/>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0" name="Freeform 161">
              <a:extLst>
                <a:ext uri="{FF2B5EF4-FFF2-40B4-BE49-F238E27FC236}">
                  <a16:creationId xmlns:a16="http://schemas.microsoft.com/office/drawing/2014/main" id="{E85DC570-5CEA-46EA-BBF0-7AE34B195899}"/>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62">
              <a:extLst>
                <a:ext uri="{FF2B5EF4-FFF2-40B4-BE49-F238E27FC236}">
                  <a16:creationId xmlns:a16="http://schemas.microsoft.com/office/drawing/2014/main" id="{21D220EE-2347-4ADF-819E-DD396323BAF0}"/>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63">
              <a:extLst>
                <a:ext uri="{FF2B5EF4-FFF2-40B4-BE49-F238E27FC236}">
                  <a16:creationId xmlns:a16="http://schemas.microsoft.com/office/drawing/2014/main" id="{259A0BEA-058B-4AB3-8CC5-EB4B60BCA66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64">
              <a:extLst>
                <a:ext uri="{FF2B5EF4-FFF2-40B4-BE49-F238E27FC236}">
                  <a16:creationId xmlns:a16="http://schemas.microsoft.com/office/drawing/2014/main" id="{F7102976-0D54-4E6A-A8A2-0802627670A1}"/>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4" name="Oval 165">
              <a:extLst>
                <a:ext uri="{FF2B5EF4-FFF2-40B4-BE49-F238E27FC236}">
                  <a16:creationId xmlns:a16="http://schemas.microsoft.com/office/drawing/2014/main" id="{A73E2ECB-1AFF-4676-A68D-95C53612498E}"/>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66">
              <a:extLst>
                <a:ext uri="{FF2B5EF4-FFF2-40B4-BE49-F238E27FC236}">
                  <a16:creationId xmlns:a16="http://schemas.microsoft.com/office/drawing/2014/main" id="{8C5D7800-D54D-4599-BC98-403D7D78616A}"/>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6" name="Freeform 167">
              <a:extLst>
                <a:ext uri="{FF2B5EF4-FFF2-40B4-BE49-F238E27FC236}">
                  <a16:creationId xmlns:a16="http://schemas.microsoft.com/office/drawing/2014/main" id="{A7476556-CAD9-41D1-9315-4BAE40B0B745}"/>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7" name="Freeform 168">
              <a:extLst>
                <a:ext uri="{FF2B5EF4-FFF2-40B4-BE49-F238E27FC236}">
                  <a16:creationId xmlns:a16="http://schemas.microsoft.com/office/drawing/2014/main" id="{8AD8C7F7-80C9-46B9-A195-7C70000D7D20}"/>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8" name="Freeform 169">
              <a:extLst>
                <a:ext uri="{FF2B5EF4-FFF2-40B4-BE49-F238E27FC236}">
                  <a16:creationId xmlns:a16="http://schemas.microsoft.com/office/drawing/2014/main" id="{6B5FA3E4-5CDA-41A5-94FC-4E7F413194F0}"/>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9" name="Freeform 170">
              <a:extLst>
                <a:ext uri="{FF2B5EF4-FFF2-40B4-BE49-F238E27FC236}">
                  <a16:creationId xmlns:a16="http://schemas.microsoft.com/office/drawing/2014/main" id="{F94FB37B-E96E-41E4-9A05-BE680890E6C1}"/>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0" name="Freeform 171">
              <a:extLst>
                <a:ext uri="{FF2B5EF4-FFF2-40B4-BE49-F238E27FC236}">
                  <a16:creationId xmlns:a16="http://schemas.microsoft.com/office/drawing/2014/main" id="{9DC8E128-106B-4B33-9187-08596EE91B9B}"/>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1" name="Freeform 172">
              <a:extLst>
                <a:ext uri="{FF2B5EF4-FFF2-40B4-BE49-F238E27FC236}">
                  <a16:creationId xmlns:a16="http://schemas.microsoft.com/office/drawing/2014/main" id="{A5A07D40-12A6-4D5A-9CC6-FC6BB3AE31D9}"/>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2" name="Freeform 173">
              <a:extLst>
                <a:ext uri="{FF2B5EF4-FFF2-40B4-BE49-F238E27FC236}">
                  <a16:creationId xmlns:a16="http://schemas.microsoft.com/office/drawing/2014/main" id="{195004B5-FB27-42DF-88E7-5B4247F1C870}"/>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3" name="Freeform 174">
              <a:extLst>
                <a:ext uri="{FF2B5EF4-FFF2-40B4-BE49-F238E27FC236}">
                  <a16:creationId xmlns:a16="http://schemas.microsoft.com/office/drawing/2014/main" id="{DB2A3982-FA7B-4968-88C5-7A6A8E75847A}"/>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7" name="Group 595">
            <a:extLst>
              <a:ext uri="{FF2B5EF4-FFF2-40B4-BE49-F238E27FC236}">
                <a16:creationId xmlns:a16="http://schemas.microsoft.com/office/drawing/2014/main" id="{7569CA4E-F6D0-4B61-9DCD-A5AF1725A41D}"/>
              </a:ext>
            </a:extLst>
          </p:cNvPr>
          <p:cNvGrpSpPr>
            <a:grpSpLocks noChangeAspect="1"/>
          </p:cNvGrpSpPr>
          <p:nvPr/>
        </p:nvGrpSpPr>
        <p:grpSpPr bwMode="auto">
          <a:xfrm>
            <a:off x="998712" y="4279567"/>
            <a:ext cx="509496" cy="509136"/>
            <a:chOff x="2499" y="790"/>
            <a:chExt cx="2832" cy="2830"/>
          </a:xfrm>
        </p:grpSpPr>
        <p:sp>
          <p:nvSpPr>
            <p:cNvPr id="1358" name="Oval 596">
              <a:extLst>
                <a:ext uri="{FF2B5EF4-FFF2-40B4-BE49-F238E27FC236}">
                  <a16:creationId xmlns:a16="http://schemas.microsoft.com/office/drawing/2014/main" id="{14AB5609-5119-4308-A304-D9A979E6D95E}"/>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9" name="Freeform 597">
              <a:extLst>
                <a:ext uri="{FF2B5EF4-FFF2-40B4-BE49-F238E27FC236}">
                  <a16:creationId xmlns:a16="http://schemas.microsoft.com/office/drawing/2014/main" id="{95A18BDB-4523-4BCD-B6AA-9C8B02DB8D30}"/>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0" name="Freeform 598">
              <a:extLst>
                <a:ext uri="{FF2B5EF4-FFF2-40B4-BE49-F238E27FC236}">
                  <a16:creationId xmlns:a16="http://schemas.microsoft.com/office/drawing/2014/main" id="{2E5D72FC-9DCA-4641-9E3E-DCAD340308D0}"/>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1" name="Freeform 599">
              <a:extLst>
                <a:ext uri="{FF2B5EF4-FFF2-40B4-BE49-F238E27FC236}">
                  <a16:creationId xmlns:a16="http://schemas.microsoft.com/office/drawing/2014/main" id="{684F7437-44BD-4B88-BFF4-5C948E806630}"/>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2" name="Freeform 600">
              <a:extLst>
                <a:ext uri="{FF2B5EF4-FFF2-40B4-BE49-F238E27FC236}">
                  <a16:creationId xmlns:a16="http://schemas.microsoft.com/office/drawing/2014/main" id="{4868A2BB-EC83-427B-9B72-FDD6D7EBCEB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3" name="Freeform 601">
              <a:extLst>
                <a:ext uri="{FF2B5EF4-FFF2-40B4-BE49-F238E27FC236}">
                  <a16:creationId xmlns:a16="http://schemas.microsoft.com/office/drawing/2014/main" id="{5F30F668-23B3-45E0-AB35-2856847C220A}"/>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4" name="Freeform 602">
              <a:extLst>
                <a:ext uri="{FF2B5EF4-FFF2-40B4-BE49-F238E27FC236}">
                  <a16:creationId xmlns:a16="http://schemas.microsoft.com/office/drawing/2014/main" id="{4190B631-0C96-4CC0-BB87-C610AD9AA972}"/>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5" name="Freeform 603">
              <a:extLst>
                <a:ext uri="{FF2B5EF4-FFF2-40B4-BE49-F238E27FC236}">
                  <a16:creationId xmlns:a16="http://schemas.microsoft.com/office/drawing/2014/main" id="{3391BF36-B18E-4B81-B450-241057D30DC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6" name="Freeform 604">
              <a:extLst>
                <a:ext uri="{FF2B5EF4-FFF2-40B4-BE49-F238E27FC236}">
                  <a16:creationId xmlns:a16="http://schemas.microsoft.com/office/drawing/2014/main" id="{730DC870-79BB-4D66-B906-91BB4726CF20}"/>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7" name="Freeform 605">
              <a:extLst>
                <a:ext uri="{FF2B5EF4-FFF2-40B4-BE49-F238E27FC236}">
                  <a16:creationId xmlns:a16="http://schemas.microsoft.com/office/drawing/2014/main" id="{F30C4AE2-BD6E-4FC0-B7DE-321DAEFDC51F}"/>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8" name="Freeform 606">
              <a:extLst>
                <a:ext uri="{FF2B5EF4-FFF2-40B4-BE49-F238E27FC236}">
                  <a16:creationId xmlns:a16="http://schemas.microsoft.com/office/drawing/2014/main" id="{A1BA6897-F3EC-4136-A52B-13AF341A63BB}"/>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9" name="Freeform 607">
              <a:extLst>
                <a:ext uri="{FF2B5EF4-FFF2-40B4-BE49-F238E27FC236}">
                  <a16:creationId xmlns:a16="http://schemas.microsoft.com/office/drawing/2014/main" id="{B16F67B1-BBED-4929-BDCC-73E07A424D44}"/>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0" name="Oval 608">
              <a:extLst>
                <a:ext uri="{FF2B5EF4-FFF2-40B4-BE49-F238E27FC236}">
                  <a16:creationId xmlns:a16="http://schemas.microsoft.com/office/drawing/2014/main" id="{9792468F-0E6F-4A32-9A6C-99A86A61F20A}"/>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1" name="Freeform 609">
              <a:extLst>
                <a:ext uri="{FF2B5EF4-FFF2-40B4-BE49-F238E27FC236}">
                  <a16:creationId xmlns:a16="http://schemas.microsoft.com/office/drawing/2014/main" id="{5D4824FF-058A-4280-91B7-589B26C780F0}"/>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2" name="Freeform 610">
              <a:extLst>
                <a:ext uri="{FF2B5EF4-FFF2-40B4-BE49-F238E27FC236}">
                  <a16:creationId xmlns:a16="http://schemas.microsoft.com/office/drawing/2014/main" id="{B3549B9A-E1E3-4846-BF88-E9538FE8D48C}"/>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3" name="Freeform 611">
              <a:extLst>
                <a:ext uri="{FF2B5EF4-FFF2-40B4-BE49-F238E27FC236}">
                  <a16:creationId xmlns:a16="http://schemas.microsoft.com/office/drawing/2014/main" id="{4FF98661-EB84-4792-B4AB-336C677A61D0}"/>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4" name="Freeform 612">
              <a:extLst>
                <a:ext uri="{FF2B5EF4-FFF2-40B4-BE49-F238E27FC236}">
                  <a16:creationId xmlns:a16="http://schemas.microsoft.com/office/drawing/2014/main" id="{EA371B4E-46E4-4751-881A-4D9C3E63F342}"/>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5" name="Freeform 613">
              <a:extLst>
                <a:ext uri="{FF2B5EF4-FFF2-40B4-BE49-F238E27FC236}">
                  <a16:creationId xmlns:a16="http://schemas.microsoft.com/office/drawing/2014/main" id="{7F8A8EA3-2C1B-4C70-AF3B-2D9518083B8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6" name="Freeform 614">
              <a:extLst>
                <a:ext uri="{FF2B5EF4-FFF2-40B4-BE49-F238E27FC236}">
                  <a16:creationId xmlns:a16="http://schemas.microsoft.com/office/drawing/2014/main" id="{8CA0B541-7342-4C72-B21E-283DEF5D4259}"/>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7" name="Group 925">
            <a:extLst>
              <a:ext uri="{FF2B5EF4-FFF2-40B4-BE49-F238E27FC236}">
                <a16:creationId xmlns:a16="http://schemas.microsoft.com/office/drawing/2014/main" id="{8D6B3715-DD2C-4A30-A82E-26A74BF0215D}"/>
              </a:ext>
            </a:extLst>
          </p:cNvPr>
          <p:cNvGrpSpPr>
            <a:grpSpLocks noChangeAspect="1"/>
          </p:cNvGrpSpPr>
          <p:nvPr/>
        </p:nvGrpSpPr>
        <p:grpSpPr bwMode="auto">
          <a:xfrm>
            <a:off x="999284" y="5320734"/>
            <a:ext cx="508352" cy="509136"/>
            <a:chOff x="2619" y="903"/>
            <a:chExt cx="2592" cy="2596"/>
          </a:xfrm>
        </p:grpSpPr>
        <p:sp>
          <p:nvSpPr>
            <p:cNvPr id="1378" name="Oval 926">
              <a:extLst>
                <a:ext uri="{FF2B5EF4-FFF2-40B4-BE49-F238E27FC236}">
                  <a16:creationId xmlns:a16="http://schemas.microsoft.com/office/drawing/2014/main" id="{140FE46C-B792-4989-A20A-415E68E44AD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9" name="Freeform 927">
              <a:extLst>
                <a:ext uri="{FF2B5EF4-FFF2-40B4-BE49-F238E27FC236}">
                  <a16:creationId xmlns:a16="http://schemas.microsoft.com/office/drawing/2014/main" id="{95EE4120-685B-4226-B3A7-517607CB89CC}"/>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0" name="Freeform 928">
              <a:extLst>
                <a:ext uri="{FF2B5EF4-FFF2-40B4-BE49-F238E27FC236}">
                  <a16:creationId xmlns:a16="http://schemas.microsoft.com/office/drawing/2014/main" id="{FD3769EE-D4AF-4103-A7B0-684ACE3C6155}"/>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1" name="Freeform 929">
              <a:extLst>
                <a:ext uri="{FF2B5EF4-FFF2-40B4-BE49-F238E27FC236}">
                  <a16:creationId xmlns:a16="http://schemas.microsoft.com/office/drawing/2014/main" id="{51CA98AF-1C59-4291-B06B-14FE0B8A0FF3}"/>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2" name="Freeform 930">
              <a:extLst>
                <a:ext uri="{FF2B5EF4-FFF2-40B4-BE49-F238E27FC236}">
                  <a16:creationId xmlns:a16="http://schemas.microsoft.com/office/drawing/2014/main" id="{1DE8EDFF-631D-4894-9F27-4B1DA50D6B4E}"/>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3" name="Freeform 931">
              <a:extLst>
                <a:ext uri="{FF2B5EF4-FFF2-40B4-BE49-F238E27FC236}">
                  <a16:creationId xmlns:a16="http://schemas.microsoft.com/office/drawing/2014/main" id="{028A8090-9251-4D90-B4E7-C5550061AEA2}"/>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4" name="Freeform 932">
              <a:extLst>
                <a:ext uri="{FF2B5EF4-FFF2-40B4-BE49-F238E27FC236}">
                  <a16:creationId xmlns:a16="http://schemas.microsoft.com/office/drawing/2014/main" id="{56815D6C-F240-4663-A826-68D87BC1203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5" name="Freeform 933">
              <a:extLst>
                <a:ext uri="{FF2B5EF4-FFF2-40B4-BE49-F238E27FC236}">
                  <a16:creationId xmlns:a16="http://schemas.microsoft.com/office/drawing/2014/main" id="{62BD7AAC-F5BF-48F5-8028-5C1F4AFDC4A5}"/>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6" name="Freeform 934">
              <a:extLst>
                <a:ext uri="{FF2B5EF4-FFF2-40B4-BE49-F238E27FC236}">
                  <a16:creationId xmlns:a16="http://schemas.microsoft.com/office/drawing/2014/main" id="{839C3B57-2E32-4E97-90CF-07F12A575AC9}"/>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7" name="Freeform 935">
              <a:extLst>
                <a:ext uri="{FF2B5EF4-FFF2-40B4-BE49-F238E27FC236}">
                  <a16:creationId xmlns:a16="http://schemas.microsoft.com/office/drawing/2014/main" id="{5E556F00-2E9A-469F-A9B5-8FE408992E68}"/>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8" name="Freeform 936">
              <a:extLst>
                <a:ext uri="{FF2B5EF4-FFF2-40B4-BE49-F238E27FC236}">
                  <a16:creationId xmlns:a16="http://schemas.microsoft.com/office/drawing/2014/main" id="{19D918CB-F61A-424C-B1EA-86B4361FBEE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9" name="Freeform 937">
              <a:extLst>
                <a:ext uri="{FF2B5EF4-FFF2-40B4-BE49-F238E27FC236}">
                  <a16:creationId xmlns:a16="http://schemas.microsoft.com/office/drawing/2014/main" id="{A42C3B8B-63FF-496D-8D91-0A9DE88129C4}"/>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0" name="Freeform 938">
              <a:extLst>
                <a:ext uri="{FF2B5EF4-FFF2-40B4-BE49-F238E27FC236}">
                  <a16:creationId xmlns:a16="http://schemas.microsoft.com/office/drawing/2014/main" id="{78C1A20E-F8A9-4371-803D-F3CEBBC0F440}"/>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1" name="Oval 939">
              <a:extLst>
                <a:ext uri="{FF2B5EF4-FFF2-40B4-BE49-F238E27FC236}">
                  <a16:creationId xmlns:a16="http://schemas.microsoft.com/office/drawing/2014/main" id="{CDB0D152-B483-4FB7-8C12-C91B9556944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2" name="Oval 940">
              <a:extLst>
                <a:ext uri="{FF2B5EF4-FFF2-40B4-BE49-F238E27FC236}">
                  <a16:creationId xmlns:a16="http://schemas.microsoft.com/office/drawing/2014/main" id="{8DFC285B-EBDB-4AF7-9C91-7049321361FE}"/>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3" name="Freeform 941">
              <a:extLst>
                <a:ext uri="{FF2B5EF4-FFF2-40B4-BE49-F238E27FC236}">
                  <a16:creationId xmlns:a16="http://schemas.microsoft.com/office/drawing/2014/main" id="{CF25EB41-22F3-4B5C-BF03-D98B69F7D8E9}"/>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4" name="Freeform 942">
              <a:extLst>
                <a:ext uri="{FF2B5EF4-FFF2-40B4-BE49-F238E27FC236}">
                  <a16:creationId xmlns:a16="http://schemas.microsoft.com/office/drawing/2014/main" id="{505C8CC7-DCFC-4D3B-BE77-4DDC5C2BCED9}"/>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5" name="Freeform 943">
              <a:extLst>
                <a:ext uri="{FF2B5EF4-FFF2-40B4-BE49-F238E27FC236}">
                  <a16:creationId xmlns:a16="http://schemas.microsoft.com/office/drawing/2014/main" id="{03779D25-4667-4891-8D42-4FB4A862F955}"/>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712C16B-C8BF-48F4-B522-CE020A53F773}"/>
              </a:ext>
            </a:extLst>
          </p:cNvPr>
          <p:cNvGrpSpPr/>
          <p:nvPr/>
        </p:nvGrpSpPr>
        <p:grpSpPr>
          <a:xfrm>
            <a:off x="3182919" y="3107320"/>
            <a:ext cx="405583" cy="2853630"/>
            <a:chOff x="3108403" y="3121341"/>
            <a:chExt cx="405583" cy="2853630"/>
          </a:xfrm>
        </p:grpSpPr>
        <p:grpSp>
          <p:nvGrpSpPr>
            <p:cNvPr id="1396" name="Group 1395">
              <a:extLst>
                <a:ext uri="{FF2B5EF4-FFF2-40B4-BE49-F238E27FC236}">
                  <a16:creationId xmlns:a16="http://schemas.microsoft.com/office/drawing/2014/main" id="{3A78C678-D953-4A36-AE05-3A40FB0AE340}"/>
                </a:ext>
              </a:extLst>
            </p:cNvPr>
            <p:cNvGrpSpPr/>
            <p:nvPr/>
          </p:nvGrpSpPr>
          <p:grpSpPr>
            <a:xfrm>
              <a:off x="3108403" y="3121341"/>
              <a:ext cx="405583" cy="771296"/>
              <a:chOff x="5094287" y="4557713"/>
              <a:chExt cx="460376" cy="971549"/>
            </a:xfrm>
          </p:grpSpPr>
          <p:sp>
            <p:nvSpPr>
              <p:cNvPr id="1397" name="AutoShape 38">
                <a:extLst>
                  <a:ext uri="{FF2B5EF4-FFF2-40B4-BE49-F238E27FC236}">
                    <a16:creationId xmlns:a16="http://schemas.microsoft.com/office/drawing/2014/main" id="{33FEF39A-888C-43EE-8AFD-A73D437E8F43}"/>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8" name="Freeform 40">
                <a:extLst>
                  <a:ext uri="{FF2B5EF4-FFF2-40B4-BE49-F238E27FC236}">
                    <a16:creationId xmlns:a16="http://schemas.microsoft.com/office/drawing/2014/main" id="{360CDA9A-B22E-43A5-88FE-BD763A2EAE14}"/>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9" name="Rectangle 41">
                <a:extLst>
                  <a:ext uri="{FF2B5EF4-FFF2-40B4-BE49-F238E27FC236}">
                    <a16:creationId xmlns:a16="http://schemas.microsoft.com/office/drawing/2014/main" id="{5177D9E0-FC8B-4491-9849-90891786D58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0" name="Rectangle 42">
                <a:extLst>
                  <a:ext uri="{FF2B5EF4-FFF2-40B4-BE49-F238E27FC236}">
                    <a16:creationId xmlns:a16="http://schemas.microsoft.com/office/drawing/2014/main" id="{D10CD604-02DB-4D00-8ACB-2EB3E2ADE202}"/>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1" name="Freeform 43">
                <a:extLst>
                  <a:ext uri="{FF2B5EF4-FFF2-40B4-BE49-F238E27FC236}">
                    <a16:creationId xmlns:a16="http://schemas.microsoft.com/office/drawing/2014/main" id="{067A7C55-C037-43D5-A331-3A13524F895A}"/>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2" name="Rectangle 44">
                <a:extLst>
                  <a:ext uri="{FF2B5EF4-FFF2-40B4-BE49-F238E27FC236}">
                    <a16:creationId xmlns:a16="http://schemas.microsoft.com/office/drawing/2014/main" id="{199A342A-8F4C-41A6-9166-A70F1622ABC0}"/>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3" name="Rectangle 45">
                <a:extLst>
                  <a:ext uri="{FF2B5EF4-FFF2-40B4-BE49-F238E27FC236}">
                    <a16:creationId xmlns:a16="http://schemas.microsoft.com/office/drawing/2014/main" id="{B816CDEC-B0B5-4D20-9F0F-5F9621DCA07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4" name="Freeform 46">
                <a:extLst>
                  <a:ext uri="{FF2B5EF4-FFF2-40B4-BE49-F238E27FC236}">
                    <a16:creationId xmlns:a16="http://schemas.microsoft.com/office/drawing/2014/main" id="{89E1391D-02DE-42D0-9B44-BC83782C7B6F}"/>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5" name="Rectangle 47">
                <a:extLst>
                  <a:ext uri="{FF2B5EF4-FFF2-40B4-BE49-F238E27FC236}">
                    <a16:creationId xmlns:a16="http://schemas.microsoft.com/office/drawing/2014/main" id="{47C9801B-CC86-4661-BB10-A5181E3AE94A}"/>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6" name="Rectangle 48">
                <a:extLst>
                  <a:ext uri="{FF2B5EF4-FFF2-40B4-BE49-F238E27FC236}">
                    <a16:creationId xmlns:a16="http://schemas.microsoft.com/office/drawing/2014/main" id="{E442FA0B-1424-4764-B5E3-74EE46A24156}"/>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7" name="Freeform 49">
                <a:extLst>
                  <a:ext uri="{FF2B5EF4-FFF2-40B4-BE49-F238E27FC236}">
                    <a16:creationId xmlns:a16="http://schemas.microsoft.com/office/drawing/2014/main" id="{3DB8C42B-A51D-4C47-82C5-A0A96072ED24}"/>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8" name="Rectangle 50">
                <a:extLst>
                  <a:ext uri="{FF2B5EF4-FFF2-40B4-BE49-F238E27FC236}">
                    <a16:creationId xmlns:a16="http://schemas.microsoft.com/office/drawing/2014/main" id="{45FCEFB2-B0F7-4CD6-AD83-13906F52E87D}"/>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9" name="Rectangle 51">
                <a:extLst>
                  <a:ext uri="{FF2B5EF4-FFF2-40B4-BE49-F238E27FC236}">
                    <a16:creationId xmlns:a16="http://schemas.microsoft.com/office/drawing/2014/main" id="{4396C7E9-CCD6-4762-BC5B-9A7D935E2221}"/>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0" name="Freeform 52">
                <a:extLst>
                  <a:ext uri="{FF2B5EF4-FFF2-40B4-BE49-F238E27FC236}">
                    <a16:creationId xmlns:a16="http://schemas.microsoft.com/office/drawing/2014/main" id="{6250E954-E7C4-4525-899F-65FAEAA826B6}"/>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1" name="Rectangle 53">
                <a:extLst>
                  <a:ext uri="{FF2B5EF4-FFF2-40B4-BE49-F238E27FC236}">
                    <a16:creationId xmlns:a16="http://schemas.microsoft.com/office/drawing/2014/main" id="{5A8A3081-783E-46B1-8DD7-45C6BFBEA3F8}"/>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2" name="Rectangle 54">
                <a:extLst>
                  <a:ext uri="{FF2B5EF4-FFF2-40B4-BE49-F238E27FC236}">
                    <a16:creationId xmlns:a16="http://schemas.microsoft.com/office/drawing/2014/main" id="{649C46D6-B2CE-4F84-9B71-69746024E1FD}"/>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3" name="Freeform 55">
                <a:extLst>
                  <a:ext uri="{FF2B5EF4-FFF2-40B4-BE49-F238E27FC236}">
                    <a16:creationId xmlns:a16="http://schemas.microsoft.com/office/drawing/2014/main" id="{95035C7F-C743-4BE1-B1EB-94F75B6A1976}"/>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4" name="Rectangle 56">
                <a:extLst>
                  <a:ext uri="{FF2B5EF4-FFF2-40B4-BE49-F238E27FC236}">
                    <a16:creationId xmlns:a16="http://schemas.microsoft.com/office/drawing/2014/main" id="{3D1D6271-3165-48A0-B91A-1F248E06E12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5" name="Rectangle 57">
                <a:extLst>
                  <a:ext uri="{FF2B5EF4-FFF2-40B4-BE49-F238E27FC236}">
                    <a16:creationId xmlns:a16="http://schemas.microsoft.com/office/drawing/2014/main" id="{B0E075FD-EA23-48AD-84F5-F156AEE59CE7}"/>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6" name="Freeform 58">
                <a:extLst>
                  <a:ext uri="{FF2B5EF4-FFF2-40B4-BE49-F238E27FC236}">
                    <a16:creationId xmlns:a16="http://schemas.microsoft.com/office/drawing/2014/main" id="{7B9C2B7F-A606-477D-A40A-BDE383389C0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7" name="Rectangle 59">
                <a:extLst>
                  <a:ext uri="{FF2B5EF4-FFF2-40B4-BE49-F238E27FC236}">
                    <a16:creationId xmlns:a16="http://schemas.microsoft.com/office/drawing/2014/main" id="{E471C171-7ABF-4A0C-85F5-35CAF2E3094D}"/>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8" name="Rectangle 60">
                <a:extLst>
                  <a:ext uri="{FF2B5EF4-FFF2-40B4-BE49-F238E27FC236}">
                    <a16:creationId xmlns:a16="http://schemas.microsoft.com/office/drawing/2014/main" id="{C1834C3D-A8AC-4F7A-A067-235DDB645A73}"/>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9" name="Freeform 61">
                <a:extLst>
                  <a:ext uri="{FF2B5EF4-FFF2-40B4-BE49-F238E27FC236}">
                    <a16:creationId xmlns:a16="http://schemas.microsoft.com/office/drawing/2014/main" id="{252D4D30-5836-45A6-84B4-AA381B20D26A}"/>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0" name="Rectangle 62">
                <a:extLst>
                  <a:ext uri="{FF2B5EF4-FFF2-40B4-BE49-F238E27FC236}">
                    <a16:creationId xmlns:a16="http://schemas.microsoft.com/office/drawing/2014/main" id="{A70364E7-E85F-40B1-9F75-47BA7A08A786}"/>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1" name="Rectangle 63">
                <a:extLst>
                  <a:ext uri="{FF2B5EF4-FFF2-40B4-BE49-F238E27FC236}">
                    <a16:creationId xmlns:a16="http://schemas.microsoft.com/office/drawing/2014/main" id="{5C44D944-4A40-4F2D-8F1C-C1977AF655A6}"/>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2" name="Freeform 64">
                <a:extLst>
                  <a:ext uri="{FF2B5EF4-FFF2-40B4-BE49-F238E27FC236}">
                    <a16:creationId xmlns:a16="http://schemas.microsoft.com/office/drawing/2014/main" id="{F19AD7D2-9420-43A0-9172-29E9DB886DB1}"/>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3" name="Rectangle 65">
                <a:extLst>
                  <a:ext uri="{FF2B5EF4-FFF2-40B4-BE49-F238E27FC236}">
                    <a16:creationId xmlns:a16="http://schemas.microsoft.com/office/drawing/2014/main" id="{D016AEEB-F879-40F3-9454-6458AD675AE5}"/>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4" name="Rectangle 66">
                <a:extLst>
                  <a:ext uri="{FF2B5EF4-FFF2-40B4-BE49-F238E27FC236}">
                    <a16:creationId xmlns:a16="http://schemas.microsoft.com/office/drawing/2014/main" id="{DB5F8124-43AD-4B3B-AEB4-D7DCA1350A19}"/>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5" name="Freeform 67">
                <a:extLst>
                  <a:ext uri="{FF2B5EF4-FFF2-40B4-BE49-F238E27FC236}">
                    <a16:creationId xmlns:a16="http://schemas.microsoft.com/office/drawing/2014/main" id="{DC3ECE3C-7793-47CF-81AB-6BA4FF4A220D}"/>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6" name="Freeform 68">
                <a:extLst>
                  <a:ext uri="{FF2B5EF4-FFF2-40B4-BE49-F238E27FC236}">
                    <a16:creationId xmlns:a16="http://schemas.microsoft.com/office/drawing/2014/main" id="{450FEF35-490D-4F04-B6D9-729AAFA3ECF9}"/>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7" name="Freeform 69">
                <a:extLst>
                  <a:ext uri="{FF2B5EF4-FFF2-40B4-BE49-F238E27FC236}">
                    <a16:creationId xmlns:a16="http://schemas.microsoft.com/office/drawing/2014/main" id="{E96AF782-42BE-4A7D-AA9B-4A4DF38195CB}"/>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8" name="Freeform 70">
                <a:extLst>
                  <a:ext uri="{FF2B5EF4-FFF2-40B4-BE49-F238E27FC236}">
                    <a16:creationId xmlns:a16="http://schemas.microsoft.com/office/drawing/2014/main" id="{681CAB62-516C-4BF3-83DD-D2864799B068}"/>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9" name="Freeform 71">
                <a:extLst>
                  <a:ext uri="{FF2B5EF4-FFF2-40B4-BE49-F238E27FC236}">
                    <a16:creationId xmlns:a16="http://schemas.microsoft.com/office/drawing/2014/main" id="{79AAD0C2-56FA-4512-8D07-78BE9D999590}"/>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0" name="Freeform 72">
                <a:extLst>
                  <a:ext uri="{FF2B5EF4-FFF2-40B4-BE49-F238E27FC236}">
                    <a16:creationId xmlns:a16="http://schemas.microsoft.com/office/drawing/2014/main" id="{1C07A131-263D-4B02-AE0B-5A4130B444C2}"/>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1" name="Freeform 73">
                <a:extLst>
                  <a:ext uri="{FF2B5EF4-FFF2-40B4-BE49-F238E27FC236}">
                    <a16:creationId xmlns:a16="http://schemas.microsoft.com/office/drawing/2014/main" id="{CF21ED48-D51D-4A3C-A627-84A1AA0C3649}"/>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2" name="Freeform 74">
                <a:extLst>
                  <a:ext uri="{FF2B5EF4-FFF2-40B4-BE49-F238E27FC236}">
                    <a16:creationId xmlns:a16="http://schemas.microsoft.com/office/drawing/2014/main" id="{AC7CD20A-E374-4DA0-B892-DA87BEB9D47A}"/>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3" name="Freeform 75">
                <a:extLst>
                  <a:ext uri="{FF2B5EF4-FFF2-40B4-BE49-F238E27FC236}">
                    <a16:creationId xmlns:a16="http://schemas.microsoft.com/office/drawing/2014/main" id="{6CD5B009-3B6A-4E5A-B194-7BD73FC714F2}"/>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4" name="Freeform 76">
                <a:extLst>
                  <a:ext uri="{FF2B5EF4-FFF2-40B4-BE49-F238E27FC236}">
                    <a16:creationId xmlns:a16="http://schemas.microsoft.com/office/drawing/2014/main" id="{2E9A521E-87A1-4CF2-8E14-5B6D1CE535EC}"/>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5" name="Rectangle 77">
                <a:extLst>
                  <a:ext uri="{FF2B5EF4-FFF2-40B4-BE49-F238E27FC236}">
                    <a16:creationId xmlns:a16="http://schemas.microsoft.com/office/drawing/2014/main" id="{99230FB1-A4CB-45B7-9C7C-81CD5E9BAFD1}"/>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6" name="Freeform 78">
                <a:extLst>
                  <a:ext uri="{FF2B5EF4-FFF2-40B4-BE49-F238E27FC236}">
                    <a16:creationId xmlns:a16="http://schemas.microsoft.com/office/drawing/2014/main" id="{C818ED5C-5672-43C0-B339-1BBFBF1F7A67}"/>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7" name="Rectangle 79">
                <a:extLst>
                  <a:ext uri="{FF2B5EF4-FFF2-40B4-BE49-F238E27FC236}">
                    <a16:creationId xmlns:a16="http://schemas.microsoft.com/office/drawing/2014/main" id="{599D463A-300D-4FA7-9BB7-7E5542E434A7}"/>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8" name="Freeform 80">
                <a:extLst>
                  <a:ext uri="{FF2B5EF4-FFF2-40B4-BE49-F238E27FC236}">
                    <a16:creationId xmlns:a16="http://schemas.microsoft.com/office/drawing/2014/main" id="{792A2BDA-FB9B-423D-A288-2D44E95B68B1}"/>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9" name="Rectangle 81">
                <a:extLst>
                  <a:ext uri="{FF2B5EF4-FFF2-40B4-BE49-F238E27FC236}">
                    <a16:creationId xmlns:a16="http://schemas.microsoft.com/office/drawing/2014/main" id="{163D6785-A03E-48FF-936F-A15A5B8437BC}"/>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0" name="Freeform 82">
                <a:extLst>
                  <a:ext uri="{FF2B5EF4-FFF2-40B4-BE49-F238E27FC236}">
                    <a16:creationId xmlns:a16="http://schemas.microsoft.com/office/drawing/2014/main" id="{5707E221-E7DF-4D8A-8365-3B969EB54032}"/>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1" name="Rectangle 83">
                <a:extLst>
                  <a:ext uri="{FF2B5EF4-FFF2-40B4-BE49-F238E27FC236}">
                    <a16:creationId xmlns:a16="http://schemas.microsoft.com/office/drawing/2014/main" id="{9EC1DB01-CBC1-4430-9500-63C598FE3CC9}"/>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2" name="Freeform 84">
                <a:extLst>
                  <a:ext uri="{FF2B5EF4-FFF2-40B4-BE49-F238E27FC236}">
                    <a16:creationId xmlns:a16="http://schemas.microsoft.com/office/drawing/2014/main" id="{6F317098-3112-4DEB-A52C-ACB8FFB76D10}"/>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43" name="Group 1442">
              <a:extLst>
                <a:ext uri="{FF2B5EF4-FFF2-40B4-BE49-F238E27FC236}">
                  <a16:creationId xmlns:a16="http://schemas.microsoft.com/office/drawing/2014/main" id="{60F6986F-5A8E-4CFB-BC9E-F2103D67D002}"/>
                </a:ext>
              </a:extLst>
            </p:cNvPr>
            <p:cNvGrpSpPr/>
            <p:nvPr/>
          </p:nvGrpSpPr>
          <p:grpSpPr>
            <a:xfrm>
              <a:off x="3108403" y="4162508"/>
              <a:ext cx="405583" cy="771296"/>
              <a:chOff x="5094287" y="4557713"/>
              <a:chExt cx="460376" cy="971549"/>
            </a:xfrm>
          </p:grpSpPr>
          <p:sp>
            <p:nvSpPr>
              <p:cNvPr id="1444" name="AutoShape 38">
                <a:extLst>
                  <a:ext uri="{FF2B5EF4-FFF2-40B4-BE49-F238E27FC236}">
                    <a16:creationId xmlns:a16="http://schemas.microsoft.com/office/drawing/2014/main" id="{8F2619C4-C201-44A6-93A3-89753A772237}"/>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5" name="Freeform 40">
                <a:extLst>
                  <a:ext uri="{FF2B5EF4-FFF2-40B4-BE49-F238E27FC236}">
                    <a16:creationId xmlns:a16="http://schemas.microsoft.com/office/drawing/2014/main" id="{A94A5E87-7381-4301-9C45-7AA7859E0EE1}"/>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6" name="Rectangle 41">
                <a:extLst>
                  <a:ext uri="{FF2B5EF4-FFF2-40B4-BE49-F238E27FC236}">
                    <a16:creationId xmlns:a16="http://schemas.microsoft.com/office/drawing/2014/main" id="{F1D9CBF8-685A-417F-9C1D-243C0141DBA6}"/>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7" name="Rectangle 42">
                <a:extLst>
                  <a:ext uri="{FF2B5EF4-FFF2-40B4-BE49-F238E27FC236}">
                    <a16:creationId xmlns:a16="http://schemas.microsoft.com/office/drawing/2014/main" id="{11F07E83-157E-40C2-8456-79F98005ECA2}"/>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8" name="Freeform 43">
                <a:extLst>
                  <a:ext uri="{FF2B5EF4-FFF2-40B4-BE49-F238E27FC236}">
                    <a16:creationId xmlns:a16="http://schemas.microsoft.com/office/drawing/2014/main" id="{4EC162E2-DC72-4D73-B55B-E47E1AAFF9CB}"/>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9" name="Rectangle 44">
                <a:extLst>
                  <a:ext uri="{FF2B5EF4-FFF2-40B4-BE49-F238E27FC236}">
                    <a16:creationId xmlns:a16="http://schemas.microsoft.com/office/drawing/2014/main" id="{68CC8771-B41D-49A7-B4E6-2CFB107A49A0}"/>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0" name="Rectangle 45">
                <a:extLst>
                  <a:ext uri="{FF2B5EF4-FFF2-40B4-BE49-F238E27FC236}">
                    <a16:creationId xmlns:a16="http://schemas.microsoft.com/office/drawing/2014/main" id="{C38EC037-F3DD-423B-8CDE-EF58D21DA6AC}"/>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1" name="Freeform 46">
                <a:extLst>
                  <a:ext uri="{FF2B5EF4-FFF2-40B4-BE49-F238E27FC236}">
                    <a16:creationId xmlns:a16="http://schemas.microsoft.com/office/drawing/2014/main" id="{268D083A-4F58-42F2-9C5B-F49408770AB2}"/>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2" name="Rectangle 47">
                <a:extLst>
                  <a:ext uri="{FF2B5EF4-FFF2-40B4-BE49-F238E27FC236}">
                    <a16:creationId xmlns:a16="http://schemas.microsoft.com/office/drawing/2014/main" id="{272F2AC0-294C-4A87-9C40-79559A0A4693}"/>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3" name="Rectangle 48">
                <a:extLst>
                  <a:ext uri="{FF2B5EF4-FFF2-40B4-BE49-F238E27FC236}">
                    <a16:creationId xmlns:a16="http://schemas.microsoft.com/office/drawing/2014/main" id="{23E996CA-1AA9-44C9-BC5C-823B0ADE9589}"/>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4" name="Freeform 49">
                <a:extLst>
                  <a:ext uri="{FF2B5EF4-FFF2-40B4-BE49-F238E27FC236}">
                    <a16:creationId xmlns:a16="http://schemas.microsoft.com/office/drawing/2014/main" id="{74ED0428-8245-4AC9-A0EB-49EF810DE672}"/>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5" name="Rectangle 50">
                <a:extLst>
                  <a:ext uri="{FF2B5EF4-FFF2-40B4-BE49-F238E27FC236}">
                    <a16:creationId xmlns:a16="http://schemas.microsoft.com/office/drawing/2014/main" id="{B295E65F-4793-42F4-816B-2D321393F8A8}"/>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6" name="Rectangle 51">
                <a:extLst>
                  <a:ext uri="{FF2B5EF4-FFF2-40B4-BE49-F238E27FC236}">
                    <a16:creationId xmlns:a16="http://schemas.microsoft.com/office/drawing/2014/main" id="{FCFDB75F-F922-403F-97A8-72F7CACED242}"/>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7" name="Freeform 52">
                <a:extLst>
                  <a:ext uri="{FF2B5EF4-FFF2-40B4-BE49-F238E27FC236}">
                    <a16:creationId xmlns:a16="http://schemas.microsoft.com/office/drawing/2014/main" id="{A56F07CC-75DD-46B5-A374-0B6B2F643DE5}"/>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8" name="Rectangle 53">
                <a:extLst>
                  <a:ext uri="{FF2B5EF4-FFF2-40B4-BE49-F238E27FC236}">
                    <a16:creationId xmlns:a16="http://schemas.microsoft.com/office/drawing/2014/main" id="{31361E68-BE6A-48BC-BA3C-B6C7D47C5A2B}"/>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9" name="Rectangle 54">
                <a:extLst>
                  <a:ext uri="{FF2B5EF4-FFF2-40B4-BE49-F238E27FC236}">
                    <a16:creationId xmlns:a16="http://schemas.microsoft.com/office/drawing/2014/main" id="{D9654731-D028-4C8F-8234-477A8BD2565A}"/>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0" name="Freeform 55">
                <a:extLst>
                  <a:ext uri="{FF2B5EF4-FFF2-40B4-BE49-F238E27FC236}">
                    <a16:creationId xmlns:a16="http://schemas.microsoft.com/office/drawing/2014/main" id="{1DB7512B-4C00-4C71-94A0-B856485843C5}"/>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1" name="Rectangle 56">
                <a:extLst>
                  <a:ext uri="{FF2B5EF4-FFF2-40B4-BE49-F238E27FC236}">
                    <a16:creationId xmlns:a16="http://schemas.microsoft.com/office/drawing/2014/main" id="{C6FC5FAB-C53F-42CB-9C8A-20A74B279F18}"/>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2" name="Rectangle 57">
                <a:extLst>
                  <a:ext uri="{FF2B5EF4-FFF2-40B4-BE49-F238E27FC236}">
                    <a16:creationId xmlns:a16="http://schemas.microsoft.com/office/drawing/2014/main" id="{5E776D1D-4AD3-4DA1-90C6-8EE2E214F627}"/>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3" name="Freeform 58">
                <a:extLst>
                  <a:ext uri="{FF2B5EF4-FFF2-40B4-BE49-F238E27FC236}">
                    <a16:creationId xmlns:a16="http://schemas.microsoft.com/office/drawing/2014/main" id="{EE5A2E39-6F03-4052-AB18-EC3B5FF3DA99}"/>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4" name="Rectangle 59">
                <a:extLst>
                  <a:ext uri="{FF2B5EF4-FFF2-40B4-BE49-F238E27FC236}">
                    <a16:creationId xmlns:a16="http://schemas.microsoft.com/office/drawing/2014/main" id="{17D1765F-AF02-40C4-9375-60A812D38E4A}"/>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5" name="Rectangle 60">
                <a:extLst>
                  <a:ext uri="{FF2B5EF4-FFF2-40B4-BE49-F238E27FC236}">
                    <a16:creationId xmlns:a16="http://schemas.microsoft.com/office/drawing/2014/main" id="{5979C3B4-14FE-461B-8D9B-55DE6767C61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6" name="Freeform 61">
                <a:extLst>
                  <a:ext uri="{FF2B5EF4-FFF2-40B4-BE49-F238E27FC236}">
                    <a16:creationId xmlns:a16="http://schemas.microsoft.com/office/drawing/2014/main" id="{3B9965BE-510B-4F9A-895E-5D441FD4F1EE}"/>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7" name="Rectangle 62">
                <a:extLst>
                  <a:ext uri="{FF2B5EF4-FFF2-40B4-BE49-F238E27FC236}">
                    <a16:creationId xmlns:a16="http://schemas.microsoft.com/office/drawing/2014/main" id="{BA25C060-A772-48D6-AD69-315EDA687F57}"/>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8" name="Rectangle 63">
                <a:extLst>
                  <a:ext uri="{FF2B5EF4-FFF2-40B4-BE49-F238E27FC236}">
                    <a16:creationId xmlns:a16="http://schemas.microsoft.com/office/drawing/2014/main" id="{F6AEE938-FAA5-4235-9948-85BE75353142}"/>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9" name="Freeform 64">
                <a:extLst>
                  <a:ext uri="{FF2B5EF4-FFF2-40B4-BE49-F238E27FC236}">
                    <a16:creationId xmlns:a16="http://schemas.microsoft.com/office/drawing/2014/main" id="{0517D364-08DA-41EE-827A-421D8A82D1AD}"/>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0" name="Rectangle 65">
                <a:extLst>
                  <a:ext uri="{FF2B5EF4-FFF2-40B4-BE49-F238E27FC236}">
                    <a16:creationId xmlns:a16="http://schemas.microsoft.com/office/drawing/2014/main" id="{82CB0518-008F-4B12-B326-F826170AAFED}"/>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1" name="Rectangle 66">
                <a:extLst>
                  <a:ext uri="{FF2B5EF4-FFF2-40B4-BE49-F238E27FC236}">
                    <a16:creationId xmlns:a16="http://schemas.microsoft.com/office/drawing/2014/main" id="{77032C20-7F12-4C9A-9403-C6EA1DD55783}"/>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2" name="Freeform 67">
                <a:extLst>
                  <a:ext uri="{FF2B5EF4-FFF2-40B4-BE49-F238E27FC236}">
                    <a16:creationId xmlns:a16="http://schemas.microsoft.com/office/drawing/2014/main" id="{3FAB5BFF-4EC6-4F47-A3C4-4F5C6C22490E}"/>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3" name="Freeform 68">
                <a:extLst>
                  <a:ext uri="{FF2B5EF4-FFF2-40B4-BE49-F238E27FC236}">
                    <a16:creationId xmlns:a16="http://schemas.microsoft.com/office/drawing/2014/main" id="{804A4AE9-BE72-445F-A336-8C4B86DCD0EB}"/>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4" name="Freeform 69">
                <a:extLst>
                  <a:ext uri="{FF2B5EF4-FFF2-40B4-BE49-F238E27FC236}">
                    <a16:creationId xmlns:a16="http://schemas.microsoft.com/office/drawing/2014/main" id="{F1688184-7BB8-425E-82E8-9797C3C4D1F9}"/>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5" name="Freeform 70">
                <a:extLst>
                  <a:ext uri="{FF2B5EF4-FFF2-40B4-BE49-F238E27FC236}">
                    <a16:creationId xmlns:a16="http://schemas.microsoft.com/office/drawing/2014/main" id="{6556C3DE-5DF4-4A83-94C9-FF8639F166E3}"/>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6" name="Freeform 71">
                <a:extLst>
                  <a:ext uri="{FF2B5EF4-FFF2-40B4-BE49-F238E27FC236}">
                    <a16:creationId xmlns:a16="http://schemas.microsoft.com/office/drawing/2014/main" id="{AB192D5B-E88E-4A84-87BF-7641B04EC488}"/>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7" name="Freeform 72">
                <a:extLst>
                  <a:ext uri="{FF2B5EF4-FFF2-40B4-BE49-F238E27FC236}">
                    <a16:creationId xmlns:a16="http://schemas.microsoft.com/office/drawing/2014/main" id="{C54B7226-DE4E-47D1-A57D-8295D35F35A1}"/>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8" name="Freeform 73">
                <a:extLst>
                  <a:ext uri="{FF2B5EF4-FFF2-40B4-BE49-F238E27FC236}">
                    <a16:creationId xmlns:a16="http://schemas.microsoft.com/office/drawing/2014/main" id="{1E7CFF33-BDC2-4AA0-B6C0-FD086D1DF97D}"/>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9" name="Freeform 74">
                <a:extLst>
                  <a:ext uri="{FF2B5EF4-FFF2-40B4-BE49-F238E27FC236}">
                    <a16:creationId xmlns:a16="http://schemas.microsoft.com/office/drawing/2014/main" id="{C7D48894-9368-4BE8-AD0D-7CED55D825EB}"/>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0" name="Freeform 75">
                <a:extLst>
                  <a:ext uri="{FF2B5EF4-FFF2-40B4-BE49-F238E27FC236}">
                    <a16:creationId xmlns:a16="http://schemas.microsoft.com/office/drawing/2014/main" id="{903EB01C-8544-457A-B38F-9A1CCFA8B04B}"/>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1" name="Freeform 76">
                <a:extLst>
                  <a:ext uri="{FF2B5EF4-FFF2-40B4-BE49-F238E27FC236}">
                    <a16:creationId xmlns:a16="http://schemas.microsoft.com/office/drawing/2014/main" id="{7A2D579B-C134-4376-85BF-4653A584DFAD}"/>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2" name="Rectangle 77">
                <a:extLst>
                  <a:ext uri="{FF2B5EF4-FFF2-40B4-BE49-F238E27FC236}">
                    <a16:creationId xmlns:a16="http://schemas.microsoft.com/office/drawing/2014/main" id="{70867968-0D2C-4436-ABCB-AFB10F22873C}"/>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3" name="Freeform 78">
                <a:extLst>
                  <a:ext uri="{FF2B5EF4-FFF2-40B4-BE49-F238E27FC236}">
                    <a16:creationId xmlns:a16="http://schemas.microsoft.com/office/drawing/2014/main" id="{C9CBB90D-8C4A-49B3-9213-FAB2D7EA661C}"/>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4" name="Rectangle 79">
                <a:extLst>
                  <a:ext uri="{FF2B5EF4-FFF2-40B4-BE49-F238E27FC236}">
                    <a16:creationId xmlns:a16="http://schemas.microsoft.com/office/drawing/2014/main" id="{84F2204D-41BD-4600-94E8-B5780ADAD098}"/>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5" name="Freeform 80">
                <a:extLst>
                  <a:ext uri="{FF2B5EF4-FFF2-40B4-BE49-F238E27FC236}">
                    <a16:creationId xmlns:a16="http://schemas.microsoft.com/office/drawing/2014/main" id="{5EF7C053-92F6-4DB8-88E5-B09E159D8647}"/>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6" name="Rectangle 81">
                <a:extLst>
                  <a:ext uri="{FF2B5EF4-FFF2-40B4-BE49-F238E27FC236}">
                    <a16:creationId xmlns:a16="http://schemas.microsoft.com/office/drawing/2014/main" id="{AF43EE7C-E0F2-4B2A-95E4-9ADD6E5F1774}"/>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7" name="Freeform 82">
                <a:extLst>
                  <a:ext uri="{FF2B5EF4-FFF2-40B4-BE49-F238E27FC236}">
                    <a16:creationId xmlns:a16="http://schemas.microsoft.com/office/drawing/2014/main" id="{960AF43D-6094-4BBA-BE42-DEB639A0A55C}"/>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8" name="Rectangle 83">
                <a:extLst>
                  <a:ext uri="{FF2B5EF4-FFF2-40B4-BE49-F238E27FC236}">
                    <a16:creationId xmlns:a16="http://schemas.microsoft.com/office/drawing/2014/main" id="{1BA94488-6FA4-4237-8FE3-B35E72646767}"/>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9" name="Freeform 84">
                <a:extLst>
                  <a:ext uri="{FF2B5EF4-FFF2-40B4-BE49-F238E27FC236}">
                    <a16:creationId xmlns:a16="http://schemas.microsoft.com/office/drawing/2014/main" id="{A8923997-5D61-4579-A5D5-C86B6649C49D}"/>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0" name="Group 1489">
              <a:extLst>
                <a:ext uri="{FF2B5EF4-FFF2-40B4-BE49-F238E27FC236}">
                  <a16:creationId xmlns:a16="http://schemas.microsoft.com/office/drawing/2014/main" id="{A110356F-80A6-43F2-84B6-9D4430DBEF79}"/>
                </a:ext>
              </a:extLst>
            </p:cNvPr>
            <p:cNvGrpSpPr/>
            <p:nvPr/>
          </p:nvGrpSpPr>
          <p:grpSpPr>
            <a:xfrm>
              <a:off x="3108403" y="5203675"/>
              <a:ext cx="405583" cy="771296"/>
              <a:chOff x="5094287" y="4557713"/>
              <a:chExt cx="460376" cy="971549"/>
            </a:xfrm>
          </p:grpSpPr>
          <p:sp>
            <p:nvSpPr>
              <p:cNvPr id="1491" name="AutoShape 38">
                <a:extLst>
                  <a:ext uri="{FF2B5EF4-FFF2-40B4-BE49-F238E27FC236}">
                    <a16:creationId xmlns:a16="http://schemas.microsoft.com/office/drawing/2014/main" id="{DFAB68C7-C6FB-41B9-AA86-DFB775692413}"/>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2" name="Freeform 40">
                <a:extLst>
                  <a:ext uri="{FF2B5EF4-FFF2-40B4-BE49-F238E27FC236}">
                    <a16:creationId xmlns:a16="http://schemas.microsoft.com/office/drawing/2014/main" id="{C110F080-E7D1-47F1-8FEF-75CD70A5A5C1}"/>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3" name="Rectangle 41">
                <a:extLst>
                  <a:ext uri="{FF2B5EF4-FFF2-40B4-BE49-F238E27FC236}">
                    <a16:creationId xmlns:a16="http://schemas.microsoft.com/office/drawing/2014/main" id="{CF62F1A5-26AB-4E82-A2EE-0FA47278BEDF}"/>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4" name="Rectangle 42">
                <a:extLst>
                  <a:ext uri="{FF2B5EF4-FFF2-40B4-BE49-F238E27FC236}">
                    <a16:creationId xmlns:a16="http://schemas.microsoft.com/office/drawing/2014/main" id="{79BB6BC5-88AC-4C8D-BA61-B593445F6ACC}"/>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5" name="Freeform 43">
                <a:extLst>
                  <a:ext uri="{FF2B5EF4-FFF2-40B4-BE49-F238E27FC236}">
                    <a16:creationId xmlns:a16="http://schemas.microsoft.com/office/drawing/2014/main" id="{DCB9BA8D-AB1A-46C5-80D4-94B9EDBBB899}"/>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6" name="Rectangle 44">
                <a:extLst>
                  <a:ext uri="{FF2B5EF4-FFF2-40B4-BE49-F238E27FC236}">
                    <a16:creationId xmlns:a16="http://schemas.microsoft.com/office/drawing/2014/main" id="{8B8F5477-A8DE-40F3-B10F-12023D377703}"/>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7" name="Rectangle 45">
                <a:extLst>
                  <a:ext uri="{FF2B5EF4-FFF2-40B4-BE49-F238E27FC236}">
                    <a16:creationId xmlns:a16="http://schemas.microsoft.com/office/drawing/2014/main" id="{A533724A-CC11-4E06-AC1B-52FE98EA10B6}"/>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8" name="Freeform 46">
                <a:extLst>
                  <a:ext uri="{FF2B5EF4-FFF2-40B4-BE49-F238E27FC236}">
                    <a16:creationId xmlns:a16="http://schemas.microsoft.com/office/drawing/2014/main" id="{3BC3C8E1-3A88-4859-B40E-81DCDD6B6C42}"/>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9" name="Rectangle 47">
                <a:extLst>
                  <a:ext uri="{FF2B5EF4-FFF2-40B4-BE49-F238E27FC236}">
                    <a16:creationId xmlns:a16="http://schemas.microsoft.com/office/drawing/2014/main" id="{E8529B4F-9394-404A-9BBC-027284BC74B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0" name="Rectangle 48">
                <a:extLst>
                  <a:ext uri="{FF2B5EF4-FFF2-40B4-BE49-F238E27FC236}">
                    <a16:creationId xmlns:a16="http://schemas.microsoft.com/office/drawing/2014/main" id="{D7533681-C530-47B9-B084-21FD4A501124}"/>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1" name="Freeform 49">
                <a:extLst>
                  <a:ext uri="{FF2B5EF4-FFF2-40B4-BE49-F238E27FC236}">
                    <a16:creationId xmlns:a16="http://schemas.microsoft.com/office/drawing/2014/main" id="{42EED12D-78FD-4031-93EF-F6B0E4CEF129}"/>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2" name="Rectangle 50">
                <a:extLst>
                  <a:ext uri="{FF2B5EF4-FFF2-40B4-BE49-F238E27FC236}">
                    <a16:creationId xmlns:a16="http://schemas.microsoft.com/office/drawing/2014/main" id="{3F7CC906-0EAF-4613-AD3A-B9A22D3B85AB}"/>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3" name="Rectangle 51">
                <a:extLst>
                  <a:ext uri="{FF2B5EF4-FFF2-40B4-BE49-F238E27FC236}">
                    <a16:creationId xmlns:a16="http://schemas.microsoft.com/office/drawing/2014/main" id="{FD373784-D31A-41A2-9C8F-885ED87A9AF5}"/>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4" name="Freeform 52">
                <a:extLst>
                  <a:ext uri="{FF2B5EF4-FFF2-40B4-BE49-F238E27FC236}">
                    <a16:creationId xmlns:a16="http://schemas.microsoft.com/office/drawing/2014/main" id="{6BD51F39-CC26-4A1E-A521-E20CB4813DBB}"/>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5" name="Rectangle 53">
                <a:extLst>
                  <a:ext uri="{FF2B5EF4-FFF2-40B4-BE49-F238E27FC236}">
                    <a16:creationId xmlns:a16="http://schemas.microsoft.com/office/drawing/2014/main" id="{15DCE3F5-C2E6-4F6D-8880-7ECF89F1219E}"/>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6" name="Rectangle 54">
                <a:extLst>
                  <a:ext uri="{FF2B5EF4-FFF2-40B4-BE49-F238E27FC236}">
                    <a16:creationId xmlns:a16="http://schemas.microsoft.com/office/drawing/2014/main" id="{C344EA6F-A4FE-486F-BDC9-7C8BA9361976}"/>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7" name="Freeform 55">
                <a:extLst>
                  <a:ext uri="{FF2B5EF4-FFF2-40B4-BE49-F238E27FC236}">
                    <a16:creationId xmlns:a16="http://schemas.microsoft.com/office/drawing/2014/main" id="{191566ED-1392-43F8-8030-468C566DB082}"/>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8" name="Rectangle 56">
                <a:extLst>
                  <a:ext uri="{FF2B5EF4-FFF2-40B4-BE49-F238E27FC236}">
                    <a16:creationId xmlns:a16="http://schemas.microsoft.com/office/drawing/2014/main" id="{5840508B-847A-4E10-ABC0-C69CC30EDF73}"/>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9" name="Rectangle 57">
                <a:extLst>
                  <a:ext uri="{FF2B5EF4-FFF2-40B4-BE49-F238E27FC236}">
                    <a16:creationId xmlns:a16="http://schemas.microsoft.com/office/drawing/2014/main" id="{E5ACD5E8-1891-44B9-9C0A-0909D12C020A}"/>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0" name="Freeform 58">
                <a:extLst>
                  <a:ext uri="{FF2B5EF4-FFF2-40B4-BE49-F238E27FC236}">
                    <a16:creationId xmlns:a16="http://schemas.microsoft.com/office/drawing/2014/main" id="{00813130-42AC-4F37-9879-E4352F5B57D7}"/>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1" name="Rectangle 59">
                <a:extLst>
                  <a:ext uri="{FF2B5EF4-FFF2-40B4-BE49-F238E27FC236}">
                    <a16:creationId xmlns:a16="http://schemas.microsoft.com/office/drawing/2014/main" id="{4B457A65-ED39-49EE-9F97-5C0FB390C5B4}"/>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2" name="Rectangle 60">
                <a:extLst>
                  <a:ext uri="{FF2B5EF4-FFF2-40B4-BE49-F238E27FC236}">
                    <a16:creationId xmlns:a16="http://schemas.microsoft.com/office/drawing/2014/main" id="{5C240E4C-B0BE-426B-B94C-9E424FC7C259}"/>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3" name="Freeform 61">
                <a:extLst>
                  <a:ext uri="{FF2B5EF4-FFF2-40B4-BE49-F238E27FC236}">
                    <a16:creationId xmlns:a16="http://schemas.microsoft.com/office/drawing/2014/main" id="{4F0FA3B6-4574-41DA-A03D-93D1A98C1EF8}"/>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4" name="Rectangle 62">
                <a:extLst>
                  <a:ext uri="{FF2B5EF4-FFF2-40B4-BE49-F238E27FC236}">
                    <a16:creationId xmlns:a16="http://schemas.microsoft.com/office/drawing/2014/main" id="{48CE1933-7F90-473E-AFEE-A03FC9501A8B}"/>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5" name="Rectangle 63">
                <a:extLst>
                  <a:ext uri="{FF2B5EF4-FFF2-40B4-BE49-F238E27FC236}">
                    <a16:creationId xmlns:a16="http://schemas.microsoft.com/office/drawing/2014/main" id="{7151484E-2B98-41CE-B7E3-6AA9DB5D003E}"/>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6" name="Freeform 64">
                <a:extLst>
                  <a:ext uri="{FF2B5EF4-FFF2-40B4-BE49-F238E27FC236}">
                    <a16:creationId xmlns:a16="http://schemas.microsoft.com/office/drawing/2014/main" id="{ABBB2165-5C94-4202-90CB-5943ADF4E085}"/>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7" name="Rectangle 65">
                <a:extLst>
                  <a:ext uri="{FF2B5EF4-FFF2-40B4-BE49-F238E27FC236}">
                    <a16:creationId xmlns:a16="http://schemas.microsoft.com/office/drawing/2014/main" id="{23926B03-D842-4616-9D83-F56ED6EF57CF}"/>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8" name="Rectangle 66">
                <a:extLst>
                  <a:ext uri="{FF2B5EF4-FFF2-40B4-BE49-F238E27FC236}">
                    <a16:creationId xmlns:a16="http://schemas.microsoft.com/office/drawing/2014/main" id="{960437AA-6041-4C53-B562-FA17093D9A1E}"/>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9" name="Freeform 67">
                <a:extLst>
                  <a:ext uri="{FF2B5EF4-FFF2-40B4-BE49-F238E27FC236}">
                    <a16:creationId xmlns:a16="http://schemas.microsoft.com/office/drawing/2014/main" id="{901B2D1B-F9EF-49FD-AD3C-7C7C8B4B871F}"/>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0" name="Freeform 68">
                <a:extLst>
                  <a:ext uri="{FF2B5EF4-FFF2-40B4-BE49-F238E27FC236}">
                    <a16:creationId xmlns:a16="http://schemas.microsoft.com/office/drawing/2014/main" id="{9627C824-FB3B-4BE8-A133-87BD10000839}"/>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1" name="Freeform 69">
                <a:extLst>
                  <a:ext uri="{FF2B5EF4-FFF2-40B4-BE49-F238E27FC236}">
                    <a16:creationId xmlns:a16="http://schemas.microsoft.com/office/drawing/2014/main" id="{83BC332C-D11C-4FCF-ACDE-64E02BF587F1}"/>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2" name="Freeform 70">
                <a:extLst>
                  <a:ext uri="{FF2B5EF4-FFF2-40B4-BE49-F238E27FC236}">
                    <a16:creationId xmlns:a16="http://schemas.microsoft.com/office/drawing/2014/main" id="{70547A72-BC01-4478-8654-5E6A7B7ECE95}"/>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3" name="Freeform 71">
                <a:extLst>
                  <a:ext uri="{FF2B5EF4-FFF2-40B4-BE49-F238E27FC236}">
                    <a16:creationId xmlns:a16="http://schemas.microsoft.com/office/drawing/2014/main" id="{22FA6CD1-356D-406A-81EC-28ADDC277893}"/>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4" name="Freeform 72">
                <a:extLst>
                  <a:ext uri="{FF2B5EF4-FFF2-40B4-BE49-F238E27FC236}">
                    <a16:creationId xmlns:a16="http://schemas.microsoft.com/office/drawing/2014/main" id="{72F4CC97-47F2-4518-836A-AAE4648192A4}"/>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Freeform 73">
                <a:extLst>
                  <a:ext uri="{FF2B5EF4-FFF2-40B4-BE49-F238E27FC236}">
                    <a16:creationId xmlns:a16="http://schemas.microsoft.com/office/drawing/2014/main" id="{68ED0B6A-F2F0-4169-996B-DCA030CA2667}"/>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Freeform 74">
                <a:extLst>
                  <a:ext uri="{FF2B5EF4-FFF2-40B4-BE49-F238E27FC236}">
                    <a16:creationId xmlns:a16="http://schemas.microsoft.com/office/drawing/2014/main" id="{EFE7C84E-0680-45AB-9AF1-05333C95B708}"/>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Freeform 75">
                <a:extLst>
                  <a:ext uri="{FF2B5EF4-FFF2-40B4-BE49-F238E27FC236}">
                    <a16:creationId xmlns:a16="http://schemas.microsoft.com/office/drawing/2014/main" id="{EC8BA060-8F1C-4B23-860C-22C923005DE7}"/>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Freeform 76">
                <a:extLst>
                  <a:ext uri="{FF2B5EF4-FFF2-40B4-BE49-F238E27FC236}">
                    <a16:creationId xmlns:a16="http://schemas.microsoft.com/office/drawing/2014/main" id="{997CE7D6-E59E-4F19-B519-3829BA1DC6A7}"/>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Rectangle 77">
                <a:extLst>
                  <a:ext uri="{FF2B5EF4-FFF2-40B4-BE49-F238E27FC236}">
                    <a16:creationId xmlns:a16="http://schemas.microsoft.com/office/drawing/2014/main" id="{03B0ECDE-7FB5-43B7-AA11-45676088471B}"/>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Freeform 78">
                <a:extLst>
                  <a:ext uri="{FF2B5EF4-FFF2-40B4-BE49-F238E27FC236}">
                    <a16:creationId xmlns:a16="http://schemas.microsoft.com/office/drawing/2014/main" id="{F71FEAE6-4B48-4ADE-84B8-16D6D5B81F43}"/>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Rectangle 79">
                <a:extLst>
                  <a:ext uri="{FF2B5EF4-FFF2-40B4-BE49-F238E27FC236}">
                    <a16:creationId xmlns:a16="http://schemas.microsoft.com/office/drawing/2014/main" id="{9B5BAC38-E96C-4942-AA08-2012B486CC63}"/>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Freeform 80">
                <a:extLst>
                  <a:ext uri="{FF2B5EF4-FFF2-40B4-BE49-F238E27FC236}">
                    <a16:creationId xmlns:a16="http://schemas.microsoft.com/office/drawing/2014/main" id="{E8315918-6AED-4B0D-B961-F8080C6BCC88}"/>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Rectangle 81">
                <a:extLst>
                  <a:ext uri="{FF2B5EF4-FFF2-40B4-BE49-F238E27FC236}">
                    <a16:creationId xmlns:a16="http://schemas.microsoft.com/office/drawing/2014/main" id="{A801F059-9759-47FF-A93C-08F8942EAB93}"/>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Freeform 82">
                <a:extLst>
                  <a:ext uri="{FF2B5EF4-FFF2-40B4-BE49-F238E27FC236}">
                    <a16:creationId xmlns:a16="http://schemas.microsoft.com/office/drawing/2014/main" id="{10BC74A0-AE59-455A-ADE7-FC665200D26C}"/>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Rectangle 83">
                <a:extLst>
                  <a:ext uri="{FF2B5EF4-FFF2-40B4-BE49-F238E27FC236}">
                    <a16:creationId xmlns:a16="http://schemas.microsoft.com/office/drawing/2014/main" id="{8E4129F0-3119-44E3-AAEC-B72D61901FCE}"/>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Freeform 84">
                <a:extLst>
                  <a:ext uri="{FF2B5EF4-FFF2-40B4-BE49-F238E27FC236}">
                    <a16:creationId xmlns:a16="http://schemas.microsoft.com/office/drawing/2014/main" id="{476E96C9-7D01-4CF5-A8D1-D65DE10BF64A}"/>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E5516F-A7CA-4C04-BEEE-315DAF9F2A88}"/>
              </a:ext>
            </a:extLst>
          </p:cNvPr>
          <p:cNvGrpSpPr/>
          <p:nvPr/>
        </p:nvGrpSpPr>
        <p:grpSpPr>
          <a:xfrm>
            <a:off x="1959141" y="3199723"/>
            <a:ext cx="840824" cy="630941"/>
            <a:chOff x="1884625" y="3222867"/>
            <a:chExt cx="840824" cy="630941"/>
          </a:xfrm>
        </p:grpSpPr>
        <p:sp>
          <p:nvSpPr>
            <p:cNvPr id="1354" name="Rectangle 1353">
              <a:extLst>
                <a:ext uri="{FF2B5EF4-FFF2-40B4-BE49-F238E27FC236}">
                  <a16:creationId xmlns:a16="http://schemas.microsoft.com/office/drawing/2014/main" id="{890BCB9B-B386-4795-8CC7-CFC2A1C15923}"/>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 name="Group 8">
              <a:extLst>
                <a:ext uri="{FF2B5EF4-FFF2-40B4-BE49-F238E27FC236}">
                  <a16:creationId xmlns:a16="http://schemas.microsoft.com/office/drawing/2014/main" id="{33668417-7DF6-43BA-8962-84548398969C}"/>
                </a:ext>
              </a:extLst>
            </p:cNvPr>
            <p:cNvGrpSpPr>
              <a:grpSpLocks noChangeAspect="1"/>
            </p:cNvGrpSpPr>
            <p:nvPr/>
          </p:nvGrpSpPr>
          <p:grpSpPr bwMode="auto">
            <a:xfrm>
              <a:off x="1884625" y="3222867"/>
              <a:ext cx="840824" cy="568244"/>
              <a:chOff x="-2098" y="2747"/>
              <a:chExt cx="1530" cy="1034"/>
            </a:xfrm>
          </p:grpSpPr>
          <p:sp>
            <p:nvSpPr>
              <p:cNvPr id="8" name="Freeform 9">
                <a:extLst>
                  <a:ext uri="{FF2B5EF4-FFF2-40B4-BE49-F238E27FC236}">
                    <a16:creationId xmlns:a16="http://schemas.microsoft.com/office/drawing/2014/main" id="{A19C9952-2C72-4355-8DB9-CB457085BA80}"/>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0">
                <a:extLst>
                  <a:ext uri="{FF2B5EF4-FFF2-40B4-BE49-F238E27FC236}">
                    <a16:creationId xmlns:a16="http://schemas.microsoft.com/office/drawing/2014/main" id="{7F76B74C-E60B-424E-8304-664615A7473C}"/>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1">
                <a:extLst>
                  <a:ext uri="{FF2B5EF4-FFF2-40B4-BE49-F238E27FC236}">
                    <a16:creationId xmlns:a16="http://schemas.microsoft.com/office/drawing/2014/main" id="{406216C9-A2CF-4621-9A82-1C8D33597B9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
                <a:extLst>
                  <a:ext uri="{FF2B5EF4-FFF2-40B4-BE49-F238E27FC236}">
                    <a16:creationId xmlns:a16="http://schemas.microsoft.com/office/drawing/2014/main" id="{0D28DB93-F359-4989-857B-68AE3B963211}"/>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
                <a:extLst>
                  <a:ext uri="{FF2B5EF4-FFF2-40B4-BE49-F238E27FC236}">
                    <a16:creationId xmlns:a16="http://schemas.microsoft.com/office/drawing/2014/main" id="{C5631F2A-6C9D-409F-9135-0A1803BB7A0D}"/>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4">
                <a:extLst>
                  <a:ext uri="{FF2B5EF4-FFF2-40B4-BE49-F238E27FC236}">
                    <a16:creationId xmlns:a16="http://schemas.microsoft.com/office/drawing/2014/main" id="{FB04C042-E25C-419A-88D4-171C29B12F75}"/>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5">
                <a:extLst>
                  <a:ext uri="{FF2B5EF4-FFF2-40B4-BE49-F238E27FC236}">
                    <a16:creationId xmlns:a16="http://schemas.microsoft.com/office/drawing/2014/main" id="{1BCBEE91-B76B-4C7B-A3C4-050F661D27B3}"/>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6">
                <a:extLst>
                  <a:ext uri="{FF2B5EF4-FFF2-40B4-BE49-F238E27FC236}">
                    <a16:creationId xmlns:a16="http://schemas.microsoft.com/office/drawing/2014/main" id="{DA4E2EBD-002A-43D7-A7F2-464B03D3C08D}"/>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7">
                <a:extLst>
                  <a:ext uri="{FF2B5EF4-FFF2-40B4-BE49-F238E27FC236}">
                    <a16:creationId xmlns:a16="http://schemas.microsoft.com/office/drawing/2014/main" id="{0BA1012D-327B-40BC-8AC5-841313AC2781}"/>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Oval 18">
                <a:extLst>
                  <a:ext uri="{FF2B5EF4-FFF2-40B4-BE49-F238E27FC236}">
                    <a16:creationId xmlns:a16="http://schemas.microsoft.com/office/drawing/2014/main" id="{86219122-8542-438E-9F86-ED85E03479E6}"/>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9">
                <a:extLst>
                  <a:ext uri="{FF2B5EF4-FFF2-40B4-BE49-F238E27FC236}">
                    <a16:creationId xmlns:a16="http://schemas.microsoft.com/office/drawing/2014/main" id="{965B8078-404E-4FBE-99BA-B9640E4CA563}"/>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93" name="Group 592">
            <a:extLst>
              <a:ext uri="{FF2B5EF4-FFF2-40B4-BE49-F238E27FC236}">
                <a16:creationId xmlns:a16="http://schemas.microsoft.com/office/drawing/2014/main" id="{D623E67F-7FE1-4F68-829D-020E2906326B}"/>
              </a:ext>
            </a:extLst>
          </p:cNvPr>
          <p:cNvGrpSpPr/>
          <p:nvPr/>
        </p:nvGrpSpPr>
        <p:grpSpPr>
          <a:xfrm>
            <a:off x="1959141" y="4218665"/>
            <a:ext cx="840824" cy="630941"/>
            <a:chOff x="1884625" y="3222867"/>
            <a:chExt cx="840824" cy="630941"/>
          </a:xfrm>
        </p:grpSpPr>
        <p:sp>
          <p:nvSpPr>
            <p:cNvPr id="594" name="Rectangle 593">
              <a:extLst>
                <a:ext uri="{FF2B5EF4-FFF2-40B4-BE49-F238E27FC236}">
                  <a16:creationId xmlns:a16="http://schemas.microsoft.com/office/drawing/2014/main" id="{98761864-21E9-4CAB-B316-C93EAC0C698A}"/>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595" name="Group 8">
              <a:extLst>
                <a:ext uri="{FF2B5EF4-FFF2-40B4-BE49-F238E27FC236}">
                  <a16:creationId xmlns:a16="http://schemas.microsoft.com/office/drawing/2014/main" id="{AC44E3B0-461A-4227-8541-2C1B4A83F636}"/>
                </a:ext>
              </a:extLst>
            </p:cNvPr>
            <p:cNvGrpSpPr>
              <a:grpSpLocks noChangeAspect="1"/>
            </p:cNvGrpSpPr>
            <p:nvPr/>
          </p:nvGrpSpPr>
          <p:grpSpPr bwMode="auto">
            <a:xfrm>
              <a:off x="1884625" y="3222867"/>
              <a:ext cx="840824" cy="568244"/>
              <a:chOff x="-2098" y="2747"/>
              <a:chExt cx="1530" cy="1034"/>
            </a:xfrm>
          </p:grpSpPr>
          <p:sp>
            <p:nvSpPr>
              <p:cNvPr id="596" name="Freeform 9">
                <a:extLst>
                  <a:ext uri="{FF2B5EF4-FFF2-40B4-BE49-F238E27FC236}">
                    <a16:creationId xmlns:a16="http://schemas.microsoft.com/office/drawing/2014/main" id="{FE9AF42C-C0DE-428E-B13F-B87FBBC12B3E}"/>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10">
                <a:extLst>
                  <a:ext uri="{FF2B5EF4-FFF2-40B4-BE49-F238E27FC236}">
                    <a16:creationId xmlns:a16="http://schemas.microsoft.com/office/drawing/2014/main" id="{F9B048C5-BF76-4A39-9C46-DECBA54D8C94}"/>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11">
                <a:extLst>
                  <a:ext uri="{FF2B5EF4-FFF2-40B4-BE49-F238E27FC236}">
                    <a16:creationId xmlns:a16="http://schemas.microsoft.com/office/drawing/2014/main" id="{735F5298-C9D2-4474-8436-66A546C57AE5}"/>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Rectangle 12">
                <a:extLst>
                  <a:ext uri="{FF2B5EF4-FFF2-40B4-BE49-F238E27FC236}">
                    <a16:creationId xmlns:a16="http://schemas.microsoft.com/office/drawing/2014/main" id="{CC53497F-F1F8-4728-88DD-D93613C5FB40}"/>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Rectangle 13">
                <a:extLst>
                  <a:ext uri="{FF2B5EF4-FFF2-40B4-BE49-F238E27FC236}">
                    <a16:creationId xmlns:a16="http://schemas.microsoft.com/office/drawing/2014/main" id="{B7B04AE0-7ADF-4106-831A-A5154376F699}"/>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Rectangle 14">
                <a:extLst>
                  <a:ext uri="{FF2B5EF4-FFF2-40B4-BE49-F238E27FC236}">
                    <a16:creationId xmlns:a16="http://schemas.microsoft.com/office/drawing/2014/main" id="{0EA68702-291F-472E-BB08-18F4D448E629}"/>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Rectangle 15">
                <a:extLst>
                  <a:ext uri="{FF2B5EF4-FFF2-40B4-BE49-F238E27FC236}">
                    <a16:creationId xmlns:a16="http://schemas.microsoft.com/office/drawing/2014/main" id="{51905BEE-0892-4C86-A999-970A264B8AD7}"/>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Rectangle 16">
                <a:extLst>
                  <a:ext uri="{FF2B5EF4-FFF2-40B4-BE49-F238E27FC236}">
                    <a16:creationId xmlns:a16="http://schemas.microsoft.com/office/drawing/2014/main" id="{FF3B71FB-E604-45D0-8D19-21CEF664634B}"/>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Rectangle 17">
                <a:extLst>
                  <a:ext uri="{FF2B5EF4-FFF2-40B4-BE49-F238E27FC236}">
                    <a16:creationId xmlns:a16="http://schemas.microsoft.com/office/drawing/2014/main" id="{76DFF66E-A9E3-482F-9697-0C11D7F22763}"/>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Oval 18">
                <a:extLst>
                  <a:ext uri="{FF2B5EF4-FFF2-40B4-BE49-F238E27FC236}">
                    <a16:creationId xmlns:a16="http://schemas.microsoft.com/office/drawing/2014/main" id="{4E5528AD-E961-4A24-BC9C-5BBE89347D18}"/>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19">
                <a:extLst>
                  <a:ext uri="{FF2B5EF4-FFF2-40B4-BE49-F238E27FC236}">
                    <a16:creationId xmlns:a16="http://schemas.microsoft.com/office/drawing/2014/main" id="{EC2DB1C1-BAEE-46CD-8C69-29E486656282}"/>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07" name="Group 606">
            <a:extLst>
              <a:ext uri="{FF2B5EF4-FFF2-40B4-BE49-F238E27FC236}">
                <a16:creationId xmlns:a16="http://schemas.microsoft.com/office/drawing/2014/main" id="{448506D5-D38F-4D2A-A873-785FE4A950BC}"/>
              </a:ext>
            </a:extLst>
          </p:cNvPr>
          <p:cNvGrpSpPr/>
          <p:nvPr/>
        </p:nvGrpSpPr>
        <p:grpSpPr>
          <a:xfrm>
            <a:off x="1959141" y="5259832"/>
            <a:ext cx="840824" cy="630941"/>
            <a:chOff x="1884625" y="3222867"/>
            <a:chExt cx="840824" cy="630941"/>
          </a:xfrm>
        </p:grpSpPr>
        <p:sp>
          <p:nvSpPr>
            <p:cNvPr id="608" name="Rectangle 607">
              <a:extLst>
                <a:ext uri="{FF2B5EF4-FFF2-40B4-BE49-F238E27FC236}">
                  <a16:creationId xmlns:a16="http://schemas.microsoft.com/office/drawing/2014/main" id="{4C8F4BF2-5FED-44DB-94A8-57D15E0FCEB6}"/>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09" name="Group 8">
              <a:extLst>
                <a:ext uri="{FF2B5EF4-FFF2-40B4-BE49-F238E27FC236}">
                  <a16:creationId xmlns:a16="http://schemas.microsoft.com/office/drawing/2014/main" id="{D1BE8D66-D0C5-46CB-A56B-DAABC1912480}"/>
                </a:ext>
              </a:extLst>
            </p:cNvPr>
            <p:cNvGrpSpPr>
              <a:grpSpLocks noChangeAspect="1"/>
            </p:cNvGrpSpPr>
            <p:nvPr/>
          </p:nvGrpSpPr>
          <p:grpSpPr bwMode="auto">
            <a:xfrm>
              <a:off x="1884625" y="3222867"/>
              <a:ext cx="840824" cy="568244"/>
              <a:chOff x="-2098" y="2747"/>
              <a:chExt cx="1530" cy="1034"/>
            </a:xfrm>
          </p:grpSpPr>
          <p:sp>
            <p:nvSpPr>
              <p:cNvPr id="610" name="Freeform 9">
                <a:extLst>
                  <a:ext uri="{FF2B5EF4-FFF2-40B4-BE49-F238E27FC236}">
                    <a16:creationId xmlns:a16="http://schemas.microsoft.com/office/drawing/2014/main" id="{4E3047CE-A97F-4D64-8D48-DD7207A6B2AB}"/>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1" name="Freeform 10">
                <a:extLst>
                  <a:ext uri="{FF2B5EF4-FFF2-40B4-BE49-F238E27FC236}">
                    <a16:creationId xmlns:a16="http://schemas.microsoft.com/office/drawing/2014/main" id="{93E7DAD1-1E5D-4A30-8BB6-F6964B4DA03B}"/>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11">
                <a:extLst>
                  <a:ext uri="{FF2B5EF4-FFF2-40B4-BE49-F238E27FC236}">
                    <a16:creationId xmlns:a16="http://schemas.microsoft.com/office/drawing/2014/main" id="{DA7F0838-8B55-4792-BA2E-435A12F0421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3" name="Rectangle 12">
                <a:extLst>
                  <a:ext uri="{FF2B5EF4-FFF2-40B4-BE49-F238E27FC236}">
                    <a16:creationId xmlns:a16="http://schemas.microsoft.com/office/drawing/2014/main" id="{B78C3C46-05A2-435B-A5FE-9AE67D8C91A6}"/>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4" name="Rectangle 13">
                <a:extLst>
                  <a:ext uri="{FF2B5EF4-FFF2-40B4-BE49-F238E27FC236}">
                    <a16:creationId xmlns:a16="http://schemas.microsoft.com/office/drawing/2014/main" id="{CE1568FF-6524-4DC8-B804-783DED3F8A5C}"/>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5" name="Rectangle 14">
                <a:extLst>
                  <a:ext uri="{FF2B5EF4-FFF2-40B4-BE49-F238E27FC236}">
                    <a16:creationId xmlns:a16="http://schemas.microsoft.com/office/drawing/2014/main" id="{1F704509-D207-4D0B-9807-70F54AC158EC}"/>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6" name="Rectangle 15">
                <a:extLst>
                  <a:ext uri="{FF2B5EF4-FFF2-40B4-BE49-F238E27FC236}">
                    <a16:creationId xmlns:a16="http://schemas.microsoft.com/office/drawing/2014/main" id="{7A310745-6482-431A-BE69-695F36D5802C}"/>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7" name="Rectangle 16">
                <a:extLst>
                  <a:ext uri="{FF2B5EF4-FFF2-40B4-BE49-F238E27FC236}">
                    <a16:creationId xmlns:a16="http://schemas.microsoft.com/office/drawing/2014/main" id="{A4DB5406-11A1-4152-B767-CFEBE67C1783}"/>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8" name="Rectangle 17">
                <a:extLst>
                  <a:ext uri="{FF2B5EF4-FFF2-40B4-BE49-F238E27FC236}">
                    <a16:creationId xmlns:a16="http://schemas.microsoft.com/office/drawing/2014/main" id="{983DA94E-6742-48A3-8561-5AE09CED8FAC}"/>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9" name="Oval 18">
                <a:extLst>
                  <a:ext uri="{FF2B5EF4-FFF2-40B4-BE49-F238E27FC236}">
                    <a16:creationId xmlns:a16="http://schemas.microsoft.com/office/drawing/2014/main" id="{F5B49E1B-0FAF-48BC-8BD8-E3C849813E3C}"/>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0" name="Freeform 19">
                <a:extLst>
                  <a:ext uri="{FF2B5EF4-FFF2-40B4-BE49-F238E27FC236}">
                    <a16:creationId xmlns:a16="http://schemas.microsoft.com/office/drawing/2014/main" id="{725B06D1-A3E1-4F0A-A9AF-20D115290DB0}"/>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63" name="Rectangle 662">
            <a:extLst>
              <a:ext uri="{FF2B5EF4-FFF2-40B4-BE49-F238E27FC236}">
                <a16:creationId xmlns:a16="http://schemas.microsoft.com/office/drawing/2014/main" id="{3CFA5824-A75F-4FC0-BE26-6CFE6CEFC044}"/>
              </a:ext>
            </a:extLst>
          </p:cNvPr>
          <p:cNvSpPr/>
          <p:nvPr/>
        </p:nvSpPr>
        <p:spPr bwMode="auto">
          <a:xfrm>
            <a:off x="4698156" y="3009362"/>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4" name="Rectangle 663">
            <a:extLst>
              <a:ext uri="{FF2B5EF4-FFF2-40B4-BE49-F238E27FC236}">
                <a16:creationId xmlns:a16="http://schemas.microsoft.com/office/drawing/2014/main" id="{4357F1F1-8BF0-46CD-B574-B52C690A0B71}"/>
              </a:ext>
            </a:extLst>
          </p:cNvPr>
          <p:cNvSpPr/>
          <p:nvPr/>
        </p:nvSpPr>
        <p:spPr bwMode="auto">
          <a:xfrm>
            <a:off x="4698156" y="4050529"/>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5" name="Rectangle 664">
            <a:extLst>
              <a:ext uri="{FF2B5EF4-FFF2-40B4-BE49-F238E27FC236}">
                <a16:creationId xmlns:a16="http://schemas.microsoft.com/office/drawing/2014/main" id="{60F77BEA-9260-4B79-B5A7-FBBB0A4D9EBA}"/>
              </a:ext>
            </a:extLst>
          </p:cNvPr>
          <p:cNvSpPr/>
          <p:nvPr/>
        </p:nvSpPr>
        <p:spPr bwMode="auto">
          <a:xfrm>
            <a:off x="4698156" y="5091696"/>
            <a:ext cx="2991293" cy="967213"/>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0" name="Group 153">
            <a:extLst>
              <a:ext uri="{FF2B5EF4-FFF2-40B4-BE49-F238E27FC236}">
                <a16:creationId xmlns:a16="http://schemas.microsoft.com/office/drawing/2014/main" id="{E814AF56-C688-4BBA-876E-D7D4DEDB9C79}"/>
              </a:ext>
            </a:extLst>
          </p:cNvPr>
          <p:cNvGrpSpPr>
            <a:grpSpLocks noChangeAspect="1"/>
          </p:cNvGrpSpPr>
          <p:nvPr/>
        </p:nvGrpSpPr>
        <p:grpSpPr bwMode="auto">
          <a:xfrm>
            <a:off x="4869448" y="3207542"/>
            <a:ext cx="509136" cy="508776"/>
            <a:chOff x="2501" y="790"/>
            <a:chExt cx="2832" cy="2830"/>
          </a:xfrm>
        </p:grpSpPr>
        <p:sp>
          <p:nvSpPr>
            <p:cNvPr id="1541" name="Oval 154">
              <a:extLst>
                <a:ext uri="{FF2B5EF4-FFF2-40B4-BE49-F238E27FC236}">
                  <a16:creationId xmlns:a16="http://schemas.microsoft.com/office/drawing/2014/main" id="{50ED6FD7-4A60-430E-B0B3-144005D21CAC}"/>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2" name="Freeform 155">
              <a:extLst>
                <a:ext uri="{FF2B5EF4-FFF2-40B4-BE49-F238E27FC236}">
                  <a16:creationId xmlns:a16="http://schemas.microsoft.com/office/drawing/2014/main" id="{55EFAAE2-C267-4659-B8E6-4E2A0206589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3" name="Freeform 156">
              <a:extLst>
                <a:ext uri="{FF2B5EF4-FFF2-40B4-BE49-F238E27FC236}">
                  <a16:creationId xmlns:a16="http://schemas.microsoft.com/office/drawing/2014/main" id="{83C81E0D-68DF-433A-99F7-DCDD01920050}"/>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4" name="Freeform 157">
              <a:extLst>
                <a:ext uri="{FF2B5EF4-FFF2-40B4-BE49-F238E27FC236}">
                  <a16:creationId xmlns:a16="http://schemas.microsoft.com/office/drawing/2014/main" id="{53D9216E-D35B-45B1-9D3C-D4EBB81BF8CE}"/>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5" name="Freeform 158">
              <a:extLst>
                <a:ext uri="{FF2B5EF4-FFF2-40B4-BE49-F238E27FC236}">
                  <a16:creationId xmlns:a16="http://schemas.microsoft.com/office/drawing/2014/main" id="{9BC66C60-28F7-4569-B943-BEBC57B84B8A}"/>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6" name="Freeform 159">
              <a:extLst>
                <a:ext uri="{FF2B5EF4-FFF2-40B4-BE49-F238E27FC236}">
                  <a16:creationId xmlns:a16="http://schemas.microsoft.com/office/drawing/2014/main" id="{9E9FE8C2-1FD8-4FCF-96BA-50130EA196B0}"/>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7" name="Freeform 160">
              <a:extLst>
                <a:ext uri="{FF2B5EF4-FFF2-40B4-BE49-F238E27FC236}">
                  <a16:creationId xmlns:a16="http://schemas.microsoft.com/office/drawing/2014/main" id="{73660626-0A4D-4980-A845-62A492D326F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8" name="Freeform 161">
              <a:extLst>
                <a:ext uri="{FF2B5EF4-FFF2-40B4-BE49-F238E27FC236}">
                  <a16:creationId xmlns:a16="http://schemas.microsoft.com/office/drawing/2014/main" id="{E1331C0B-DF79-4804-A5EF-8B8791856A6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9" name="Freeform 162">
              <a:extLst>
                <a:ext uri="{FF2B5EF4-FFF2-40B4-BE49-F238E27FC236}">
                  <a16:creationId xmlns:a16="http://schemas.microsoft.com/office/drawing/2014/main" id="{683DC47D-08EB-417C-99F5-4A4C6EC409B8}"/>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0" name="Freeform 163">
              <a:extLst>
                <a:ext uri="{FF2B5EF4-FFF2-40B4-BE49-F238E27FC236}">
                  <a16:creationId xmlns:a16="http://schemas.microsoft.com/office/drawing/2014/main" id="{3815EECA-5BDD-4345-BAC3-145371E59956}"/>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1" name="Freeform 164">
              <a:extLst>
                <a:ext uri="{FF2B5EF4-FFF2-40B4-BE49-F238E27FC236}">
                  <a16:creationId xmlns:a16="http://schemas.microsoft.com/office/drawing/2014/main" id="{DC4D0D36-4656-47A3-B43E-966DA812ED12}"/>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2" name="Oval 165">
              <a:extLst>
                <a:ext uri="{FF2B5EF4-FFF2-40B4-BE49-F238E27FC236}">
                  <a16:creationId xmlns:a16="http://schemas.microsoft.com/office/drawing/2014/main" id="{61EC6BA9-E11B-4A4A-9C9B-BE8BDCC4C916}"/>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3" name="Oval 166">
              <a:extLst>
                <a:ext uri="{FF2B5EF4-FFF2-40B4-BE49-F238E27FC236}">
                  <a16:creationId xmlns:a16="http://schemas.microsoft.com/office/drawing/2014/main" id="{78672E81-F7BE-4465-B0A3-2219D1B86FBB}"/>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4" name="Freeform 167">
              <a:extLst>
                <a:ext uri="{FF2B5EF4-FFF2-40B4-BE49-F238E27FC236}">
                  <a16:creationId xmlns:a16="http://schemas.microsoft.com/office/drawing/2014/main" id="{93826FD6-3C6B-4B55-85A8-B3CF84CD6B2F}"/>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5" name="Freeform 168">
              <a:extLst>
                <a:ext uri="{FF2B5EF4-FFF2-40B4-BE49-F238E27FC236}">
                  <a16:creationId xmlns:a16="http://schemas.microsoft.com/office/drawing/2014/main" id="{398B66BD-6D8A-4C0E-A0A7-4D8513384412}"/>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6" name="Freeform 169">
              <a:extLst>
                <a:ext uri="{FF2B5EF4-FFF2-40B4-BE49-F238E27FC236}">
                  <a16:creationId xmlns:a16="http://schemas.microsoft.com/office/drawing/2014/main" id="{5041E751-F383-4FCB-A48E-7F85ADAC75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7" name="Freeform 170">
              <a:extLst>
                <a:ext uri="{FF2B5EF4-FFF2-40B4-BE49-F238E27FC236}">
                  <a16:creationId xmlns:a16="http://schemas.microsoft.com/office/drawing/2014/main" id="{FC7C5A48-C019-4DE0-AD61-81FD03DCDF19}"/>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8" name="Freeform 171">
              <a:extLst>
                <a:ext uri="{FF2B5EF4-FFF2-40B4-BE49-F238E27FC236}">
                  <a16:creationId xmlns:a16="http://schemas.microsoft.com/office/drawing/2014/main" id="{0D08A028-6F12-4560-BE0C-5B3E05347B8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9" name="Freeform 172">
              <a:extLst>
                <a:ext uri="{FF2B5EF4-FFF2-40B4-BE49-F238E27FC236}">
                  <a16:creationId xmlns:a16="http://schemas.microsoft.com/office/drawing/2014/main" id="{74FFE373-A976-47DC-8D60-56A116BF8CF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0" name="Freeform 173">
              <a:extLst>
                <a:ext uri="{FF2B5EF4-FFF2-40B4-BE49-F238E27FC236}">
                  <a16:creationId xmlns:a16="http://schemas.microsoft.com/office/drawing/2014/main" id="{6AFF7707-C72D-43A8-A196-A353C1C92B4C}"/>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1" name="Freeform 174">
              <a:extLst>
                <a:ext uri="{FF2B5EF4-FFF2-40B4-BE49-F238E27FC236}">
                  <a16:creationId xmlns:a16="http://schemas.microsoft.com/office/drawing/2014/main" id="{CDC15315-3557-47DC-B9D9-85496C42B099}"/>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5" name="Group 595">
            <a:extLst>
              <a:ext uri="{FF2B5EF4-FFF2-40B4-BE49-F238E27FC236}">
                <a16:creationId xmlns:a16="http://schemas.microsoft.com/office/drawing/2014/main" id="{9CA02BD9-3616-4AE1-88D0-7673B21BA72C}"/>
              </a:ext>
            </a:extLst>
          </p:cNvPr>
          <p:cNvGrpSpPr>
            <a:grpSpLocks noChangeAspect="1"/>
          </p:cNvGrpSpPr>
          <p:nvPr/>
        </p:nvGrpSpPr>
        <p:grpSpPr bwMode="auto">
          <a:xfrm>
            <a:off x="4869268" y="4264048"/>
            <a:ext cx="509496" cy="509136"/>
            <a:chOff x="2499" y="790"/>
            <a:chExt cx="2832" cy="2830"/>
          </a:xfrm>
        </p:grpSpPr>
        <p:sp>
          <p:nvSpPr>
            <p:cNvPr id="1566" name="Oval 596">
              <a:extLst>
                <a:ext uri="{FF2B5EF4-FFF2-40B4-BE49-F238E27FC236}">
                  <a16:creationId xmlns:a16="http://schemas.microsoft.com/office/drawing/2014/main" id="{07159AEC-0F99-4CB1-9BC3-4F84BD5DE01A}"/>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7" name="Freeform 597">
              <a:extLst>
                <a:ext uri="{FF2B5EF4-FFF2-40B4-BE49-F238E27FC236}">
                  <a16:creationId xmlns:a16="http://schemas.microsoft.com/office/drawing/2014/main" id="{8D67696E-1922-45E9-938C-284B9A47C72C}"/>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8" name="Freeform 598">
              <a:extLst>
                <a:ext uri="{FF2B5EF4-FFF2-40B4-BE49-F238E27FC236}">
                  <a16:creationId xmlns:a16="http://schemas.microsoft.com/office/drawing/2014/main" id="{C1013106-9452-4A0F-A1E7-3B0F9701DC3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9" name="Freeform 599">
              <a:extLst>
                <a:ext uri="{FF2B5EF4-FFF2-40B4-BE49-F238E27FC236}">
                  <a16:creationId xmlns:a16="http://schemas.microsoft.com/office/drawing/2014/main" id="{4936E7A7-5C9E-4F30-B928-700C1C680CD0}"/>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0" name="Freeform 600">
              <a:extLst>
                <a:ext uri="{FF2B5EF4-FFF2-40B4-BE49-F238E27FC236}">
                  <a16:creationId xmlns:a16="http://schemas.microsoft.com/office/drawing/2014/main" id="{1A2DC918-B20A-4E1B-A1E4-0AAFBBB3E272}"/>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1" name="Freeform 601">
              <a:extLst>
                <a:ext uri="{FF2B5EF4-FFF2-40B4-BE49-F238E27FC236}">
                  <a16:creationId xmlns:a16="http://schemas.microsoft.com/office/drawing/2014/main" id="{211A259D-DCB0-4B8D-8CF5-87CFA54061A9}"/>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2" name="Freeform 602">
              <a:extLst>
                <a:ext uri="{FF2B5EF4-FFF2-40B4-BE49-F238E27FC236}">
                  <a16:creationId xmlns:a16="http://schemas.microsoft.com/office/drawing/2014/main" id="{983784D2-94F9-4771-98D0-2BBBBBE1DBCF}"/>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3" name="Freeform 603">
              <a:extLst>
                <a:ext uri="{FF2B5EF4-FFF2-40B4-BE49-F238E27FC236}">
                  <a16:creationId xmlns:a16="http://schemas.microsoft.com/office/drawing/2014/main" id="{84583284-E257-4329-9876-993806C64508}"/>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4" name="Freeform 604">
              <a:extLst>
                <a:ext uri="{FF2B5EF4-FFF2-40B4-BE49-F238E27FC236}">
                  <a16:creationId xmlns:a16="http://schemas.microsoft.com/office/drawing/2014/main" id="{264ABF78-15E1-4F9B-90E8-DF5001A509EF}"/>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5" name="Freeform 605">
              <a:extLst>
                <a:ext uri="{FF2B5EF4-FFF2-40B4-BE49-F238E27FC236}">
                  <a16:creationId xmlns:a16="http://schemas.microsoft.com/office/drawing/2014/main" id="{EDDFF643-CEFE-4CD0-B838-2C3A0B732105}"/>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6" name="Freeform 606">
              <a:extLst>
                <a:ext uri="{FF2B5EF4-FFF2-40B4-BE49-F238E27FC236}">
                  <a16:creationId xmlns:a16="http://schemas.microsoft.com/office/drawing/2014/main" id="{62538D76-DB2A-466D-B52B-3E1B02F0253B}"/>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7" name="Freeform 607">
              <a:extLst>
                <a:ext uri="{FF2B5EF4-FFF2-40B4-BE49-F238E27FC236}">
                  <a16:creationId xmlns:a16="http://schemas.microsoft.com/office/drawing/2014/main" id="{5CCEFC8C-FE02-4520-A6F8-593474BFAF8B}"/>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8" name="Oval 608">
              <a:extLst>
                <a:ext uri="{FF2B5EF4-FFF2-40B4-BE49-F238E27FC236}">
                  <a16:creationId xmlns:a16="http://schemas.microsoft.com/office/drawing/2014/main" id="{3BD2384B-B50B-44B5-9EE5-3D77418DF13C}"/>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9" name="Freeform 609">
              <a:extLst>
                <a:ext uri="{FF2B5EF4-FFF2-40B4-BE49-F238E27FC236}">
                  <a16:creationId xmlns:a16="http://schemas.microsoft.com/office/drawing/2014/main" id="{248388A5-1AE1-4480-AD35-F010FD3E9CBE}"/>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0" name="Freeform 610">
              <a:extLst>
                <a:ext uri="{FF2B5EF4-FFF2-40B4-BE49-F238E27FC236}">
                  <a16:creationId xmlns:a16="http://schemas.microsoft.com/office/drawing/2014/main" id="{8B47AB9F-6873-46B3-90A9-EE1B8408740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1" name="Freeform 611">
              <a:extLst>
                <a:ext uri="{FF2B5EF4-FFF2-40B4-BE49-F238E27FC236}">
                  <a16:creationId xmlns:a16="http://schemas.microsoft.com/office/drawing/2014/main" id="{17B5D42C-FFA0-4E4D-BA7B-3D272CD8ED20}"/>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2" name="Freeform 612">
              <a:extLst>
                <a:ext uri="{FF2B5EF4-FFF2-40B4-BE49-F238E27FC236}">
                  <a16:creationId xmlns:a16="http://schemas.microsoft.com/office/drawing/2014/main" id="{A58D42DA-CAA9-49D2-9136-C77FEC0AED2E}"/>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3" name="Freeform 613">
              <a:extLst>
                <a:ext uri="{FF2B5EF4-FFF2-40B4-BE49-F238E27FC236}">
                  <a16:creationId xmlns:a16="http://schemas.microsoft.com/office/drawing/2014/main" id="{130BB39D-1CF4-4C87-8D3C-6DAC30D876B3}"/>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4" name="Freeform 614">
              <a:extLst>
                <a:ext uri="{FF2B5EF4-FFF2-40B4-BE49-F238E27FC236}">
                  <a16:creationId xmlns:a16="http://schemas.microsoft.com/office/drawing/2014/main" id="{A15BB514-F1F3-41C1-8F61-685F9AE89B8E}"/>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5" name="Group 925">
            <a:extLst>
              <a:ext uri="{FF2B5EF4-FFF2-40B4-BE49-F238E27FC236}">
                <a16:creationId xmlns:a16="http://schemas.microsoft.com/office/drawing/2014/main" id="{9F080211-F6CB-4E55-8CE1-40EEA468747A}"/>
              </a:ext>
            </a:extLst>
          </p:cNvPr>
          <p:cNvGrpSpPr>
            <a:grpSpLocks noChangeAspect="1"/>
          </p:cNvGrpSpPr>
          <p:nvPr/>
        </p:nvGrpSpPr>
        <p:grpSpPr bwMode="auto">
          <a:xfrm>
            <a:off x="4869840" y="5320734"/>
            <a:ext cx="508352" cy="509136"/>
            <a:chOff x="2619" y="903"/>
            <a:chExt cx="2592" cy="2596"/>
          </a:xfrm>
        </p:grpSpPr>
        <p:sp>
          <p:nvSpPr>
            <p:cNvPr id="1586" name="Oval 926">
              <a:extLst>
                <a:ext uri="{FF2B5EF4-FFF2-40B4-BE49-F238E27FC236}">
                  <a16:creationId xmlns:a16="http://schemas.microsoft.com/office/drawing/2014/main" id="{954D65B8-2889-4BE4-9803-D7D43C51A38D}"/>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7" name="Freeform 927">
              <a:extLst>
                <a:ext uri="{FF2B5EF4-FFF2-40B4-BE49-F238E27FC236}">
                  <a16:creationId xmlns:a16="http://schemas.microsoft.com/office/drawing/2014/main" id="{2B01B85E-1F30-4A71-961D-BC26AB75BE9D}"/>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8" name="Freeform 928">
              <a:extLst>
                <a:ext uri="{FF2B5EF4-FFF2-40B4-BE49-F238E27FC236}">
                  <a16:creationId xmlns:a16="http://schemas.microsoft.com/office/drawing/2014/main" id="{A7362E74-F728-4FE6-8768-C11D83047BB8}"/>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9" name="Freeform 929">
              <a:extLst>
                <a:ext uri="{FF2B5EF4-FFF2-40B4-BE49-F238E27FC236}">
                  <a16:creationId xmlns:a16="http://schemas.microsoft.com/office/drawing/2014/main" id="{A890229C-5EAC-43ED-B2D4-3BD78B4E619A}"/>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0" name="Freeform 930">
              <a:extLst>
                <a:ext uri="{FF2B5EF4-FFF2-40B4-BE49-F238E27FC236}">
                  <a16:creationId xmlns:a16="http://schemas.microsoft.com/office/drawing/2014/main" id="{19C64103-57DF-4C0F-A3FC-2DBA31AF3C3E}"/>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1" name="Freeform 931">
              <a:extLst>
                <a:ext uri="{FF2B5EF4-FFF2-40B4-BE49-F238E27FC236}">
                  <a16:creationId xmlns:a16="http://schemas.microsoft.com/office/drawing/2014/main" id="{A60AD1EE-6F71-4D34-978E-8733B4A00B25}"/>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2" name="Freeform 932">
              <a:extLst>
                <a:ext uri="{FF2B5EF4-FFF2-40B4-BE49-F238E27FC236}">
                  <a16:creationId xmlns:a16="http://schemas.microsoft.com/office/drawing/2014/main" id="{36724284-020F-4A77-A6D6-3618769F4C93}"/>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3" name="Freeform 933">
              <a:extLst>
                <a:ext uri="{FF2B5EF4-FFF2-40B4-BE49-F238E27FC236}">
                  <a16:creationId xmlns:a16="http://schemas.microsoft.com/office/drawing/2014/main" id="{9D2C2643-4C55-40F8-81CE-90C98D0028BB}"/>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4" name="Freeform 934">
              <a:extLst>
                <a:ext uri="{FF2B5EF4-FFF2-40B4-BE49-F238E27FC236}">
                  <a16:creationId xmlns:a16="http://schemas.microsoft.com/office/drawing/2014/main" id="{C21B09D3-DF0C-4396-A82A-4D5D128B7D97}"/>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5" name="Freeform 935">
              <a:extLst>
                <a:ext uri="{FF2B5EF4-FFF2-40B4-BE49-F238E27FC236}">
                  <a16:creationId xmlns:a16="http://schemas.microsoft.com/office/drawing/2014/main" id="{0DA0BFEF-8A1D-4E80-A110-8E50B8F00AFD}"/>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6" name="Freeform 936">
              <a:extLst>
                <a:ext uri="{FF2B5EF4-FFF2-40B4-BE49-F238E27FC236}">
                  <a16:creationId xmlns:a16="http://schemas.microsoft.com/office/drawing/2014/main" id="{201833DB-1F86-4DA4-BB14-B298E0A287D9}"/>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7" name="Freeform 937">
              <a:extLst>
                <a:ext uri="{FF2B5EF4-FFF2-40B4-BE49-F238E27FC236}">
                  <a16:creationId xmlns:a16="http://schemas.microsoft.com/office/drawing/2014/main" id="{36515E3F-8F2C-4FF6-A76E-FBD40D4A55E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8" name="Freeform 938">
              <a:extLst>
                <a:ext uri="{FF2B5EF4-FFF2-40B4-BE49-F238E27FC236}">
                  <a16:creationId xmlns:a16="http://schemas.microsoft.com/office/drawing/2014/main" id="{9FFFDD40-926C-4E40-9CA3-FBB702D982FF}"/>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9" name="Oval 939">
              <a:extLst>
                <a:ext uri="{FF2B5EF4-FFF2-40B4-BE49-F238E27FC236}">
                  <a16:creationId xmlns:a16="http://schemas.microsoft.com/office/drawing/2014/main" id="{01B6F810-BA9E-49E7-8220-19CA92C04D70}"/>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0" name="Oval 940">
              <a:extLst>
                <a:ext uri="{FF2B5EF4-FFF2-40B4-BE49-F238E27FC236}">
                  <a16:creationId xmlns:a16="http://schemas.microsoft.com/office/drawing/2014/main" id="{E1904ABA-3CEF-47B8-9BF5-46148A682DF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1" name="Freeform 941">
              <a:extLst>
                <a:ext uri="{FF2B5EF4-FFF2-40B4-BE49-F238E27FC236}">
                  <a16:creationId xmlns:a16="http://schemas.microsoft.com/office/drawing/2014/main" id="{864543B5-B234-433F-BCD7-3A106177AD85}"/>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2" name="Freeform 942">
              <a:extLst>
                <a:ext uri="{FF2B5EF4-FFF2-40B4-BE49-F238E27FC236}">
                  <a16:creationId xmlns:a16="http://schemas.microsoft.com/office/drawing/2014/main" id="{50937C3D-F095-4F52-B922-78FCFAB692B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3" name="Freeform 943">
              <a:extLst>
                <a:ext uri="{FF2B5EF4-FFF2-40B4-BE49-F238E27FC236}">
                  <a16:creationId xmlns:a16="http://schemas.microsoft.com/office/drawing/2014/main" id="{52F58AAA-B2C5-43F8-9757-0B9C797ACE71}"/>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1" name="Group 620">
            <a:extLst>
              <a:ext uri="{FF2B5EF4-FFF2-40B4-BE49-F238E27FC236}">
                <a16:creationId xmlns:a16="http://schemas.microsoft.com/office/drawing/2014/main" id="{55A42F0D-FAAF-46DF-8D65-2A40614C9DDD}"/>
              </a:ext>
            </a:extLst>
          </p:cNvPr>
          <p:cNvGrpSpPr/>
          <p:nvPr/>
        </p:nvGrpSpPr>
        <p:grpSpPr>
          <a:xfrm>
            <a:off x="5533677" y="3199723"/>
            <a:ext cx="840824" cy="630941"/>
            <a:chOff x="1884625" y="3222867"/>
            <a:chExt cx="840824" cy="630941"/>
          </a:xfrm>
        </p:grpSpPr>
        <p:sp>
          <p:nvSpPr>
            <p:cNvPr id="622" name="Rectangle 621">
              <a:extLst>
                <a:ext uri="{FF2B5EF4-FFF2-40B4-BE49-F238E27FC236}">
                  <a16:creationId xmlns:a16="http://schemas.microsoft.com/office/drawing/2014/main" id="{93E1DA11-785D-40E0-9D41-BE16C5D0B557}"/>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23" name="Group 8">
              <a:extLst>
                <a:ext uri="{FF2B5EF4-FFF2-40B4-BE49-F238E27FC236}">
                  <a16:creationId xmlns:a16="http://schemas.microsoft.com/office/drawing/2014/main" id="{E4508EE7-B8F2-4463-A1F4-0EC469429FBE}"/>
                </a:ext>
              </a:extLst>
            </p:cNvPr>
            <p:cNvGrpSpPr>
              <a:grpSpLocks noChangeAspect="1"/>
            </p:cNvGrpSpPr>
            <p:nvPr/>
          </p:nvGrpSpPr>
          <p:grpSpPr bwMode="auto">
            <a:xfrm>
              <a:off x="1884625" y="3222867"/>
              <a:ext cx="840824" cy="568244"/>
              <a:chOff x="-2098" y="2747"/>
              <a:chExt cx="1530" cy="1034"/>
            </a:xfrm>
          </p:grpSpPr>
          <p:sp>
            <p:nvSpPr>
              <p:cNvPr id="624" name="Freeform 9">
                <a:extLst>
                  <a:ext uri="{FF2B5EF4-FFF2-40B4-BE49-F238E27FC236}">
                    <a16:creationId xmlns:a16="http://schemas.microsoft.com/office/drawing/2014/main" id="{7A3B6C25-17C5-47EA-B275-83C9769D08E2}"/>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10">
                <a:extLst>
                  <a:ext uri="{FF2B5EF4-FFF2-40B4-BE49-F238E27FC236}">
                    <a16:creationId xmlns:a16="http://schemas.microsoft.com/office/drawing/2014/main" id="{EDB5F7C2-0BA4-4CB9-AE5C-5A5166405090}"/>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11">
                <a:extLst>
                  <a:ext uri="{FF2B5EF4-FFF2-40B4-BE49-F238E27FC236}">
                    <a16:creationId xmlns:a16="http://schemas.microsoft.com/office/drawing/2014/main" id="{64BD0A84-0826-46E6-99CA-0EC7F682FBAC}"/>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Rectangle 12">
                <a:extLst>
                  <a:ext uri="{FF2B5EF4-FFF2-40B4-BE49-F238E27FC236}">
                    <a16:creationId xmlns:a16="http://schemas.microsoft.com/office/drawing/2014/main" id="{5517A2FB-4DB3-405D-8BC4-5242155047D0}"/>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8" name="Rectangle 13">
                <a:extLst>
                  <a:ext uri="{FF2B5EF4-FFF2-40B4-BE49-F238E27FC236}">
                    <a16:creationId xmlns:a16="http://schemas.microsoft.com/office/drawing/2014/main" id="{CA1E7456-57DF-4756-943F-94141CCDE8ED}"/>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9" name="Rectangle 14">
                <a:extLst>
                  <a:ext uri="{FF2B5EF4-FFF2-40B4-BE49-F238E27FC236}">
                    <a16:creationId xmlns:a16="http://schemas.microsoft.com/office/drawing/2014/main" id="{86EBF9D2-564D-408C-A89C-21F812123DCB}"/>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0" name="Rectangle 15">
                <a:extLst>
                  <a:ext uri="{FF2B5EF4-FFF2-40B4-BE49-F238E27FC236}">
                    <a16:creationId xmlns:a16="http://schemas.microsoft.com/office/drawing/2014/main" id="{E40E9FC5-D05C-4CBB-8874-1CF0BF91CB37}"/>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Rectangle 16">
                <a:extLst>
                  <a:ext uri="{FF2B5EF4-FFF2-40B4-BE49-F238E27FC236}">
                    <a16:creationId xmlns:a16="http://schemas.microsoft.com/office/drawing/2014/main" id="{C1DD2B3B-4F1A-456A-BFDB-638FAF3BC8E0}"/>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2" name="Rectangle 17">
                <a:extLst>
                  <a:ext uri="{FF2B5EF4-FFF2-40B4-BE49-F238E27FC236}">
                    <a16:creationId xmlns:a16="http://schemas.microsoft.com/office/drawing/2014/main" id="{8BFCCF29-4270-456F-8891-9A8CC6373012}"/>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Oval 18">
                <a:extLst>
                  <a:ext uri="{FF2B5EF4-FFF2-40B4-BE49-F238E27FC236}">
                    <a16:creationId xmlns:a16="http://schemas.microsoft.com/office/drawing/2014/main" id="{D2B3AA31-7F11-4223-A235-CFE549642896}"/>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19">
                <a:extLst>
                  <a:ext uri="{FF2B5EF4-FFF2-40B4-BE49-F238E27FC236}">
                    <a16:creationId xmlns:a16="http://schemas.microsoft.com/office/drawing/2014/main" id="{1B2C1001-3326-481B-8C6C-3B5E238A7A73}"/>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5" name="Group 634">
            <a:extLst>
              <a:ext uri="{FF2B5EF4-FFF2-40B4-BE49-F238E27FC236}">
                <a16:creationId xmlns:a16="http://schemas.microsoft.com/office/drawing/2014/main" id="{629799B0-9DF4-4418-8C16-AEC6CB37F8AD}"/>
              </a:ext>
            </a:extLst>
          </p:cNvPr>
          <p:cNvGrpSpPr/>
          <p:nvPr/>
        </p:nvGrpSpPr>
        <p:grpSpPr>
          <a:xfrm>
            <a:off x="5533677" y="4218665"/>
            <a:ext cx="840824" cy="630941"/>
            <a:chOff x="1884625" y="3222867"/>
            <a:chExt cx="840824" cy="630941"/>
          </a:xfrm>
        </p:grpSpPr>
        <p:sp>
          <p:nvSpPr>
            <p:cNvPr id="636" name="Rectangle 635">
              <a:extLst>
                <a:ext uri="{FF2B5EF4-FFF2-40B4-BE49-F238E27FC236}">
                  <a16:creationId xmlns:a16="http://schemas.microsoft.com/office/drawing/2014/main" id="{A4C18369-1C63-474E-B34D-9FB03159CF4E}"/>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37" name="Group 8">
              <a:extLst>
                <a:ext uri="{FF2B5EF4-FFF2-40B4-BE49-F238E27FC236}">
                  <a16:creationId xmlns:a16="http://schemas.microsoft.com/office/drawing/2014/main" id="{45268369-5635-4C58-91B0-9471B6FED3ED}"/>
                </a:ext>
              </a:extLst>
            </p:cNvPr>
            <p:cNvGrpSpPr>
              <a:grpSpLocks noChangeAspect="1"/>
            </p:cNvGrpSpPr>
            <p:nvPr/>
          </p:nvGrpSpPr>
          <p:grpSpPr bwMode="auto">
            <a:xfrm>
              <a:off x="1884625" y="3222867"/>
              <a:ext cx="840824" cy="568244"/>
              <a:chOff x="-2098" y="2747"/>
              <a:chExt cx="1530" cy="1034"/>
            </a:xfrm>
          </p:grpSpPr>
          <p:sp>
            <p:nvSpPr>
              <p:cNvPr id="638" name="Freeform 9">
                <a:extLst>
                  <a:ext uri="{FF2B5EF4-FFF2-40B4-BE49-F238E27FC236}">
                    <a16:creationId xmlns:a16="http://schemas.microsoft.com/office/drawing/2014/main" id="{B60E81B8-16BD-47E3-B2F6-FE94565E0B83}"/>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0">
                <a:extLst>
                  <a:ext uri="{FF2B5EF4-FFF2-40B4-BE49-F238E27FC236}">
                    <a16:creationId xmlns:a16="http://schemas.microsoft.com/office/drawing/2014/main" id="{C74CB8BC-8A19-4ED3-BAC5-96DC0711DE81}"/>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11">
                <a:extLst>
                  <a:ext uri="{FF2B5EF4-FFF2-40B4-BE49-F238E27FC236}">
                    <a16:creationId xmlns:a16="http://schemas.microsoft.com/office/drawing/2014/main" id="{74437B46-AAB6-4EA5-8E0E-63E95F52FA6D}"/>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Rectangle 12">
                <a:extLst>
                  <a:ext uri="{FF2B5EF4-FFF2-40B4-BE49-F238E27FC236}">
                    <a16:creationId xmlns:a16="http://schemas.microsoft.com/office/drawing/2014/main" id="{F3EBEDC9-D825-4123-9A97-90B2984A4569}"/>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Rectangle 13">
                <a:extLst>
                  <a:ext uri="{FF2B5EF4-FFF2-40B4-BE49-F238E27FC236}">
                    <a16:creationId xmlns:a16="http://schemas.microsoft.com/office/drawing/2014/main" id="{99A2299A-1501-4683-908E-37B1E37CBBD6}"/>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Rectangle 14">
                <a:extLst>
                  <a:ext uri="{FF2B5EF4-FFF2-40B4-BE49-F238E27FC236}">
                    <a16:creationId xmlns:a16="http://schemas.microsoft.com/office/drawing/2014/main" id="{84A8BC55-A6C9-4567-9080-1DE5852E6E70}"/>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Rectangle 15">
                <a:extLst>
                  <a:ext uri="{FF2B5EF4-FFF2-40B4-BE49-F238E27FC236}">
                    <a16:creationId xmlns:a16="http://schemas.microsoft.com/office/drawing/2014/main" id="{98A0C156-DAF6-4644-A1BE-A5759A3552E3}"/>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Rectangle 16">
                <a:extLst>
                  <a:ext uri="{FF2B5EF4-FFF2-40B4-BE49-F238E27FC236}">
                    <a16:creationId xmlns:a16="http://schemas.microsoft.com/office/drawing/2014/main" id="{51710EC9-4761-4B7D-A00A-ACFE29D4D221}"/>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Rectangle 17">
                <a:extLst>
                  <a:ext uri="{FF2B5EF4-FFF2-40B4-BE49-F238E27FC236}">
                    <a16:creationId xmlns:a16="http://schemas.microsoft.com/office/drawing/2014/main" id="{F8FBBC64-99BD-4D02-A1BB-3997B6C195B6}"/>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Oval 18">
                <a:extLst>
                  <a:ext uri="{FF2B5EF4-FFF2-40B4-BE49-F238E27FC236}">
                    <a16:creationId xmlns:a16="http://schemas.microsoft.com/office/drawing/2014/main" id="{BE08A923-CC4E-4C02-8E6C-BA1A45023951}"/>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19">
                <a:extLst>
                  <a:ext uri="{FF2B5EF4-FFF2-40B4-BE49-F238E27FC236}">
                    <a16:creationId xmlns:a16="http://schemas.microsoft.com/office/drawing/2014/main" id="{7FF63D42-D7E2-4D51-9522-2098755D6957}"/>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49" name="Group 648">
            <a:extLst>
              <a:ext uri="{FF2B5EF4-FFF2-40B4-BE49-F238E27FC236}">
                <a16:creationId xmlns:a16="http://schemas.microsoft.com/office/drawing/2014/main" id="{BAA55C67-EC51-4297-AA5E-B5BE4FF4D68B}"/>
              </a:ext>
            </a:extLst>
          </p:cNvPr>
          <p:cNvGrpSpPr/>
          <p:nvPr/>
        </p:nvGrpSpPr>
        <p:grpSpPr>
          <a:xfrm>
            <a:off x="5533677" y="5259832"/>
            <a:ext cx="840824" cy="630941"/>
            <a:chOff x="1884625" y="3222867"/>
            <a:chExt cx="840824" cy="630941"/>
          </a:xfrm>
        </p:grpSpPr>
        <p:sp>
          <p:nvSpPr>
            <p:cNvPr id="650" name="Rectangle 649">
              <a:extLst>
                <a:ext uri="{FF2B5EF4-FFF2-40B4-BE49-F238E27FC236}">
                  <a16:creationId xmlns:a16="http://schemas.microsoft.com/office/drawing/2014/main" id="{F50EEB41-2C20-4C56-B828-4AFDBB7A2B3C}"/>
                </a:ext>
              </a:extLst>
            </p:cNvPr>
            <p:cNvSpPr/>
            <p:nvPr/>
          </p:nvSpPr>
          <p:spPr bwMode="auto">
            <a:xfrm>
              <a:off x="1903541" y="3699920"/>
              <a:ext cx="55463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User data</a:t>
              </a:r>
            </a:p>
          </p:txBody>
        </p:sp>
        <p:grpSp>
          <p:nvGrpSpPr>
            <p:cNvPr id="651" name="Group 8">
              <a:extLst>
                <a:ext uri="{FF2B5EF4-FFF2-40B4-BE49-F238E27FC236}">
                  <a16:creationId xmlns:a16="http://schemas.microsoft.com/office/drawing/2014/main" id="{67C633FB-07B5-4E54-A8A5-73385434AFF2}"/>
                </a:ext>
              </a:extLst>
            </p:cNvPr>
            <p:cNvGrpSpPr>
              <a:grpSpLocks noChangeAspect="1"/>
            </p:cNvGrpSpPr>
            <p:nvPr/>
          </p:nvGrpSpPr>
          <p:grpSpPr bwMode="auto">
            <a:xfrm>
              <a:off x="1884625" y="3222867"/>
              <a:ext cx="840824" cy="568244"/>
              <a:chOff x="-2098" y="2747"/>
              <a:chExt cx="1530" cy="1034"/>
            </a:xfrm>
          </p:grpSpPr>
          <p:sp>
            <p:nvSpPr>
              <p:cNvPr id="652" name="Freeform 9">
                <a:extLst>
                  <a:ext uri="{FF2B5EF4-FFF2-40B4-BE49-F238E27FC236}">
                    <a16:creationId xmlns:a16="http://schemas.microsoft.com/office/drawing/2014/main" id="{E49EBBCB-14B0-46D1-AA00-6D54A251B8ED}"/>
                  </a:ext>
                </a:extLst>
              </p:cNvPr>
              <p:cNvSpPr>
                <a:spLocks/>
              </p:cNvSpPr>
              <p:nvPr/>
            </p:nvSpPr>
            <p:spPr bwMode="auto">
              <a:xfrm>
                <a:off x="-2098" y="2747"/>
                <a:ext cx="1329" cy="825"/>
              </a:xfrm>
              <a:custGeom>
                <a:avLst/>
                <a:gdLst>
                  <a:gd name="T0" fmla="*/ 409 w 562"/>
                  <a:gd name="T1" fmla="*/ 348 h 348"/>
                  <a:gd name="T2" fmla="*/ 35 w 562"/>
                  <a:gd name="T3" fmla="*/ 348 h 348"/>
                  <a:gd name="T4" fmla="*/ 0 w 562"/>
                  <a:gd name="T5" fmla="*/ 313 h 348"/>
                  <a:gd name="T6" fmla="*/ 0 w 562"/>
                  <a:gd name="T7" fmla="*/ 35 h 348"/>
                  <a:gd name="T8" fmla="*/ 35 w 562"/>
                  <a:gd name="T9" fmla="*/ 0 h 348"/>
                  <a:gd name="T10" fmla="*/ 527 w 562"/>
                  <a:gd name="T11" fmla="*/ 0 h 348"/>
                  <a:gd name="T12" fmla="*/ 562 w 562"/>
                  <a:gd name="T13" fmla="*/ 35 h 348"/>
                  <a:gd name="T14" fmla="*/ 562 w 562"/>
                  <a:gd name="T15" fmla="*/ 196 h 348"/>
                  <a:gd name="T16" fmla="*/ 550 w 562"/>
                  <a:gd name="T17" fmla="*/ 196 h 348"/>
                  <a:gd name="T18" fmla="*/ 550 w 562"/>
                  <a:gd name="T19" fmla="*/ 35 h 348"/>
                  <a:gd name="T20" fmla="*/ 527 w 562"/>
                  <a:gd name="T21" fmla="*/ 12 h 348"/>
                  <a:gd name="T22" fmla="*/ 35 w 562"/>
                  <a:gd name="T23" fmla="*/ 12 h 348"/>
                  <a:gd name="T24" fmla="*/ 12 w 562"/>
                  <a:gd name="T25" fmla="*/ 35 h 348"/>
                  <a:gd name="T26" fmla="*/ 12 w 562"/>
                  <a:gd name="T27" fmla="*/ 313 h 348"/>
                  <a:gd name="T28" fmla="*/ 35 w 562"/>
                  <a:gd name="T29" fmla="*/ 336 h 348"/>
                  <a:gd name="T30" fmla="*/ 409 w 562"/>
                  <a:gd name="T31" fmla="*/ 336 h 348"/>
                  <a:gd name="T32" fmla="*/ 409 w 562"/>
                  <a:gd name="T3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348">
                    <a:moveTo>
                      <a:pt x="409" y="348"/>
                    </a:moveTo>
                    <a:cubicBezTo>
                      <a:pt x="35" y="348"/>
                      <a:pt x="35" y="348"/>
                      <a:pt x="35" y="348"/>
                    </a:cubicBezTo>
                    <a:cubicBezTo>
                      <a:pt x="16" y="348"/>
                      <a:pt x="0" y="332"/>
                      <a:pt x="0" y="313"/>
                    </a:cubicBezTo>
                    <a:cubicBezTo>
                      <a:pt x="0" y="35"/>
                      <a:pt x="0" y="35"/>
                      <a:pt x="0" y="35"/>
                    </a:cubicBezTo>
                    <a:cubicBezTo>
                      <a:pt x="0" y="16"/>
                      <a:pt x="16" y="0"/>
                      <a:pt x="35" y="0"/>
                    </a:cubicBezTo>
                    <a:cubicBezTo>
                      <a:pt x="527" y="0"/>
                      <a:pt x="527" y="0"/>
                      <a:pt x="527" y="0"/>
                    </a:cubicBezTo>
                    <a:cubicBezTo>
                      <a:pt x="546" y="0"/>
                      <a:pt x="562" y="16"/>
                      <a:pt x="562" y="35"/>
                    </a:cubicBezTo>
                    <a:cubicBezTo>
                      <a:pt x="562" y="196"/>
                      <a:pt x="562" y="196"/>
                      <a:pt x="562" y="196"/>
                    </a:cubicBezTo>
                    <a:cubicBezTo>
                      <a:pt x="550" y="196"/>
                      <a:pt x="550" y="196"/>
                      <a:pt x="550" y="196"/>
                    </a:cubicBezTo>
                    <a:cubicBezTo>
                      <a:pt x="550" y="35"/>
                      <a:pt x="550" y="35"/>
                      <a:pt x="550" y="35"/>
                    </a:cubicBezTo>
                    <a:cubicBezTo>
                      <a:pt x="550" y="23"/>
                      <a:pt x="540" y="12"/>
                      <a:pt x="527" y="12"/>
                    </a:cubicBezTo>
                    <a:cubicBezTo>
                      <a:pt x="35" y="12"/>
                      <a:pt x="35" y="12"/>
                      <a:pt x="35" y="12"/>
                    </a:cubicBezTo>
                    <a:cubicBezTo>
                      <a:pt x="23" y="12"/>
                      <a:pt x="12" y="23"/>
                      <a:pt x="12" y="35"/>
                    </a:cubicBezTo>
                    <a:cubicBezTo>
                      <a:pt x="12" y="313"/>
                      <a:pt x="12" y="313"/>
                      <a:pt x="12" y="313"/>
                    </a:cubicBezTo>
                    <a:cubicBezTo>
                      <a:pt x="12" y="325"/>
                      <a:pt x="23" y="336"/>
                      <a:pt x="35" y="336"/>
                    </a:cubicBezTo>
                    <a:cubicBezTo>
                      <a:pt x="409" y="336"/>
                      <a:pt x="409" y="336"/>
                      <a:pt x="409" y="336"/>
                    </a:cubicBezTo>
                    <a:lnTo>
                      <a:pt x="409" y="3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10">
                <a:extLst>
                  <a:ext uri="{FF2B5EF4-FFF2-40B4-BE49-F238E27FC236}">
                    <a16:creationId xmlns:a16="http://schemas.microsoft.com/office/drawing/2014/main" id="{38A4A4BA-C55D-49BF-87DD-469F56DCD146}"/>
                  </a:ext>
                </a:extLst>
              </p:cNvPr>
              <p:cNvSpPr>
                <a:spLocks/>
              </p:cNvSpPr>
              <p:nvPr/>
            </p:nvSpPr>
            <p:spPr bwMode="auto">
              <a:xfrm>
                <a:off x="-2039" y="2811"/>
                <a:ext cx="385" cy="481"/>
              </a:xfrm>
              <a:custGeom>
                <a:avLst/>
                <a:gdLst>
                  <a:gd name="T0" fmla="*/ 144 w 163"/>
                  <a:gd name="T1" fmla="*/ 203 h 203"/>
                  <a:gd name="T2" fmla="*/ 20 w 163"/>
                  <a:gd name="T3" fmla="*/ 203 h 203"/>
                  <a:gd name="T4" fmla="*/ 0 w 163"/>
                  <a:gd name="T5" fmla="*/ 184 h 203"/>
                  <a:gd name="T6" fmla="*/ 0 w 163"/>
                  <a:gd name="T7" fmla="*/ 19 h 203"/>
                  <a:gd name="T8" fmla="*/ 20 w 163"/>
                  <a:gd name="T9" fmla="*/ 0 h 203"/>
                  <a:gd name="T10" fmla="*/ 144 w 163"/>
                  <a:gd name="T11" fmla="*/ 0 h 203"/>
                  <a:gd name="T12" fmla="*/ 163 w 163"/>
                  <a:gd name="T13" fmla="*/ 19 h 203"/>
                  <a:gd name="T14" fmla="*/ 163 w 163"/>
                  <a:gd name="T15" fmla="*/ 184 h 203"/>
                  <a:gd name="T16" fmla="*/ 144 w 16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144" y="203"/>
                    </a:moveTo>
                    <a:cubicBezTo>
                      <a:pt x="20" y="203"/>
                      <a:pt x="20" y="203"/>
                      <a:pt x="20" y="203"/>
                    </a:cubicBezTo>
                    <a:cubicBezTo>
                      <a:pt x="9" y="203"/>
                      <a:pt x="0" y="195"/>
                      <a:pt x="0" y="184"/>
                    </a:cubicBezTo>
                    <a:cubicBezTo>
                      <a:pt x="0" y="19"/>
                      <a:pt x="0" y="19"/>
                      <a:pt x="0" y="19"/>
                    </a:cubicBezTo>
                    <a:cubicBezTo>
                      <a:pt x="0" y="9"/>
                      <a:pt x="9" y="0"/>
                      <a:pt x="20" y="0"/>
                    </a:cubicBezTo>
                    <a:cubicBezTo>
                      <a:pt x="144" y="0"/>
                      <a:pt x="144" y="0"/>
                      <a:pt x="144" y="0"/>
                    </a:cubicBezTo>
                    <a:cubicBezTo>
                      <a:pt x="155" y="0"/>
                      <a:pt x="163" y="9"/>
                      <a:pt x="163" y="19"/>
                    </a:cubicBezTo>
                    <a:cubicBezTo>
                      <a:pt x="163" y="184"/>
                      <a:pt x="163" y="184"/>
                      <a:pt x="163" y="184"/>
                    </a:cubicBezTo>
                    <a:cubicBezTo>
                      <a:pt x="163" y="195"/>
                      <a:pt x="155" y="203"/>
                      <a:pt x="144" y="20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4" name="Freeform 11">
                <a:extLst>
                  <a:ext uri="{FF2B5EF4-FFF2-40B4-BE49-F238E27FC236}">
                    <a16:creationId xmlns:a16="http://schemas.microsoft.com/office/drawing/2014/main" id="{AE12E8A3-F43C-4A19-87F7-CA3E688B3AFC}"/>
                  </a:ext>
                </a:extLst>
              </p:cNvPr>
              <p:cNvSpPr>
                <a:spLocks noEditPoints="1"/>
              </p:cNvSpPr>
              <p:nvPr/>
            </p:nvSpPr>
            <p:spPr bwMode="auto">
              <a:xfrm>
                <a:off x="-1084" y="3264"/>
                <a:ext cx="516" cy="517"/>
              </a:xfrm>
              <a:custGeom>
                <a:avLst/>
                <a:gdLst>
                  <a:gd name="T0" fmla="*/ 207 w 218"/>
                  <a:gd name="T1" fmla="*/ 166 h 218"/>
                  <a:gd name="T2" fmla="*/ 218 w 218"/>
                  <a:gd name="T3" fmla="*/ 138 h 218"/>
                  <a:gd name="T4" fmla="*/ 190 w 218"/>
                  <a:gd name="T5" fmla="*/ 121 h 218"/>
                  <a:gd name="T6" fmla="*/ 190 w 218"/>
                  <a:gd name="T7" fmla="*/ 98 h 218"/>
                  <a:gd name="T8" fmla="*/ 218 w 218"/>
                  <a:gd name="T9" fmla="*/ 81 h 218"/>
                  <a:gd name="T10" fmla="*/ 207 w 218"/>
                  <a:gd name="T11" fmla="*/ 52 h 218"/>
                  <a:gd name="T12" fmla="*/ 174 w 218"/>
                  <a:gd name="T13" fmla="*/ 60 h 218"/>
                  <a:gd name="T14" fmla="*/ 158 w 218"/>
                  <a:gd name="T15" fmla="*/ 45 h 218"/>
                  <a:gd name="T16" fmla="*/ 166 w 218"/>
                  <a:gd name="T17" fmla="*/ 12 h 218"/>
                  <a:gd name="T18" fmla="*/ 138 w 218"/>
                  <a:gd name="T19" fmla="*/ 0 h 218"/>
                  <a:gd name="T20" fmla="*/ 120 w 218"/>
                  <a:gd name="T21" fmla="*/ 29 h 218"/>
                  <a:gd name="T22" fmla="*/ 98 w 218"/>
                  <a:gd name="T23" fmla="*/ 29 h 218"/>
                  <a:gd name="T24" fmla="*/ 81 w 218"/>
                  <a:gd name="T25" fmla="*/ 0 h 218"/>
                  <a:gd name="T26" fmla="*/ 53 w 218"/>
                  <a:gd name="T27" fmla="*/ 12 h 218"/>
                  <a:gd name="T28" fmla="*/ 60 w 218"/>
                  <a:gd name="T29" fmla="*/ 44 h 218"/>
                  <a:gd name="T30" fmla="*/ 44 w 218"/>
                  <a:gd name="T31" fmla="*/ 60 h 218"/>
                  <a:gd name="T32" fmla="*/ 12 w 218"/>
                  <a:gd name="T33" fmla="*/ 52 h 218"/>
                  <a:gd name="T34" fmla="*/ 0 w 218"/>
                  <a:gd name="T35" fmla="*/ 81 h 218"/>
                  <a:gd name="T36" fmla="*/ 28 w 218"/>
                  <a:gd name="T37" fmla="*/ 98 h 218"/>
                  <a:gd name="T38" fmla="*/ 28 w 218"/>
                  <a:gd name="T39" fmla="*/ 121 h 218"/>
                  <a:gd name="T40" fmla="*/ 0 w 218"/>
                  <a:gd name="T41" fmla="*/ 138 h 218"/>
                  <a:gd name="T42" fmla="*/ 12 w 218"/>
                  <a:gd name="T43" fmla="*/ 166 h 218"/>
                  <a:gd name="T44" fmla="*/ 43 w 218"/>
                  <a:gd name="T45" fmla="*/ 159 h 218"/>
                  <a:gd name="T46" fmla="*/ 60 w 218"/>
                  <a:gd name="T47" fmla="*/ 176 h 218"/>
                  <a:gd name="T48" fmla="*/ 53 w 218"/>
                  <a:gd name="T49" fmla="*/ 207 h 218"/>
                  <a:gd name="T50" fmla="*/ 81 w 218"/>
                  <a:gd name="T51" fmla="*/ 218 h 218"/>
                  <a:gd name="T52" fmla="*/ 97 w 218"/>
                  <a:gd name="T53" fmla="*/ 191 h 218"/>
                  <a:gd name="T54" fmla="*/ 121 w 218"/>
                  <a:gd name="T55" fmla="*/ 191 h 218"/>
                  <a:gd name="T56" fmla="*/ 138 w 218"/>
                  <a:gd name="T57" fmla="*/ 218 h 218"/>
                  <a:gd name="T58" fmla="*/ 166 w 218"/>
                  <a:gd name="T59" fmla="*/ 207 h 218"/>
                  <a:gd name="T60" fmla="*/ 159 w 218"/>
                  <a:gd name="T61" fmla="*/ 175 h 218"/>
                  <a:gd name="T62" fmla="*/ 175 w 218"/>
                  <a:gd name="T63" fmla="*/ 159 h 218"/>
                  <a:gd name="T64" fmla="*/ 207 w 218"/>
                  <a:gd name="T65" fmla="*/ 166 h 218"/>
                  <a:gd name="T66" fmla="*/ 92 w 218"/>
                  <a:gd name="T67" fmla="*/ 151 h 218"/>
                  <a:gd name="T68" fmla="*/ 69 w 218"/>
                  <a:gd name="T69" fmla="*/ 93 h 218"/>
                  <a:gd name="T70" fmla="*/ 126 w 218"/>
                  <a:gd name="T71" fmla="*/ 70 h 218"/>
                  <a:gd name="T72" fmla="*/ 150 w 218"/>
                  <a:gd name="T73" fmla="*/ 127 h 218"/>
                  <a:gd name="T74" fmla="*/ 92 w 218"/>
                  <a:gd name="T75" fmla="*/ 1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218">
                    <a:moveTo>
                      <a:pt x="207" y="166"/>
                    </a:moveTo>
                    <a:cubicBezTo>
                      <a:pt x="218" y="138"/>
                      <a:pt x="218" y="138"/>
                      <a:pt x="218" y="138"/>
                    </a:cubicBezTo>
                    <a:cubicBezTo>
                      <a:pt x="190" y="121"/>
                      <a:pt x="190" y="121"/>
                      <a:pt x="190" y="121"/>
                    </a:cubicBezTo>
                    <a:cubicBezTo>
                      <a:pt x="191" y="113"/>
                      <a:pt x="191" y="105"/>
                      <a:pt x="190" y="98"/>
                    </a:cubicBezTo>
                    <a:cubicBezTo>
                      <a:pt x="218" y="81"/>
                      <a:pt x="218" y="81"/>
                      <a:pt x="218" y="81"/>
                    </a:cubicBezTo>
                    <a:cubicBezTo>
                      <a:pt x="207" y="52"/>
                      <a:pt x="207" y="52"/>
                      <a:pt x="207" y="52"/>
                    </a:cubicBezTo>
                    <a:cubicBezTo>
                      <a:pt x="174" y="60"/>
                      <a:pt x="174" y="60"/>
                      <a:pt x="174" y="60"/>
                    </a:cubicBezTo>
                    <a:cubicBezTo>
                      <a:pt x="170" y="54"/>
                      <a:pt x="164" y="49"/>
                      <a:pt x="158" y="45"/>
                    </a:cubicBezTo>
                    <a:cubicBezTo>
                      <a:pt x="166" y="12"/>
                      <a:pt x="166" y="12"/>
                      <a:pt x="166" y="12"/>
                    </a:cubicBezTo>
                    <a:cubicBezTo>
                      <a:pt x="138" y="0"/>
                      <a:pt x="138" y="0"/>
                      <a:pt x="138" y="0"/>
                    </a:cubicBezTo>
                    <a:cubicBezTo>
                      <a:pt x="120" y="29"/>
                      <a:pt x="120" y="29"/>
                      <a:pt x="120" y="29"/>
                    </a:cubicBezTo>
                    <a:cubicBezTo>
                      <a:pt x="113" y="28"/>
                      <a:pt x="106" y="28"/>
                      <a:pt x="98" y="29"/>
                    </a:cubicBezTo>
                    <a:cubicBezTo>
                      <a:pt x="81" y="0"/>
                      <a:pt x="81" y="0"/>
                      <a:pt x="81" y="0"/>
                    </a:cubicBezTo>
                    <a:cubicBezTo>
                      <a:pt x="53" y="12"/>
                      <a:pt x="53" y="12"/>
                      <a:pt x="53" y="12"/>
                    </a:cubicBezTo>
                    <a:cubicBezTo>
                      <a:pt x="60" y="44"/>
                      <a:pt x="60" y="44"/>
                      <a:pt x="60" y="44"/>
                    </a:cubicBezTo>
                    <a:cubicBezTo>
                      <a:pt x="54" y="49"/>
                      <a:pt x="49" y="54"/>
                      <a:pt x="44" y="60"/>
                    </a:cubicBezTo>
                    <a:cubicBezTo>
                      <a:pt x="12" y="52"/>
                      <a:pt x="12" y="52"/>
                      <a:pt x="12" y="52"/>
                    </a:cubicBezTo>
                    <a:cubicBezTo>
                      <a:pt x="0" y="81"/>
                      <a:pt x="0" y="81"/>
                      <a:pt x="0" y="81"/>
                    </a:cubicBezTo>
                    <a:cubicBezTo>
                      <a:pt x="28" y="98"/>
                      <a:pt x="28" y="98"/>
                      <a:pt x="28" y="98"/>
                    </a:cubicBezTo>
                    <a:cubicBezTo>
                      <a:pt x="27" y="106"/>
                      <a:pt x="27" y="113"/>
                      <a:pt x="28" y="121"/>
                    </a:cubicBezTo>
                    <a:cubicBezTo>
                      <a:pt x="0" y="138"/>
                      <a:pt x="0" y="138"/>
                      <a:pt x="0" y="138"/>
                    </a:cubicBezTo>
                    <a:cubicBezTo>
                      <a:pt x="12" y="166"/>
                      <a:pt x="12" y="166"/>
                      <a:pt x="12" y="166"/>
                    </a:cubicBezTo>
                    <a:cubicBezTo>
                      <a:pt x="43" y="159"/>
                      <a:pt x="43" y="159"/>
                      <a:pt x="43" y="159"/>
                    </a:cubicBezTo>
                    <a:cubicBezTo>
                      <a:pt x="48" y="165"/>
                      <a:pt x="53" y="171"/>
                      <a:pt x="60" y="176"/>
                    </a:cubicBezTo>
                    <a:cubicBezTo>
                      <a:pt x="53" y="207"/>
                      <a:pt x="53" y="207"/>
                      <a:pt x="53" y="207"/>
                    </a:cubicBezTo>
                    <a:cubicBezTo>
                      <a:pt x="81" y="218"/>
                      <a:pt x="81" y="218"/>
                      <a:pt x="81" y="218"/>
                    </a:cubicBezTo>
                    <a:cubicBezTo>
                      <a:pt x="97" y="191"/>
                      <a:pt x="97" y="191"/>
                      <a:pt x="97" y="191"/>
                    </a:cubicBezTo>
                    <a:cubicBezTo>
                      <a:pt x="105" y="192"/>
                      <a:pt x="114" y="192"/>
                      <a:pt x="121" y="191"/>
                    </a:cubicBezTo>
                    <a:cubicBezTo>
                      <a:pt x="138" y="218"/>
                      <a:pt x="138" y="218"/>
                      <a:pt x="138" y="218"/>
                    </a:cubicBezTo>
                    <a:cubicBezTo>
                      <a:pt x="166" y="207"/>
                      <a:pt x="166" y="207"/>
                      <a:pt x="166" y="207"/>
                    </a:cubicBezTo>
                    <a:cubicBezTo>
                      <a:pt x="159" y="175"/>
                      <a:pt x="159" y="175"/>
                      <a:pt x="159" y="175"/>
                    </a:cubicBezTo>
                    <a:cubicBezTo>
                      <a:pt x="165" y="171"/>
                      <a:pt x="170" y="165"/>
                      <a:pt x="175" y="159"/>
                    </a:cubicBezTo>
                    <a:lnTo>
                      <a:pt x="207" y="166"/>
                    </a:lnTo>
                    <a:close/>
                    <a:moveTo>
                      <a:pt x="92" y="151"/>
                    </a:moveTo>
                    <a:cubicBezTo>
                      <a:pt x="70" y="141"/>
                      <a:pt x="59" y="116"/>
                      <a:pt x="69" y="93"/>
                    </a:cubicBezTo>
                    <a:cubicBezTo>
                      <a:pt x="78" y="71"/>
                      <a:pt x="104" y="60"/>
                      <a:pt x="126" y="70"/>
                    </a:cubicBezTo>
                    <a:cubicBezTo>
                      <a:pt x="148" y="79"/>
                      <a:pt x="159" y="105"/>
                      <a:pt x="150" y="127"/>
                    </a:cubicBezTo>
                    <a:cubicBezTo>
                      <a:pt x="140" y="149"/>
                      <a:pt x="115" y="160"/>
                      <a:pt x="92" y="15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5" name="Rectangle 12">
                <a:extLst>
                  <a:ext uri="{FF2B5EF4-FFF2-40B4-BE49-F238E27FC236}">
                    <a16:creationId xmlns:a16="http://schemas.microsoft.com/office/drawing/2014/main" id="{28C74A17-8C85-4F65-BF3D-4B63A9847938}"/>
                  </a:ext>
                </a:extLst>
              </p:cNvPr>
              <p:cNvSpPr>
                <a:spLocks noChangeArrowheads="1"/>
              </p:cNvSpPr>
              <p:nvPr/>
            </p:nvSpPr>
            <p:spPr bwMode="auto">
              <a:xfrm>
                <a:off x="-1516" y="2953"/>
                <a:ext cx="392"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6" name="Rectangle 13">
                <a:extLst>
                  <a:ext uri="{FF2B5EF4-FFF2-40B4-BE49-F238E27FC236}">
                    <a16:creationId xmlns:a16="http://schemas.microsoft.com/office/drawing/2014/main" id="{8BBB4C88-CDEA-4143-B493-BB70F5397C97}"/>
                  </a:ext>
                </a:extLst>
              </p:cNvPr>
              <p:cNvSpPr>
                <a:spLocks noChangeArrowheads="1"/>
              </p:cNvSpPr>
              <p:nvPr/>
            </p:nvSpPr>
            <p:spPr bwMode="auto">
              <a:xfrm>
                <a:off x="-1051" y="2953"/>
                <a:ext cx="107"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7" name="Rectangle 14">
                <a:extLst>
                  <a:ext uri="{FF2B5EF4-FFF2-40B4-BE49-F238E27FC236}">
                    <a16:creationId xmlns:a16="http://schemas.microsoft.com/office/drawing/2014/main" id="{6207FC9D-9613-4BF7-84B6-A6C4E7211218}"/>
                  </a:ext>
                </a:extLst>
              </p:cNvPr>
              <p:cNvSpPr>
                <a:spLocks noChangeArrowheads="1"/>
              </p:cNvSpPr>
              <p:nvPr/>
            </p:nvSpPr>
            <p:spPr bwMode="auto">
              <a:xfrm>
                <a:off x="-1516" y="3145"/>
                <a:ext cx="484"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8" name="Rectangle 15">
                <a:extLst>
                  <a:ext uri="{FF2B5EF4-FFF2-40B4-BE49-F238E27FC236}">
                    <a16:creationId xmlns:a16="http://schemas.microsoft.com/office/drawing/2014/main" id="{B9DD73B5-1DDD-478F-8F39-F2FF1652F5E6}"/>
                  </a:ext>
                </a:extLst>
              </p:cNvPr>
              <p:cNvSpPr>
                <a:spLocks noChangeArrowheads="1"/>
              </p:cNvSpPr>
              <p:nvPr/>
            </p:nvSpPr>
            <p:spPr bwMode="auto">
              <a:xfrm>
                <a:off x="-1985" y="3366"/>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9" name="Rectangle 16">
                <a:extLst>
                  <a:ext uri="{FF2B5EF4-FFF2-40B4-BE49-F238E27FC236}">
                    <a16:creationId xmlns:a16="http://schemas.microsoft.com/office/drawing/2014/main" id="{D480190C-5663-46CF-8B51-9A914193F220}"/>
                  </a:ext>
                </a:extLst>
              </p:cNvPr>
              <p:cNvSpPr>
                <a:spLocks noChangeArrowheads="1"/>
              </p:cNvSpPr>
              <p:nvPr/>
            </p:nvSpPr>
            <p:spPr bwMode="auto">
              <a:xfrm>
                <a:off x="-1985" y="3454"/>
                <a:ext cx="279" cy="2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0" name="Rectangle 17">
                <a:extLst>
                  <a:ext uri="{FF2B5EF4-FFF2-40B4-BE49-F238E27FC236}">
                    <a16:creationId xmlns:a16="http://schemas.microsoft.com/office/drawing/2014/main" id="{D8C79C7A-0579-4BC2-B8B4-50590498E84B}"/>
                  </a:ext>
                </a:extLst>
              </p:cNvPr>
              <p:cNvSpPr>
                <a:spLocks noChangeArrowheads="1"/>
              </p:cNvSpPr>
              <p:nvPr/>
            </p:nvSpPr>
            <p:spPr bwMode="auto">
              <a:xfrm>
                <a:off x="-1516" y="3337"/>
                <a:ext cx="385" cy="2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1" name="Oval 18">
                <a:extLst>
                  <a:ext uri="{FF2B5EF4-FFF2-40B4-BE49-F238E27FC236}">
                    <a16:creationId xmlns:a16="http://schemas.microsoft.com/office/drawing/2014/main" id="{7B9284D5-8306-4E2B-B055-4C6E1AD459C0}"/>
                  </a:ext>
                </a:extLst>
              </p:cNvPr>
              <p:cNvSpPr>
                <a:spLocks noChangeArrowheads="1"/>
              </p:cNvSpPr>
              <p:nvPr/>
            </p:nvSpPr>
            <p:spPr bwMode="auto">
              <a:xfrm>
                <a:off x="-1940" y="2873"/>
                <a:ext cx="187" cy="18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2" name="Freeform 19">
                <a:extLst>
                  <a:ext uri="{FF2B5EF4-FFF2-40B4-BE49-F238E27FC236}">
                    <a16:creationId xmlns:a16="http://schemas.microsoft.com/office/drawing/2014/main" id="{1DCC0451-00DF-4A45-9BE3-F595C19AE51F}"/>
                  </a:ext>
                </a:extLst>
              </p:cNvPr>
              <p:cNvSpPr>
                <a:spLocks/>
              </p:cNvSpPr>
              <p:nvPr/>
            </p:nvSpPr>
            <p:spPr bwMode="auto">
              <a:xfrm>
                <a:off x="-1992" y="3081"/>
                <a:ext cx="293" cy="150"/>
              </a:xfrm>
              <a:custGeom>
                <a:avLst/>
                <a:gdLst>
                  <a:gd name="T0" fmla="*/ 124 w 124"/>
                  <a:gd name="T1" fmla="*/ 63 h 63"/>
                  <a:gd name="T2" fmla="*/ 0 w 124"/>
                  <a:gd name="T3" fmla="*/ 63 h 63"/>
                  <a:gd name="T4" fmla="*/ 0 w 124"/>
                  <a:gd name="T5" fmla="*/ 34 h 63"/>
                  <a:gd name="T6" fmla="*/ 34 w 124"/>
                  <a:gd name="T7" fmla="*/ 0 h 63"/>
                  <a:gd name="T8" fmla="*/ 89 w 124"/>
                  <a:gd name="T9" fmla="*/ 0 h 63"/>
                  <a:gd name="T10" fmla="*/ 124 w 124"/>
                  <a:gd name="T11" fmla="*/ 34 h 63"/>
                  <a:gd name="T12" fmla="*/ 124 w 12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24" h="63">
                    <a:moveTo>
                      <a:pt x="124" y="63"/>
                    </a:moveTo>
                    <a:cubicBezTo>
                      <a:pt x="0" y="63"/>
                      <a:pt x="0" y="63"/>
                      <a:pt x="0" y="63"/>
                    </a:cubicBezTo>
                    <a:cubicBezTo>
                      <a:pt x="0" y="34"/>
                      <a:pt x="0" y="34"/>
                      <a:pt x="0" y="34"/>
                    </a:cubicBezTo>
                    <a:cubicBezTo>
                      <a:pt x="0" y="15"/>
                      <a:pt x="15" y="0"/>
                      <a:pt x="34" y="0"/>
                    </a:cubicBezTo>
                    <a:cubicBezTo>
                      <a:pt x="89" y="0"/>
                      <a:pt x="89" y="0"/>
                      <a:pt x="89" y="0"/>
                    </a:cubicBezTo>
                    <a:cubicBezTo>
                      <a:pt x="108" y="0"/>
                      <a:pt x="124" y="15"/>
                      <a:pt x="124" y="34"/>
                    </a:cubicBezTo>
                    <a:lnTo>
                      <a:pt x="124" y="6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81301BB3-7548-40EB-B874-E47317695664}"/>
              </a:ext>
            </a:extLst>
          </p:cNvPr>
          <p:cNvGrpSpPr/>
          <p:nvPr/>
        </p:nvGrpSpPr>
        <p:grpSpPr>
          <a:xfrm>
            <a:off x="6635306" y="3554992"/>
            <a:ext cx="959737" cy="1918227"/>
            <a:chOff x="6635306" y="3569013"/>
            <a:chExt cx="959737" cy="1918227"/>
          </a:xfrm>
        </p:grpSpPr>
        <p:sp>
          <p:nvSpPr>
            <p:cNvPr id="5" name="Rectangle 4">
              <a:extLst>
                <a:ext uri="{FF2B5EF4-FFF2-40B4-BE49-F238E27FC236}">
                  <a16:creationId xmlns:a16="http://schemas.microsoft.com/office/drawing/2014/main" id="{1E10FD82-3AAC-4B82-915C-80A7C93B11C5}"/>
                </a:ext>
              </a:extLst>
            </p:cNvPr>
            <p:cNvSpPr/>
            <p:nvPr/>
          </p:nvSpPr>
          <p:spPr bwMode="auto">
            <a:xfrm>
              <a:off x="6635306" y="3569013"/>
              <a:ext cx="959737" cy="19182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7" name="Group 1606">
              <a:extLst>
                <a:ext uri="{FF2B5EF4-FFF2-40B4-BE49-F238E27FC236}">
                  <a16:creationId xmlns:a16="http://schemas.microsoft.com/office/drawing/2014/main" id="{60B06294-D756-4D84-8CED-13708C825416}"/>
                </a:ext>
              </a:extLst>
            </p:cNvPr>
            <p:cNvGrpSpPr/>
            <p:nvPr/>
          </p:nvGrpSpPr>
          <p:grpSpPr>
            <a:xfrm>
              <a:off x="6680394" y="3606930"/>
              <a:ext cx="869560" cy="1842392"/>
              <a:chOff x="5094287" y="4557713"/>
              <a:chExt cx="460376" cy="971549"/>
            </a:xfrm>
          </p:grpSpPr>
          <p:sp>
            <p:nvSpPr>
              <p:cNvPr id="1608" name="AutoShape 38">
                <a:extLst>
                  <a:ext uri="{FF2B5EF4-FFF2-40B4-BE49-F238E27FC236}">
                    <a16:creationId xmlns:a16="http://schemas.microsoft.com/office/drawing/2014/main" id="{8F933B9F-5136-48C8-A173-8328BC886162}"/>
                  </a:ext>
                </a:extLst>
              </p:cNvPr>
              <p:cNvSpPr>
                <a:spLocks noChangeAspect="1" noChangeArrowheads="1" noTextEdit="1"/>
              </p:cNvSpPr>
              <p:nvPr/>
            </p:nvSpPr>
            <p:spPr bwMode="auto">
              <a:xfrm>
                <a:off x="5095875" y="4557713"/>
                <a:ext cx="4587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9" name="Freeform 40">
                <a:extLst>
                  <a:ext uri="{FF2B5EF4-FFF2-40B4-BE49-F238E27FC236}">
                    <a16:creationId xmlns:a16="http://schemas.microsoft.com/office/drawing/2014/main" id="{6C523318-3F05-42C9-AAA3-C86BA0C8B579}"/>
                  </a:ext>
                </a:extLst>
              </p:cNvPr>
              <p:cNvSpPr>
                <a:spLocks/>
              </p:cNvSpPr>
              <p:nvPr/>
            </p:nvSpPr>
            <p:spPr bwMode="auto">
              <a:xfrm>
                <a:off x="5094287" y="4559300"/>
                <a:ext cx="458788" cy="969962"/>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0" name="Rectangle 41">
                <a:extLst>
                  <a:ext uri="{FF2B5EF4-FFF2-40B4-BE49-F238E27FC236}">
                    <a16:creationId xmlns:a16="http://schemas.microsoft.com/office/drawing/2014/main" id="{80CD9BF0-6F17-46E3-A90A-C491131445A5}"/>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1" name="Rectangle 42">
                <a:extLst>
                  <a:ext uri="{FF2B5EF4-FFF2-40B4-BE49-F238E27FC236}">
                    <a16:creationId xmlns:a16="http://schemas.microsoft.com/office/drawing/2014/main" id="{8F54E8E3-CDC2-42E3-9C90-D029B260E95E}"/>
                  </a:ext>
                </a:extLst>
              </p:cNvPr>
              <p:cNvSpPr>
                <a:spLocks noChangeArrowheads="1"/>
              </p:cNvSpPr>
              <p:nvPr/>
            </p:nvSpPr>
            <p:spPr bwMode="auto">
              <a:xfrm>
                <a:off x="5111750" y="46466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2" name="Freeform 43">
                <a:extLst>
                  <a:ext uri="{FF2B5EF4-FFF2-40B4-BE49-F238E27FC236}">
                    <a16:creationId xmlns:a16="http://schemas.microsoft.com/office/drawing/2014/main" id="{409CB654-43B5-46A5-BD59-B320E3BBB4E4}"/>
                  </a:ext>
                </a:extLst>
              </p:cNvPr>
              <p:cNvSpPr>
                <a:spLocks/>
              </p:cNvSpPr>
              <p:nvPr/>
            </p:nvSpPr>
            <p:spPr bwMode="auto">
              <a:xfrm>
                <a:off x="5414963" y="4667250"/>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3" name="Rectangle 44">
                <a:extLst>
                  <a:ext uri="{FF2B5EF4-FFF2-40B4-BE49-F238E27FC236}">
                    <a16:creationId xmlns:a16="http://schemas.microsoft.com/office/drawing/2014/main" id="{395F0767-952F-4B5E-A173-5434988FC07A}"/>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4" name="Rectangle 45">
                <a:extLst>
                  <a:ext uri="{FF2B5EF4-FFF2-40B4-BE49-F238E27FC236}">
                    <a16:creationId xmlns:a16="http://schemas.microsoft.com/office/drawing/2014/main" id="{5E339ABD-552A-4AAD-BF30-8CA139291010}"/>
                  </a:ext>
                </a:extLst>
              </p:cNvPr>
              <p:cNvSpPr>
                <a:spLocks noChangeArrowheads="1"/>
              </p:cNvSpPr>
              <p:nvPr/>
            </p:nvSpPr>
            <p:spPr bwMode="auto">
              <a:xfrm>
                <a:off x="5111750" y="4708525"/>
                <a:ext cx="422275" cy="3175"/>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5" name="Freeform 46">
                <a:extLst>
                  <a:ext uri="{FF2B5EF4-FFF2-40B4-BE49-F238E27FC236}">
                    <a16:creationId xmlns:a16="http://schemas.microsoft.com/office/drawing/2014/main" id="{2B558315-4956-4DA1-B406-5ED30A5913A3}"/>
                  </a:ext>
                </a:extLst>
              </p:cNvPr>
              <p:cNvSpPr>
                <a:spLocks/>
              </p:cNvSpPr>
              <p:nvPr/>
            </p:nvSpPr>
            <p:spPr bwMode="auto">
              <a:xfrm>
                <a:off x="5414963" y="472916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6" name="Rectangle 47">
                <a:extLst>
                  <a:ext uri="{FF2B5EF4-FFF2-40B4-BE49-F238E27FC236}">
                    <a16:creationId xmlns:a16="http://schemas.microsoft.com/office/drawing/2014/main" id="{12760DAC-FBB6-4FF5-A177-786C962E00FC}"/>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7" name="Rectangle 48">
                <a:extLst>
                  <a:ext uri="{FF2B5EF4-FFF2-40B4-BE49-F238E27FC236}">
                    <a16:creationId xmlns:a16="http://schemas.microsoft.com/office/drawing/2014/main" id="{00A17C2A-382C-4089-818E-15F69A57A9AC}"/>
                  </a:ext>
                </a:extLst>
              </p:cNvPr>
              <p:cNvSpPr>
                <a:spLocks noChangeArrowheads="1"/>
              </p:cNvSpPr>
              <p:nvPr/>
            </p:nvSpPr>
            <p:spPr bwMode="auto">
              <a:xfrm>
                <a:off x="5111750" y="47704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8" name="Freeform 49">
                <a:extLst>
                  <a:ext uri="{FF2B5EF4-FFF2-40B4-BE49-F238E27FC236}">
                    <a16:creationId xmlns:a16="http://schemas.microsoft.com/office/drawing/2014/main" id="{9D689068-72DD-4892-B2A1-2FC879014DE7}"/>
                  </a:ext>
                </a:extLst>
              </p:cNvPr>
              <p:cNvSpPr>
                <a:spLocks/>
              </p:cNvSpPr>
              <p:nvPr/>
            </p:nvSpPr>
            <p:spPr bwMode="auto">
              <a:xfrm>
                <a:off x="5414963" y="4791075"/>
                <a:ext cx="92075" cy="2222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9" name="Rectangle 50">
                <a:extLst>
                  <a:ext uri="{FF2B5EF4-FFF2-40B4-BE49-F238E27FC236}">
                    <a16:creationId xmlns:a16="http://schemas.microsoft.com/office/drawing/2014/main" id="{92B71140-7280-4D69-BEC0-6F63DB961EBC}"/>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0" name="Rectangle 51">
                <a:extLst>
                  <a:ext uri="{FF2B5EF4-FFF2-40B4-BE49-F238E27FC236}">
                    <a16:creationId xmlns:a16="http://schemas.microsoft.com/office/drawing/2014/main" id="{AD2F24B4-8BBA-4114-AB24-8495C1736FE8}"/>
                  </a:ext>
                </a:extLst>
              </p:cNvPr>
              <p:cNvSpPr>
                <a:spLocks noChangeArrowheads="1"/>
              </p:cNvSpPr>
              <p:nvPr/>
            </p:nvSpPr>
            <p:spPr bwMode="auto">
              <a:xfrm>
                <a:off x="5111750" y="48307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1" name="Freeform 52">
                <a:extLst>
                  <a:ext uri="{FF2B5EF4-FFF2-40B4-BE49-F238E27FC236}">
                    <a16:creationId xmlns:a16="http://schemas.microsoft.com/office/drawing/2014/main" id="{F760654E-6F91-460C-88DF-EBCDC9490062}"/>
                  </a:ext>
                </a:extLst>
              </p:cNvPr>
              <p:cNvSpPr>
                <a:spLocks/>
              </p:cNvSpPr>
              <p:nvPr/>
            </p:nvSpPr>
            <p:spPr bwMode="auto">
              <a:xfrm>
                <a:off x="5414963" y="485298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2" name="Rectangle 53">
                <a:extLst>
                  <a:ext uri="{FF2B5EF4-FFF2-40B4-BE49-F238E27FC236}">
                    <a16:creationId xmlns:a16="http://schemas.microsoft.com/office/drawing/2014/main" id="{D364C0D7-F9C2-4DAC-82CC-EA5DF92A7C8C}"/>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3" name="Rectangle 54">
                <a:extLst>
                  <a:ext uri="{FF2B5EF4-FFF2-40B4-BE49-F238E27FC236}">
                    <a16:creationId xmlns:a16="http://schemas.microsoft.com/office/drawing/2014/main" id="{1E641D8B-9B39-4BBD-AA40-3BA307067716}"/>
                  </a:ext>
                </a:extLst>
              </p:cNvPr>
              <p:cNvSpPr>
                <a:spLocks noChangeArrowheads="1"/>
              </p:cNvSpPr>
              <p:nvPr/>
            </p:nvSpPr>
            <p:spPr bwMode="auto">
              <a:xfrm>
                <a:off x="5111750" y="48942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4" name="Freeform 55">
                <a:extLst>
                  <a:ext uri="{FF2B5EF4-FFF2-40B4-BE49-F238E27FC236}">
                    <a16:creationId xmlns:a16="http://schemas.microsoft.com/office/drawing/2014/main" id="{AEEE27C4-E61C-4DC9-8AEC-6EFD3D7B2C1A}"/>
                  </a:ext>
                </a:extLst>
              </p:cNvPr>
              <p:cNvSpPr>
                <a:spLocks/>
              </p:cNvSpPr>
              <p:nvPr/>
            </p:nvSpPr>
            <p:spPr bwMode="auto">
              <a:xfrm>
                <a:off x="5414963" y="491490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5" name="Rectangle 56">
                <a:extLst>
                  <a:ext uri="{FF2B5EF4-FFF2-40B4-BE49-F238E27FC236}">
                    <a16:creationId xmlns:a16="http://schemas.microsoft.com/office/drawing/2014/main" id="{E3A59FCC-3F57-4043-B7C2-EA34A4E2ACD4}"/>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6" name="Rectangle 57">
                <a:extLst>
                  <a:ext uri="{FF2B5EF4-FFF2-40B4-BE49-F238E27FC236}">
                    <a16:creationId xmlns:a16="http://schemas.microsoft.com/office/drawing/2014/main" id="{4CB8EB45-41F0-4BDA-9B6D-FB29840EE6DA}"/>
                  </a:ext>
                </a:extLst>
              </p:cNvPr>
              <p:cNvSpPr>
                <a:spLocks noChangeArrowheads="1"/>
              </p:cNvSpPr>
              <p:nvPr/>
            </p:nvSpPr>
            <p:spPr bwMode="auto">
              <a:xfrm>
                <a:off x="5111750" y="49545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7" name="Freeform 58">
                <a:extLst>
                  <a:ext uri="{FF2B5EF4-FFF2-40B4-BE49-F238E27FC236}">
                    <a16:creationId xmlns:a16="http://schemas.microsoft.com/office/drawing/2014/main" id="{1162131F-4150-4A99-BF0D-526C2D68FE3E}"/>
                  </a:ext>
                </a:extLst>
              </p:cNvPr>
              <p:cNvSpPr>
                <a:spLocks/>
              </p:cNvSpPr>
              <p:nvPr/>
            </p:nvSpPr>
            <p:spPr bwMode="auto">
              <a:xfrm>
                <a:off x="5414963" y="4976813"/>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8" name="Rectangle 59">
                <a:extLst>
                  <a:ext uri="{FF2B5EF4-FFF2-40B4-BE49-F238E27FC236}">
                    <a16:creationId xmlns:a16="http://schemas.microsoft.com/office/drawing/2014/main" id="{0D718BD3-8944-4A3A-A9EF-14D88C588A6A}"/>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9" name="Rectangle 60">
                <a:extLst>
                  <a:ext uri="{FF2B5EF4-FFF2-40B4-BE49-F238E27FC236}">
                    <a16:creationId xmlns:a16="http://schemas.microsoft.com/office/drawing/2014/main" id="{BD728840-93A7-461B-A2D1-86C737EBA1F8}"/>
                  </a:ext>
                </a:extLst>
              </p:cNvPr>
              <p:cNvSpPr>
                <a:spLocks noChangeArrowheads="1"/>
              </p:cNvSpPr>
              <p:nvPr/>
            </p:nvSpPr>
            <p:spPr bwMode="auto">
              <a:xfrm>
                <a:off x="5111750" y="501808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0" name="Freeform 61">
                <a:extLst>
                  <a:ext uri="{FF2B5EF4-FFF2-40B4-BE49-F238E27FC236}">
                    <a16:creationId xmlns:a16="http://schemas.microsoft.com/office/drawing/2014/main" id="{0AF3302A-0E91-45E0-A84C-6774E33BEEF6}"/>
                  </a:ext>
                </a:extLst>
              </p:cNvPr>
              <p:cNvSpPr>
                <a:spLocks/>
              </p:cNvSpPr>
              <p:nvPr/>
            </p:nvSpPr>
            <p:spPr bwMode="auto">
              <a:xfrm>
                <a:off x="5414963" y="5038725"/>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1" name="Rectangle 62">
                <a:extLst>
                  <a:ext uri="{FF2B5EF4-FFF2-40B4-BE49-F238E27FC236}">
                    <a16:creationId xmlns:a16="http://schemas.microsoft.com/office/drawing/2014/main" id="{18A505C2-32A5-419C-8284-B13D3C7157AB}"/>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2" name="Rectangle 63">
                <a:extLst>
                  <a:ext uri="{FF2B5EF4-FFF2-40B4-BE49-F238E27FC236}">
                    <a16:creationId xmlns:a16="http://schemas.microsoft.com/office/drawing/2014/main" id="{F7D872F2-C265-4F85-8BAC-4F1F8204820F}"/>
                  </a:ext>
                </a:extLst>
              </p:cNvPr>
              <p:cNvSpPr>
                <a:spLocks noChangeArrowheads="1"/>
              </p:cNvSpPr>
              <p:nvPr/>
            </p:nvSpPr>
            <p:spPr bwMode="auto">
              <a:xfrm>
                <a:off x="5111750" y="50784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3" name="Freeform 64">
                <a:extLst>
                  <a:ext uri="{FF2B5EF4-FFF2-40B4-BE49-F238E27FC236}">
                    <a16:creationId xmlns:a16="http://schemas.microsoft.com/office/drawing/2014/main" id="{2B896AD8-B7D3-4CE2-A72D-C15E12CD2F7D}"/>
                  </a:ext>
                </a:extLst>
              </p:cNvPr>
              <p:cNvSpPr>
                <a:spLocks/>
              </p:cNvSpPr>
              <p:nvPr/>
            </p:nvSpPr>
            <p:spPr bwMode="auto">
              <a:xfrm>
                <a:off x="5414963" y="5100638"/>
                <a:ext cx="92075" cy="2222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4" name="Rectangle 65">
                <a:extLst>
                  <a:ext uri="{FF2B5EF4-FFF2-40B4-BE49-F238E27FC236}">
                    <a16:creationId xmlns:a16="http://schemas.microsoft.com/office/drawing/2014/main" id="{35066143-9D86-4668-A25B-1F6A74B1A28D}"/>
                  </a:ext>
                </a:extLst>
              </p:cNvPr>
              <p:cNvSpPr>
                <a:spLocks noChangeArrowheads="1"/>
              </p:cNvSpPr>
              <p:nvPr/>
            </p:nvSpPr>
            <p:spPr bwMode="auto">
              <a:xfrm>
                <a:off x="5111750" y="5202238"/>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5" name="Rectangle 66">
                <a:extLst>
                  <a:ext uri="{FF2B5EF4-FFF2-40B4-BE49-F238E27FC236}">
                    <a16:creationId xmlns:a16="http://schemas.microsoft.com/office/drawing/2014/main" id="{CC2D59B9-9D40-466F-8FEB-F02BD4DC507A}"/>
                  </a:ext>
                </a:extLst>
              </p:cNvPr>
              <p:cNvSpPr>
                <a:spLocks noChangeArrowheads="1"/>
              </p:cNvSpPr>
              <p:nvPr/>
            </p:nvSpPr>
            <p:spPr bwMode="auto">
              <a:xfrm>
                <a:off x="5111750" y="514191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6" name="Freeform 67">
                <a:extLst>
                  <a:ext uri="{FF2B5EF4-FFF2-40B4-BE49-F238E27FC236}">
                    <a16:creationId xmlns:a16="http://schemas.microsoft.com/office/drawing/2014/main" id="{7ECDF39F-D2F9-47A8-9ACE-6499C9DFC4B1}"/>
                  </a:ext>
                </a:extLst>
              </p:cNvPr>
              <p:cNvSpPr>
                <a:spLocks/>
              </p:cNvSpPr>
              <p:nvPr/>
            </p:nvSpPr>
            <p:spPr bwMode="auto">
              <a:xfrm>
                <a:off x="5414963" y="5162550"/>
                <a:ext cx="92075" cy="20637"/>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7" name="Freeform 68">
                <a:extLst>
                  <a:ext uri="{FF2B5EF4-FFF2-40B4-BE49-F238E27FC236}">
                    <a16:creationId xmlns:a16="http://schemas.microsoft.com/office/drawing/2014/main" id="{3BC7DE5A-20B4-4A69-A491-7BAEBDD149E0}"/>
                  </a:ext>
                </a:extLst>
              </p:cNvPr>
              <p:cNvSpPr>
                <a:spLocks noEditPoints="1"/>
              </p:cNvSpPr>
              <p:nvPr/>
            </p:nvSpPr>
            <p:spPr bwMode="auto">
              <a:xfrm>
                <a:off x="5106988" y="4646613"/>
                <a:ext cx="430213" cy="839787"/>
              </a:xfrm>
              <a:custGeom>
                <a:avLst/>
                <a:gdLst>
                  <a:gd name="T0" fmla="*/ 271 w 271"/>
                  <a:gd name="T1" fmla="*/ 529 h 529"/>
                  <a:gd name="T2" fmla="*/ 0 w 271"/>
                  <a:gd name="T3" fmla="*/ 529 h 529"/>
                  <a:gd name="T4" fmla="*/ 0 w 271"/>
                  <a:gd name="T5" fmla="*/ 0 h 529"/>
                  <a:gd name="T6" fmla="*/ 271 w 271"/>
                  <a:gd name="T7" fmla="*/ 0 h 529"/>
                  <a:gd name="T8" fmla="*/ 271 w 271"/>
                  <a:gd name="T9" fmla="*/ 529 h 529"/>
                  <a:gd name="T10" fmla="*/ 4 w 271"/>
                  <a:gd name="T11" fmla="*/ 526 h 529"/>
                  <a:gd name="T12" fmla="*/ 266 w 271"/>
                  <a:gd name="T13" fmla="*/ 526 h 529"/>
                  <a:gd name="T14" fmla="*/ 266 w 271"/>
                  <a:gd name="T15" fmla="*/ 3 h 529"/>
                  <a:gd name="T16" fmla="*/ 4 w 271"/>
                  <a:gd name="T17" fmla="*/ 3 h 529"/>
                  <a:gd name="T18" fmla="*/ 4 w 271"/>
                  <a:gd name="T19" fmla="*/ 52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529">
                    <a:moveTo>
                      <a:pt x="271" y="529"/>
                    </a:moveTo>
                    <a:lnTo>
                      <a:pt x="0" y="529"/>
                    </a:lnTo>
                    <a:lnTo>
                      <a:pt x="0" y="0"/>
                    </a:lnTo>
                    <a:lnTo>
                      <a:pt x="271" y="0"/>
                    </a:lnTo>
                    <a:lnTo>
                      <a:pt x="271" y="529"/>
                    </a:lnTo>
                    <a:close/>
                    <a:moveTo>
                      <a:pt x="4" y="526"/>
                    </a:moveTo>
                    <a:lnTo>
                      <a:pt x="266" y="526"/>
                    </a:lnTo>
                    <a:lnTo>
                      <a:pt x="266" y="3"/>
                    </a:lnTo>
                    <a:lnTo>
                      <a:pt x="4" y="3"/>
                    </a:lnTo>
                    <a:lnTo>
                      <a:pt x="4" y="5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8" name="Freeform 69">
                <a:extLst>
                  <a:ext uri="{FF2B5EF4-FFF2-40B4-BE49-F238E27FC236}">
                    <a16:creationId xmlns:a16="http://schemas.microsoft.com/office/drawing/2014/main" id="{85C98A0F-2A8C-4519-BB78-1C0457F1B573}"/>
                  </a:ext>
                </a:extLst>
              </p:cNvPr>
              <p:cNvSpPr>
                <a:spLocks/>
              </p:cNvSpPr>
              <p:nvPr/>
            </p:nvSpPr>
            <p:spPr bwMode="auto">
              <a:xfrm>
                <a:off x="5106988" y="4621213"/>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9" name="Freeform 70">
                <a:extLst>
                  <a:ext uri="{FF2B5EF4-FFF2-40B4-BE49-F238E27FC236}">
                    <a16:creationId xmlns:a16="http://schemas.microsoft.com/office/drawing/2014/main" id="{42A4871D-D0E5-4A3F-952A-A9EE7996776B}"/>
                  </a:ext>
                </a:extLst>
              </p:cNvPr>
              <p:cNvSpPr>
                <a:spLocks/>
              </p:cNvSpPr>
              <p:nvPr/>
            </p:nvSpPr>
            <p:spPr bwMode="auto">
              <a:xfrm>
                <a:off x="5106988" y="46069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0" name="Freeform 71">
                <a:extLst>
                  <a:ext uri="{FF2B5EF4-FFF2-40B4-BE49-F238E27FC236}">
                    <a16:creationId xmlns:a16="http://schemas.microsoft.com/office/drawing/2014/main" id="{6441D78F-121F-4117-8498-EFBF1A7DB5BD}"/>
                  </a:ext>
                </a:extLst>
              </p:cNvPr>
              <p:cNvSpPr>
                <a:spLocks/>
              </p:cNvSpPr>
              <p:nvPr/>
            </p:nvSpPr>
            <p:spPr bwMode="auto">
              <a:xfrm>
                <a:off x="5106988" y="45942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1" name="Freeform 72">
                <a:extLst>
                  <a:ext uri="{FF2B5EF4-FFF2-40B4-BE49-F238E27FC236}">
                    <a16:creationId xmlns:a16="http://schemas.microsoft.com/office/drawing/2014/main" id="{B6E476C3-FCCD-4015-A620-978EFBE6F86D}"/>
                  </a:ext>
                </a:extLst>
              </p:cNvPr>
              <p:cNvSpPr>
                <a:spLocks/>
              </p:cNvSpPr>
              <p:nvPr/>
            </p:nvSpPr>
            <p:spPr bwMode="auto">
              <a:xfrm>
                <a:off x="5106988" y="4581525"/>
                <a:ext cx="146050" cy="4762"/>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2" name="Freeform 73">
                <a:extLst>
                  <a:ext uri="{FF2B5EF4-FFF2-40B4-BE49-F238E27FC236}">
                    <a16:creationId xmlns:a16="http://schemas.microsoft.com/office/drawing/2014/main" id="{3AC326F6-7C95-4167-A2CF-9126B6813E27}"/>
                  </a:ext>
                </a:extLst>
              </p:cNvPr>
              <p:cNvSpPr>
                <a:spLocks/>
              </p:cNvSpPr>
              <p:nvPr/>
            </p:nvSpPr>
            <p:spPr bwMode="auto">
              <a:xfrm>
                <a:off x="5391150" y="4621213"/>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3" name="Freeform 74">
                <a:extLst>
                  <a:ext uri="{FF2B5EF4-FFF2-40B4-BE49-F238E27FC236}">
                    <a16:creationId xmlns:a16="http://schemas.microsoft.com/office/drawing/2014/main" id="{3C2AD3DD-7517-4204-8035-48132B871904}"/>
                  </a:ext>
                </a:extLst>
              </p:cNvPr>
              <p:cNvSpPr>
                <a:spLocks/>
              </p:cNvSpPr>
              <p:nvPr/>
            </p:nvSpPr>
            <p:spPr bwMode="auto">
              <a:xfrm>
                <a:off x="5391150" y="46069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4" name="Freeform 75">
                <a:extLst>
                  <a:ext uri="{FF2B5EF4-FFF2-40B4-BE49-F238E27FC236}">
                    <a16:creationId xmlns:a16="http://schemas.microsoft.com/office/drawing/2014/main" id="{A0729EC7-8054-4936-ACBC-D1D12A137446}"/>
                  </a:ext>
                </a:extLst>
              </p:cNvPr>
              <p:cNvSpPr>
                <a:spLocks/>
              </p:cNvSpPr>
              <p:nvPr/>
            </p:nvSpPr>
            <p:spPr bwMode="auto">
              <a:xfrm>
                <a:off x="5391150" y="45942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5" name="Freeform 76">
                <a:extLst>
                  <a:ext uri="{FF2B5EF4-FFF2-40B4-BE49-F238E27FC236}">
                    <a16:creationId xmlns:a16="http://schemas.microsoft.com/office/drawing/2014/main" id="{992B2CE8-6E1B-4998-A3C3-83C73ADDC819}"/>
                  </a:ext>
                </a:extLst>
              </p:cNvPr>
              <p:cNvSpPr>
                <a:spLocks/>
              </p:cNvSpPr>
              <p:nvPr/>
            </p:nvSpPr>
            <p:spPr bwMode="auto">
              <a:xfrm>
                <a:off x="5391150" y="4581525"/>
                <a:ext cx="146050" cy="4762"/>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6" name="Rectangle 77">
                <a:extLst>
                  <a:ext uri="{FF2B5EF4-FFF2-40B4-BE49-F238E27FC236}">
                    <a16:creationId xmlns:a16="http://schemas.microsoft.com/office/drawing/2014/main" id="{EAC96704-BD94-4F27-BC7F-729A596D3E33}"/>
                  </a:ext>
                </a:extLst>
              </p:cNvPr>
              <p:cNvSpPr>
                <a:spLocks noChangeArrowheads="1"/>
              </p:cNvSpPr>
              <p:nvPr/>
            </p:nvSpPr>
            <p:spPr bwMode="auto">
              <a:xfrm>
                <a:off x="5111750" y="52482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7" name="Freeform 78">
                <a:extLst>
                  <a:ext uri="{FF2B5EF4-FFF2-40B4-BE49-F238E27FC236}">
                    <a16:creationId xmlns:a16="http://schemas.microsoft.com/office/drawing/2014/main" id="{5D095AC9-A70F-4EAF-9B8E-5626B518A43D}"/>
                  </a:ext>
                </a:extLst>
              </p:cNvPr>
              <p:cNvSpPr>
                <a:spLocks/>
              </p:cNvSpPr>
              <p:nvPr/>
            </p:nvSpPr>
            <p:spPr bwMode="auto">
              <a:xfrm>
                <a:off x="5241925" y="52371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8" name="Rectangle 79">
                <a:extLst>
                  <a:ext uri="{FF2B5EF4-FFF2-40B4-BE49-F238E27FC236}">
                    <a16:creationId xmlns:a16="http://schemas.microsoft.com/office/drawing/2014/main" id="{7B25F439-ED78-4E40-9C21-122C699F3213}"/>
                  </a:ext>
                </a:extLst>
              </p:cNvPr>
              <p:cNvSpPr>
                <a:spLocks noChangeArrowheads="1"/>
              </p:cNvSpPr>
              <p:nvPr/>
            </p:nvSpPr>
            <p:spPr bwMode="auto">
              <a:xfrm>
                <a:off x="5111750" y="5311775"/>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9" name="Freeform 80">
                <a:extLst>
                  <a:ext uri="{FF2B5EF4-FFF2-40B4-BE49-F238E27FC236}">
                    <a16:creationId xmlns:a16="http://schemas.microsoft.com/office/drawing/2014/main" id="{47A0BDB9-0154-4957-8AEE-CED09DF60D02}"/>
                  </a:ext>
                </a:extLst>
              </p:cNvPr>
              <p:cNvSpPr>
                <a:spLocks/>
              </p:cNvSpPr>
              <p:nvPr/>
            </p:nvSpPr>
            <p:spPr bwMode="auto">
              <a:xfrm>
                <a:off x="5241925" y="5300663"/>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0" name="Rectangle 81">
                <a:extLst>
                  <a:ext uri="{FF2B5EF4-FFF2-40B4-BE49-F238E27FC236}">
                    <a16:creationId xmlns:a16="http://schemas.microsoft.com/office/drawing/2014/main" id="{1A07C22A-33C9-4683-AA09-0F7A09E292DA}"/>
                  </a:ext>
                </a:extLst>
              </p:cNvPr>
              <p:cNvSpPr>
                <a:spLocks noChangeArrowheads="1"/>
              </p:cNvSpPr>
              <p:nvPr/>
            </p:nvSpPr>
            <p:spPr bwMode="auto">
              <a:xfrm>
                <a:off x="5111750" y="53768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1" name="Freeform 82">
                <a:extLst>
                  <a:ext uri="{FF2B5EF4-FFF2-40B4-BE49-F238E27FC236}">
                    <a16:creationId xmlns:a16="http://schemas.microsoft.com/office/drawing/2014/main" id="{08902E64-4420-4F3F-9905-A5279E23D360}"/>
                  </a:ext>
                </a:extLst>
              </p:cNvPr>
              <p:cNvSpPr>
                <a:spLocks/>
              </p:cNvSpPr>
              <p:nvPr/>
            </p:nvSpPr>
            <p:spPr bwMode="auto">
              <a:xfrm>
                <a:off x="5241925" y="53657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2" name="Rectangle 83">
                <a:extLst>
                  <a:ext uri="{FF2B5EF4-FFF2-40B4-BE49-F238E27FC236}">
                    <a16:creationId xmlns:a16="http://schemas.microsoft.com/office/drawing/2014/main" id="{BD8400A7-1ED6-47DB-B06F-E40353EFD0A0}"/>
                  </a:ext>
                </a:extLst>
              </p:cNvPr>
              <p:cNvSpPr>
                <a:spLocks noChangeArrowheads="1"/>
              </p:cNvSpPr>
              <p:nvPr/>
            </p:nvSpPr>
            <p:spPr bwMode="auto">
              <a:xfrm>
                <a:off x="5111750" y="5440363"/>
                <a:ext cx="422275" cy="4762"/>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3" name="Freeform 84">
                <a:extLst>
                  <a:ext uri="{FF2B5EF4-FFF2-40B4-BE49-F238E27FC236}">
                    <a16:creationId xmlns:a16="http://schemas.microsoft.com/office/drawing/2014/main" id="{505616FB-A985-4678-A8DD-51B8ED9FAE5B}"/>
                  </a:ext>
                </a:extLst>
              </p:cNvPr>
              <p:cNvSpPr>
                <a:spLocks/>
              </p:cNvSpPr>
              <p:nvPr/>
            </p:nvSpPr>
            <p:spPr bwMode="auto">
              <a:xfrm>
                <a:off x="5241925" y="5429250"/>
                <a:ext cx="160338" cy="25400"/>
              </a:xfrm>
              <a:custGeom>
                <a:avLst/>
                <a:gdLst>
                  <a:gd name="T0" fmla="*/ 7 w 101"/>
                  <a:gd name="T1" fmla="*/ 16 h 16"/>
                  <a:gd name="T2" fmla="*/ 0 w 101"/>
                  <a:gd name="T3" fmla="*/ 8 h 16"/>
                  <a:gd name="T4" fmla="*/ 7 w 101"/>
                  <a:gd name="T5" fmla="*/ 0 h 16"/>
                  <a:gd name="T6" fmla="*/ 94 w 101"/>
                  <a:gd name="T7" fmla="*/ 0 h 16"/>
                  <a:gd name="T8" fmla="*/ 101 w 101"/>
                  <a:gd name="T9" fmla="*/ 8 h 16"/>
                  <a:gd name="T10" fmla="*/ 94 w 101"/>
                  <a:gd name="T11" fmla="*/ 16 h 16"/>
                  <a:gd name="T12" fmla="*/ 7 w 10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01" h="16">
                    <a:moveTo>
                      <a:pt x="7" y="16"/>
                    </a:moveTo>
                    <a:lnTo>
                      <a:pt x="0" y="8"/>
                    </a:lnTo>
                    <a:lnTo>
                      <a:pt x="7" y="0"/>
                    </a:lnTo>
                    <a:lnTo>
                      <a:pt x="94" y="0"/>
                    </a:lnTo>
                    <a:lnTo>
                      <a:pt x="101" y="8"/>
                    </a:lnTo>
                    <a:lnTo>
                      <a:pt x="94" y="16"/>
                    </a:lnTo>
                    <a:lnTo>
                      <a:pt x="7" y="1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73" name="Rectangle 672">
            <a:extLst>
              <a:ext uri="{FF2B5EF4-FFF2-40B4-BE49-F238E27FC236}">
                <a16:creationId xmlns:a16="http://schemas.microsoft.com/office/drawing/2014/main" id="{E66E3C52-68A8-464A-A79F-DC429A6B230F}"/>
              </a:ext>
            </a:extLst>
          </p:cNvPr>
          <p:cNvSpPr/>
          <p:nvPr/>
        </p:nvSpPr>
        <p:spPr>
          <a:xfrm>
            <a:off x="3271596" y="3673369"/>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4" name="Rectangle 673">
            <a:extLst>
              <a:ext uri="{FF2B5EF4-FFF2-40B4-BE49-F238E27FC236}">
                <a16:creationId xmlns:a16="http://schemas.microsoft.com/office/drawing/2014/main" id="{46E1BF94-FA9C-4DBF-A278-109AABDA36F3}"/>
              </a:ext>
            </a:extLst>
          </p:cNvPr>
          <p:cNvSpPr/>
          <p:nvPr/>
        </p:nvSpPr>
        <p:spPr>
          <a:xfrm>
            <a:off x="3271596" y="4713834"/>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5" name="Rectangle 674">
            <a:extLst>
              <a:ext uri="{FF2B5EF4-FFF2-40B4-BE49-F238E27FC236}">
                <a16:creationId xmlns:a16="http://schemas.microsoft.com/office/drawing/2014/main" id="{6933B284-0896-41D8-835C-93560D6C999D}"/>
              </a:ext>
            </a:extLst>
          </p:cNvPr>
          <p:cNvSpPr/>
          <p:nvPr/>
        </p:nvSpPr>
        <p:spPr>
          <a:xfrm>
            <a:off x="3279907" y="5767243"/>
            <a:ext cx="231367" cy="129939"/>
          </a:xfrm>
          <a:prstGeom prst="rect">
            <a:avLst/>
          </a:prstGeom>
          <a:solidFill>
            <a:srgbClr val="7F7F7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VM</a:t>
            </a:r>
          </a:p>
        </p:txBody>
      </p:sp>
      <p:sp>
        <p:nvSpPr>
          <p:cNvPr id="676" name="Rectangle 675">
            <a:extLst>
              <a:ext uri="{FF2B5EF4-FFF2-40B4-BE49-F238E27FC236}">
                <a16:creationId xmlns:a16="http://schemas.microsoft.com/office/drawing/2014/main" id="{10DB112F-0A7B-42E7-BEAA-84A466136E76}"/>
              </a:ext>
            </a:extLst>
          </p:cNvPr>
          <p:cNvSpPr/>
          <p:nvPr/>
        </p:nvSpPr>
        <p:spPr>
          <a:xfrm>
            <a:off x="6913402" y="5068414"/>
            <a:ext cx="401940" cy="215444"/>
          </a:xfrm>
          <a:prstGeom prst="rect">
            <a:avLst/>
          </a:prstGeom>
          <a:solidFill>
            <a:srgbClr val="7F7F7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VM</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98" name="Group 797">
            <a:extLst>
              <a:ext uri="{FF2B5EF4-FFF2-40B4-BE49-F238E27FC236}">
                <a16:creationId xmlns:a16="http://schemas.microsoft.com/office/drawing/2014/main" id="{B900EC6F-5FE4-42FE-823B-22C113CE4B89}"/>
              </a:ext>
            </a:extLst>
          </p:cNvPr>
          <p:cNvGrpSpPr/>
          <p:nvPr/>
        </p:nvGrpSpPr>
        <p:grpSpPr>
          <a:xfrm>
            <a:off x="11121370" y="344562"/>
            <a:ext cx="743432" cy="640270"/>
            <a:chOff x="5029857" y="3136192"/>
            <a:chExt cx="2272321" cy="1957006"/>
          </a:xfrm>
        </p:grpSpPr>
        <p:sp>
          <p:nvSpPr>
            <p:cNvPr id="799" name="Oval 19">
              <a:extLst>
                <a:ext uri="{FF2B5EF4-FFF2-40B4-BE49-F238E27FC236}">
                  <a16:creationId xmlns:a16="http://schemas.microsoft.com/office/drawing/2014/main" id="{583EB4D6-AA06-45B5-B25E-2F53DC891E8F}"/>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0" name="Freeform 20">
              <a:extLst>
                <a:ext uri="{FF2B5EF4-FFF2-40B4-BE49-F238E27FC236}">
                  <a16:creationId xmlns:a16="http://schemas.microsoft.com/office/drawing/2014/main" id="{72CF6DCA-DF4D-4C68-A411-7D722E851A49}"/>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21">
              <a:extLst>
                <a:ext uri="{FF2B5EF4-FFF2-40B4-BE49-F238E27FC236}">
                  <a16:creationId xmlns:a16="http://schemas.microsoft.com/office/drawing/2014/main" id="{136A43F6-4AD9-48F9-981F-4E51D0BB1521}"/>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22">
              <a:extLst>
                <a:ext uri="{FF2B5EF4-FFF2-40B4-BE49-F238E27FC236}">
                  <a16:creationId xmlns:a16="http://schemas.microsoft.com/office/drawing/2014/main" id="{A782D46B-1AF2-4631-BDCD-B4100D24245D}"/>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23">
              <a:extLst>
                <a:ext uri="{FF2B5EF4-FFF2-40B4-BE49-F238E27FC236}">
                  <a16:creationId xmlns:a16="http://schemas.microsoft.com/office/drawing/2014/main" id="{EC6D3BA9-F1E5-42C2-A883-5E82BB9755C4}"/>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4" name="Freeform 24">
              <a:extLst>
                <a:ext uri="{FF2B5EF4-FFF2-40B4-BE49-F238E27FC236}">
                  <a16:creationId xmlns:a16="http://schemas.microsoft.com/office/drawing/2014/main" id="{9781CC8B-601D-4747-848E-82D79BFDB970}"/>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5" name="Freeform 25">
              <a:extLst>
                <a:ext uri="{FF2B5EF4-FFF2-40B4-BE49-F238E27FC236}">
                  <a16:creationId xmlns:a16="http://schemas.microsoft.com/office/drawing/2014/main" id="{08D3EE35-2DFA-4933-BA6F-FF39671C1418}"/>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26">
              <a:extLst>
                <a:ext uri="{FF2B5EF4-FFF2-40B4-BE49-F238E27FC236}">
                  <a16:creationId xmlns:a16="http://schemas.microsoft.com/office/drawing/2014/main" id="{1009007D-8477-4395-93DE-CC63C00087F4}"/>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7" name="Freeform 27">
              <a:extLst>
                <a:ext uri="{FF2B5EF4-FFF2-40B4-BE49-F238E27FC236}">
                  <a16:creationId xmlns:a16="http://schemas.microsoft.com/office/drawing/2014/main" id="{5ED6BB73-319D-49DC-85C0-5E4759E3190E}"/>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8" name="Freeform 28">
              <a:extLst>
                <a:ext uri="{FF2B5EF4-FFF2-40B4-BE49-F238E27FC236}">
                  <a16:creationId xmlns:a16="http://schemas.microsoft.com/office/drawing/2014/main" id="{8C206986-1532-4889-A3B1-D7642675ED6D}"/>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29">
              <a:extLst>
                <a:ext uri="{FF2B5EF4-FFF2-40B4-BE49-F238E27FC236}">
                  <a16:creationId xmlns:a16="http://schemas.microsoft.com/office/drawing/2014/main" id="{11D40186-C394-4B8D-8DEE-A4E3B408AD45}"/>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0" name="Freeform 31">
              <a:extLst>
                <a:ext uri="{FF2B5EF4-FFF2-40B4-BE49-F238E27FC236}">
                  <a16:creationId xmlns:a16="http://schemas.microsoft.com/office/drawing/2014/main" id="{F35F2B96-7070-4C49-AE9D-9FDC4724204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32">
              <a:extLst>
                <a:ext uri="{FF2B5EF4-FFF2-40B4-BE49-F238E27FC236}">
                  <a16:creationId xmlns:a16="http://schemas.microsoft.com/office/drawing/2014/main" id="{9355E832-6BFB-4450-ACF4-A7B10B7C8F79}"/>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2" name="Group 811">
              <a:extLst>
                <a:ext uri="{FF2B5EF4-FFF2-40B4-BE49-F238E27FC236}">
                  <a16:creationId xmlns:a16="http://schemas.microsoft.com/office/drawing/2014/main" id="{38DCA4A1-29EC-416E-95DD-365DA7CF6F19}"/>
                </a:ext>
              </a:extLst>
            </p:cNvPr>
            <p:cNvGrpSpPr/>
            <p:nvPr/>
          </p:nvGrpSpPr>
          <p:grpSpPr>
            <a:xfrm>
              <a:off x="6284813" y="4699169"/>
              <a:ext cx="352908" cy="353886"/>
              <a:chOff x="6387455" y="4764836"/>
              <a:chExt cx="248341" cy="249031"/>
            </a:xfrm>
          </p:grpSpPr>
          <p:sp>
            <p:nvSpPr>
              <p:cNvPr id="890" name="Oval 33">
                <a:extLst>
                  <a:ext uri="{FF2B5EF4-FFF2-40B4-BE49-F238E27FC236}">
                    <a16:creationId xmlns:a16="http://schemas.microsoft.com/office/drawing/2014/main" id="{E12501DB-B9C8-42F3-90BC-EACDCD24970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34">
                <a:extLst>
                  <a:ext uri="{FF2B5EF4-FFF2-40B4-BE49-F238E27FC236}">
                    <a16:creationId xmlns:a16="http://schemas.microsoft.com/office/drawing/2014/main" id="{8946D1FB-1D7C-439A-9ACB-CE709AF36EFE}"/>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3" name="Group 812">
              <a:extLst>
                <a:ext uri="{FF2B5EF4-FFF2-40B4-BE49-F238E27FC236}">
                  <a16:creationId xmlns:a16="http://schemas.microsoft.com/office/drawing/2014/main" id="{2E8D2F84-9CF6-449E-8C2B-56FA88748DFC}"/>
                </a:ext>
              </a:extLst>
            </p:cNvPr>
            <p:cNvGrpSpPr/>
            <p:nvPr/>
          </p:nvGrpSpPr>
          <p:grpSpPr>
            <a:xfrm>
              <a:off x="6789629" y="4251392"/>
              <a:ext cx="313514" cy="285108"/>
              <a:chOff x="5135402" y="4090176"/>
              <a:chExt cx="197983" cy="180047"/>
            </a:xfrm>
          </p:grpSpPr>
          <p:sp>
            <p:nvSpPr>
              <p:cNvPr id="877" name="Rectangle 43">
                <a:extLst>
                  <a:ext uri="{FF2B5EF4-FFF2-40B4-BE49-F238E27FC236}">
                    <a16:creationId xmlns:a16="http://schemas.microsoft.com/office/drawing/2014/main" id="{8C19587E-9A0A-44C5-B91D-663788A48FC8}"/>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8" name="Rectangle 44">
                <a:extLst>
                  <a:ext uri="{FF2B5EF4-FFF2-40B4-BE49-F238E27FC236}">
                    <a16:creationId xmlns:a16="http://schemas.microsoft.com/office/drawing/2014/main" id="{57FFA7D8-06FA-4E2B-AB96-A4FE3D991DA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9" name="Rectangle 45">
                <a:extLst>
                  <a:ext uri="{FF2B5EF4-FFF2-40B4-BE49-F238E27FC236}">
                    <a16:creationId xmlns:a16="http://schemas.microsoft.com/office/drawing/2014/main" id="{306B9406-DB91-4BBA-8B30-F7D33C6E108E}"/>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0" name="Rectangle 46">
                <a:extLst>
                  <a:ext uri="{FF2B5EF4-FFF2-40B4-BE49-F238E27FC236}">
                    <a16:creationId xmlns:a16="http://schemas.microsoft.com/office/drawing/2014/main" id="{6A0EA243-FE4B-4CEE-9FF4-44EE988A9C91}"/>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1" name="Rectangle 47">
                <a:extLst>
                  <a:ext uri="{FF2B5EF4-FFF2-40B4-BE49-F238E27FC236}">
                    <a16:creationId xmlns:a16="http://schemas.microsoft.com/office/drawing/2014/main" id="{3BD52491-15B8-4049-A52E-D5A8B7982D22}"/>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2" name="Rectangle 48">
                <a:extLst>
                  <a:ext uri="{FF2B5EF4-FFF2-40B4-BE49-F238E27FC236}">
                    <a16:creationId xmlns:a16="http://schemas.microsoft.com/office/drawing/2014/main" id="{FC820332-5F99-45A0-A0B0-23A335F36ABA}"/>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3" name="Rectangle 49">
                <a:extLst>
                  <a:ext uri="{FF2B5EF4-FFF2-40B4-BE49-F238E27FC236}">
                    <a16:creationId xmlns:a16="http://schemas.microsoft.com/office/drawing/2014/main" id="{1E83DD78-83F7-43CE-9218-8F1F13A56C89}"/>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4" name="Rectangle 50">
                <a:extLst>
                  <a:ext uri="{FF2B5EF4-FFF2-40B4-BE49-F238E27FC236}">
                    <a16:creationId xmlns:a16="http://schemas.microsoft.com/office/drawing/2014/main" id="{888EE215-DC18-4DBE-A5BF-BE3A1814122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5" name="Rectangle 51">
                <a:extLst>
                  <a:ext uri="{FF2B5EF4-FFF2-40B4-BE49-F238E27FC236}">
                    <a16:creationId xmlns:a16="http://schemas.microsoft.com/office/drawing/2014/main" id="{208533D2-DA3E-4172-9309-C92F7E3A66EE}"/>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6" name="Rectangle 52">
                <a:extLst>
                  <a:ext uri="{FF2B5EF4-FFF2-40B4-BE49-F238E27FC236}">
                    <a16:creationId xmlns:a16="http://schemas.microsoft.com/office/drawing/2014/main" id="{67E95502-F5EE-4AB9-97D4-B11BC6622D22}"/>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7" name="Rectangle 53">
                <a:extLst>
                  <a:ext uri="{FF2B5EF4-FFF2-40B4-BE49-F238E27FC236}">
                    <a16:creationId xmlns:a16="http://schemas.microsoft.com/office/drawing/2014/main" id="{36E236B6-70A8-48F1-AEE1-5A2040EBFCB4}"/>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8" name="Rectangle 54">
                <a:extLst>
                  <a:ext uri="{FF2B5EF4-FFF2-40B4-BE49-F238E27FC236}">
                    <a16:creationId xmlns:a16="http://schemas.microsoft.com/office/drawing/2014/main" id="{367FC214-DEC1-4725-9939-BBBA67BC852E}"/>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9" name="Rectangle 55">
                <a:extLst>
                  <a:ext uri="{FF2B5EF4-FFF2-40B4-BE49-F238E27FC236}">
                    <a16:creationId xmlns:a16="http://schemas.microsoft.com/office/drawing/2014/main" id="{48592624-D6CF-4151-9C39-EB953EBA7DBD}"/>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4" name="Freeform 61">
              <a:extLst>
                <a:ext uri="{FF2B5EF4-FFF2-40B4-BE49-F238E27FC236}">
                  <a16:creationId xmlns:a16="http://schemas.microsoft.com/office/drawing/2014/main" id="{0A4C6ED7-D415-40B7-8B74-56A7DDA99354}"/>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62">
              <a:extLst>
                <a:ext uri="{FF2B5EF4-FFF2-40B4-BE49-F238E27FC236}">
                  <a16:creationId xmlns:a16="http://schemas.microsoft.com/office/drawing/2014/main" id="{5649996D-A812-4C04-B6A0-C040506AF524}"/>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6" name="Freeform 63">
              <a:extLst>
                <a:ext uri="{FF2B5EF4-FFF2-40B4-BE49-F238E27FC236}">
                  <a16:creationId xmlns:a16="http://schemas.microsoft.com/office/drawing/2014/main" id="{2388C750-2E4A-4587-BBEB-FFCAA29DFC26}"/>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7" name="Freeform 64">
              <a:extLst>
                <a:ext uri="{FF2B5EF4-FFF2-40B4-BE49-F238E27FC236}">
                  <a16:creationId xmlns:a16="http://schemas.microsoft.com/office/drawing/2014/main" id="{880056DB-E29B-48B8-AD02-9F45AD7DCBA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8" name="Freeform 65">
              <a:extLst>
                <a:ext uri="{FF2B5EF4-FFF2-40B4-BE49-F238E27FC236}">
                  <a16:creationId xmlns:a16="http://schemas.microsoft.com/office/drawing/2014/main" id="{AB824771-AB9F-4570-8EB0-5D61EDFC265D}"/>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9" name="Freeform 66">
              <a:extLst>
                <a:ext uri="{FF2B5EF4-FFF2-40B4-BE49-F238E27FC236}">
                  <a16:creationId xmlns:a16="http://schemas.microsoft.com/office/drawing/2014/main" id="{0AF60D5C-6E8E-4EAB-A2DA-749259DCA992}"/>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0" name="Freeform 67">
              <a:extLst>
                <a:ext uri="{FF2B5EF4-FFF2-40B4-BE49-F238E27FC236}">
                  <a16:creationId xmlns:a16="http://schemas.microsoft.com/office/drawing/2014/main" id="{FF3E98C7-85C8-47F3-AEAE-51BA6CA39C73}"/>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68">
              <a:extLst>
                <a:ext uri="{FF2B5EF4-FFF2-40B4-BE49-F238E27FC236}">
                  <a16:creationId xmlns:a16="http://schemas.microsoft.com/office/drawing/2014/main" id="{4A6D6257-3F49-49C6-9B1B-54F8F9444E61}"/>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2" name="Freeform 72">
              <a:extLst>
                <a:ext uri="{FF2B5EF4-FFF2-40B4-BE49-F238E27FC236}">
                  <a16:creationId xmlns:a16="http://schemas.microsoft.com/office/drawing/2014/main" id="{FAA73B5C-3229-45BA-A907-BE6CF6C59A4F}"/>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3" name="Freeform 73">
              <a:extLst>
                <a:ext uri="{FF2B5EF4-FFF2-40B4-BE49-F238E27FC236}">
                  <a16:creationId xmlns:a16="http://schemas.microsoft.com/office/drawing/2014/main" id="{E05D75DF-96EA-499F-873E-DF5DC4E780C9}"/>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4" name="Freeform 74">
              <a:extLst>
                <a:ext uri="{FF2B5EF4-FFF2-40B4-BE49-F238E27FC236}">
                  <a16:creationId xmlns:a16="http://schemas.microsoft.com/office/drawing/2014/main" id="{63951C40-A292-4E41-BB04-F547AC29C7BA}"/>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5" name="Freeform 75">
              <a:extLst>
                <a:ext uri="{FF2B5EF4-FFF2-40B4-BE49-F238E27FC236}">
                  <a16:creationId xmlns:a16="http://schemas.microsoft.com/office/drawing/2014/main" id="{40710F6A-2ECC-4F48-8F9B-A18F3E78D956}"/>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6" name="Freeform 76">
              <a:extLst>
                <a:ext uri="{FF2B5EF4-FFF2-40B4-BE49-F238E27FC236}">
                  <a16:creationId xmlns:a16="http://schemas.microsoft.com/office/drawing/2014/main" id="{201501DF-0AB9-437D-8A59-23B65FD54161}"/>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7" name="Freeform 77">
              <a:extLst>
                <a:ext uri="{FF2B5EF4-FFF2-40B4-BE49-F238E27FC236}">
                  <a16:creationId xmlns:a16="http://schemas.microsoft.com/office/drawing/2014/main" id="{CBFB55E3-89A2-4580-B533-1D04B9175025}"/>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8" name="Freeform 78">
              <a:extLst>
                <a:ext uri="{FF2B5EF4-FFF2-40B4-BE49-F238E27FC236}">
                  <a16:creationId xmlns:a16="http://schemas.microsoft.com/office/drawing/2014/main" id="{421D89C5-3FEF-4431-8817-D358A3FC13DD}"/>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9" name="Freeform 79">
              <a:extLst>
                <a:ext uri="{FF2B5EF4-FFF2-40B4-BE49-F238E27FC236}">
                  <a16:creationId xmlns:a16="http://schemas.microsoft.com/office/drawing/2014/main" id="{A3FF209A-011D-4F34-B4A8-3F4759607CF0}"/>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0" name="Freeform 80">
              <a:extLst>
                <a:ext uri="{FF2B5EF4-FFF2-40B4-BE49-F238E27FC236}">
                  <a16:creationId xmlns:a16="http://schemas.microsoft.com/office/drawing/2014/main" id="{A5F04E25-95E2-4D08-A882-1F007C5375AE}"/>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1" name="Freeform 81">
              <a:extLst>
                <a:ext uri="{FF2B5EF4-FFF2-40B4-BE49-F238E27FC236}">
                  <a16:creationId xmlns:a16="http://schemas.microsoft.com/office/drawing/2014/main" id="{BF8E63FB-CC32-40D4-95FE-89E3A78E2FA0}"/>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2" name="Freeform 82">
              <a:extLst>
                <a:ext uri="{FF2B5EF4-FFF2-40B4-BE49-F238E27FC236}">
                  <a16:creationId xmlns:a16="http://schemas.microsoft.com/office/drawing/2014/main" id="{90727B00-850C-4045-85B4-CC2C68DE4AAE}"/>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3" name="Freeform 83">
              <a:extLst>
                <a:ext uri="{FF2B5EF4-FFF2-40B4-BE49-F238E27FC236}">
                  <a16:creationId xmlns:a16="http://schemas.microsoft.com/office/drawing/2014/main" id="{02FD9532-0245-4146-9314-7FBF37549ADF}"/>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4" name="Freeform 84">
              <a:extLst>
                <a:ext uri="{FF2B5EF4-FFF2-40B4-BE49-F238E27FC236}">
                  <a16:creationId xmlns:a16="http://schemas.microsoft.com/office/drawing/2014/main" id="{7D488BFE-80BF-4A0A-B118-A896B92F6306}"/>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5" name="Freeform 85">
              <a:extLst>
                <a:ext uri="{FF2B5EF4-FFF2-40B4-BE49-F238E27FC236}">
                  <a16:creationId xmlns:a16="http://schemas.microsoft.com/office/drawing/2014/main" id="{DF5F3AB0-597B-4F10-AC78-A6FAA3FF8AEA}"/>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6" name="Oval 86">
              <a:extLst>
                <a:ext uri="{FF2B5EF4-FFF2-40B4-BE49-F238E27FC236}">
                  <a16:creationId xmlns:a16="http://schemas.microsoft.com/office/drawing/2014/main" id="{36B3E931-48AA-4014-9D1F-12C77AA53966}"/>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87">
              <a:extLst>
                <a:ext uri="{FF2B5EF4-FFF2-40B4-BE49-F238E27FC236}">
                  <a16:creationId xmlns:a16="http://schemas.microsoft.com/office/drawing/2014/main" id="{0DED924A-05E2-4525-98CD-0B2AD839DDA2}"/>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8" name="Freeform 88">
              <a:extLst>
                <a:ext uri="{FF2B5EF4-FFF2-40B4-BE49-F238E27FC236}">
                  <a16:creationId xmlns:a16="http://schemas.microsoft.com/office/drawing/2014/main" id="{2EDFABB6-B0FA-4A0F-9104-A54C1310D845}"/>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9" name="Freeform 89">
              <a:extLst>
                <a:ext uri="{FF2B5EF4-FFF2-40B4-BE49-F238E27FC236}">
                  <a16:creationId xmlns:a16="http://schemas.microsoft.com/office/drawing/2014/main" id="{212A86C2-771C-40E0-9D02-F14431CD9865}"/>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90">
              <a:extLst>
                <a:ext uri="{FF2B5EF4-FFF2-40B4-BE49-F238E27FC236}">
                  <a16:creationId xmlns:a16="http://schemas.microsoft.com/office/drawing/2014/main" id="{F392D2CE-B533-4C7D-B138-EC8F4C478339}"/>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91">
              <a:extLst>
                <a:ext uri="{FF2B5EF4-FFF2-40B4-BE49-F238E27FC236}">
                  <a16:creationId xmlns:a16="http://schemas.microsoft.com/office/drawing/2014/main" id="{16C1E796-6496-496D-83F9-00EB6DF0F3D1}"/>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92">
              <a:extLst>
                <a:ext uri="{FF2B5EF4-FFF2-40B4-BE49-F238E27FC236}">
                  <a16:creationId xmlns:a16="http://schemas.microsoft.com/office/drawing/2014/main" id="{812655B1-C3B7-4025-8EDC-5D85D51A7B5A}"/>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93">
              <a:extLst>
                <a:ext uri="{FF2B5EF4-FFF2-40B4-BE49-F238E27FC236}">
                  <a16:creationId xmlns:a16="http://schemas.microsoft.com/office/drawing/2014/main" id="{E2AA1D12-D7B7-4C21-8A0D-C22B6092C1FD}"/>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4" name="Freeform 94">
              <a:extLst>
                <a:ext uri="{FF2B5EF4-FFF2-40B4-BE49-F238E27FC236}">
                  <a16:creationId xmlns:a16="http://schemas.microsoft.com/office/drawing/2014/main" id="{D4A272E8-2CA2-477C-BC08-732FFEAC5D19}"/>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5" name="Freeform 95">
              <a:extLst>
                <a:ext uri="{FF2B5EF4-FFF2-40B4-BE49-F238E27FC236}">
                  <a16:creationId xmlns:a16="http://schemas.microsoft.com/office/drawing/2014/main" id="{66C9B929-052D-40D1-B8DC-B091F7122B9D}"/>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6" name="Freeform 96">
              <a:extLst>
                <a:ext uri="{FF2B5EF4-FFF2-40B4-BE49-F238E27FC236}">
                  <a16:creationId xmlns:a16="http://schemas.microsoft.com/office/drawing/2014/main" id="{948768EB-C448-48DC-B43E-38C78A572078}"/>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7" name="Freeform 97">
              <a:extLst>
                <a:ext uri="{FF2B5EF4-FFF2-40B4-BE49-F238E27FC236}">
                  <a16:creationId xmlns:a16="http://schemas.microsoft.com/office/drawing/2014/main" id="{4E095487-7B81-4976-8B3E-B922D936AD41}"/>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8" name="Freeform 98">
              <a:extLst>
                <a:ext uri="{FF2B5EF4-FFF2-40B4-BE49-F238E27FC236}">
                  <a16:creationId xmlns:a16="http://schemas.microsoft.com/office/drawing/2014/main" id="{B178E9E4-C0F4-4E4E-B196-5656918FB9B9}"/>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9" name="Freeform 99">
              <a:extLst>
                <a:ext uri="{FF2B5EF4-FFF2-40B4-BE49-F238E27FC236}">
                  <a16:creationId xmlns:a16="http://schemas.microsoft.com/office/drawing/2014/main" id="{3F3345B5-A034-4E32-BC01-7B53B6233FB6}"/>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100">
              <a:extLst>
                <a:ext uri="{FF2B5EF4-FFF2-40B4-BE49-F238E27FC236}">
                  <a16:creationId xmlns:a16="http://schemas.microsoft.com/office/drawing/2014/main" id="{11E1B114-EE08-477D-BC13-D64063A541FA}"/>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1" name="Freeform 101">
              <a:extLst>
                <a:ext uri="{FF2B5EF4-FFF2-40B4-BE49-F238E27FC236}">
                  <a16:creationId xmlns:a16="http://schemas.microsoft.com/office/drawing/2014/main" id="{CCAB1275-2F5E-4C6B-A75B-E59750563695}"/>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2" name="Freeform 102">
              <a:extLst>
                <a:ext uri="{FF2B5EF4-FFF2-40B4-BE49-F238E27FC236}">
                  <a16:creationId xmlns:a16="http://schemas.microsoft.com/office/drawing/2014/main" id="{024DA9F5-BBC3-48C9-A357-5407357DFE4D}"/>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3" name="Group 852">
              <a:extLst>
                <a:ext uri="{FF2B5EF4-FFF2-40B4-BE49-F238E27FC236}">
                  <a16:creationId xmlns:a16="http://schemas.microsoft.com/office/drawing/2014/main" id="{986665B3-D6B0-4BC2-8F31-F6064EE40084}"/>
                </a:ext>
              </a:extLst>
            </p:cNvPr>
            <p:cNvGrpSpPr/>
            <p:nvPr/>
          </p:nvGrpSpPr>
          <p:grpSpPr>
            <a:xfrm>
              <a:off x="6039097" y="3136192"/>
              <a:ext cx="298233" cy="299389"/>
              <a:chOff x="5981831" y="3136822"/>
              <a:chExt cx="177978" cy="178668"/>
            </a:xfrm>
          </p:grpSpPr>
          <p:sp>
            <p:nvSpPr>
              <p:cNvPr id="875" name="Oval 107">
                <a:extLst>
                  <a:ext uri="{FF2B5EF4-FFF2-40B4-BE49-F238E27FC236}">
                    <a16:creationId xmlns:a16="http://schemas.microsoft.com/office/drawing/2014/main" id="{C5862B23-398A-491A-9EB6-4D75AC1630BF}"/>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108">
                <a:extLst>
                  <a:ext uri="{FF2B5EF4-FFF2-40B4-BE49-F238E27FC236}">
                    <a16:creationId xmlns:a16="http://schemas.microsoft.com/office/drawing/2014/main" id="{4E9832F7-DC68-4501-A539-EE04EEF4819A}"/>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4" name="Freeform 109">
              <a:extLst>
                <a:ext uri="{FF2B5EF4-FFF2-40B4-BE49-F238E27FC236}">
                  <a16:creationId xmlns:a16="http://schemas.microsoft.com/office/drawing/2014/main" id="{11EE7878-D3CA-45C6-8D5C-F7ABDEC3993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5" name="Freeform 111">
              <a:extLst>
                <a:ext uri="{FF2B5EF4-FFF2-40B4-BE49-F238E27FC236}">
                  <a16:creationId xmlns:a16="http://schemas.microsoft.com/office/drawing/2014/main" id="{F43C7467-1691-4A4A-9B38-AB6E0BCA43D6}"/>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6" name="Freeform 112">
              <a:extLst>
                <a:ext uri="{FF2B5EF4-FFF2-40B4-BE49-F238E27FC236}">
                  <a16:creationId xmlns:a16="http://schemas.microsoft.com/office/drawing/2014/main" id="{94FD19A4-831A-45E7-94AF-6B08E86A1FFD}"/>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7" name="Freeform 113">
              <a:extLst>
                <a:ext uri="{FF2B5EF4-FFF2-40B4-BE49-F238E27FC236}">
                  <a16:creationId xmlns:a16="http://schemas.microsoft.com/office/drawing/2014/main" id="{197DADF8-45E8-45C5-971A-E59215AADC65}"/>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8" name="Freeform 114">
              <a:extLst>
                <a:ext uri="{FF2B5EF4-FFF2-40B4-BE49-F238E27FC236}">
                  <a16:creationId xmlns:a16="http://schemas.microsoft.com/office/drawing/2014/main" id="{C93788F1-F3A6-4BE1-ADCA-2137DF7165DC}"/>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9" name="Freeform 115">
              <a:extLst>
                <a:ext uri="{FF2B5EF4-FFF2-40B4-BE49-F238E27FC236}">
                  <a16:creationId xmlns:a16="http://schemas.microsoft.com/office/drawing/2014/main" id="{C3EF5D61-0CA0-455D-AD44-5BDC08B6DBD4}"/>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0" name="Freeform 116">
              <a:extLst>
                <a:ext uri="{FF2B5EF4-FFF2-40B4-BE49-F238E27FC236}">
                  <a16:creationId xmlns:a16="http://schemas.microsoft.com/office/drawing/2014/main" id="{6031BC2D-C766-48F1-8B9E-2FC004AFE030}"/>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1" name="Freeform 117">
              <a:extLst>
                <a:ext uri="{FF2B5EF4-FFF2-40B4-BE49-F238E27FC236}">
                  <a16:creationId xmlns:a16="http://schemas.microsoft.com/office/drawing/2014/main" id="{3634F702-8BB4-41FB-877A-276334F52303}"/>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2" name="Freeform 118">
              <a:extLst>
                <a:ext uri="{FF2B5EF4-FFF2-40B4-BE49-F238E27FC236}">
                  <a16:creationId xmlns:a16="http://schemas.microsoft.com/office/drawing/2014/main" id="{FE5BD036-6EA8-42E3-BA4D-12E54AC2A2F7}"/>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3" name="Freeform 119">
              <a:extLst>
                <a:ext uri="{FF2B5EF4-FFF2-40B4-BE49-F238E27FC236}">
                  <a16:creationId xmlns:a16="http://schemas.microsoft.com/office/drawing/2014/main" id="{271B8A6A-DA34-49F2-B40F-5CB03B733B0D}"/>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4" name="Freeform 120">
              <a:extLst>
                <a:ext uri="{FF2B5EF4-FFF2-40B4-BE49-F238E27FC236}">
                  <a16:creationId xmlns:a16="http://schemas.microsoft.com/office/drawing/2014/main" id="{8908724E-E86D-438D-88D9-55686CDF9F49}"/>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5" name="Freeform 121">
              <a:extLst>
                <a:ext uri="{FF2B5EF4-FFF2-40B4-BE49-F238E27FC236}">
                  <a16:creationId xmlns:a16="http://schemas.microsoft.com/office/drawing/2014/main" id="{D19CE645-5236-4E57-A023-C8C661154E44}"/>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6" name="Freeform 122">
              <a:extLst>
                <a:ext uri="{FF2B5EF4-FFF2-40B4-BE49-F238E27FC236}">
                  <a16:creationId xmlns:a16="http://schemas.microsoft.com/office/drawing/2014/main" id="{42EAADF1-32A8-463A-B98E-27D8433FAD33}"/>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7" name="Freeform 123">
              <a:extLst>
                <a:ext uri="{FF2B5EF4-FFF2-40B4-BE49-F238E27FC236}">
                  <a16:creationId xmlns:a16="http://schemas.microsoft.com/office/drawing/2014/main" id="{CEBA7D71-32AB-4486-8702-CCC6641D06F4}"/>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8" name="Freeform 124">
              <a:extLst>
                <a:ext uri="{FF2B5EF4-FFF2-40B4-BE49-F238E27FC236}">
                  <a16:creationId xmlns:a16="http://schemas.microsoft.com/office/drawing/2014/main" id="{97DE06F5-5161-4D80-A063-D90209348F70}"/>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125">
              <a:extLst>
                <a:ext uri="{FF2B5EF4-FFF2-40B4-BE49-F238E27FC236}">
                  <a16:creationId xmlns:a16="http://schemas.microsoft.com/office/drawing/2014/main" id="{26E221CB-E6D0-498A-BEAE-A0FBE19FCDDA}"/>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Freeform 126">
              <a:extLst>
                <a:ext uri="{FF2B5EF4-FFF2-40B4-BE49-F238E27FC236}">
                  <a16:creationId xmlns:a16="http://schemas.microsoft.com/office/drawing/2014/main" id="{7524C3E8-D043-439B-B31E-5D5AF87933D2}"/>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127">
              <a:extLst>
                <a:ext uri="{FF2B5EF4-FFF2-40B4-BE49-F238E27FC236}">
                  <a16:creationId xmlns:a16="http://schemas.microsoft.com/office/drawing/2014/main" id="{D01135D7-DAFE-44AA-A9E8-FF7A90A6156F}"/>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Freeform 128">
              <a:extLst>
                <a:ext uri="{FF2B5EF4-FFF2-40B4-BE49-F238E27FC236}">
                  <a16:creationId xmlns:a16="http://schemas.microsoft.com/office/drawing/2014/main" id="{0B96497D-54DB-405D-A8DD-F87A03C7FBC8}"/>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3" name="Freeform 129">
              <a:extLst>
                <a:ext uri="{FF2B5EF4-FFF2-40B4-BE49-F238E27FC236}">
                  <a16:creationId xmlns:a16="http://schemas.microsoft.com/office/drawing/2014/main" id="{4E777801-66B8-411B-9A72-2EDBAF77D001}"/>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4" name="Freeform 130">
              <a:extLst>
                <a:ext uri="{FF2B5EF4-FFF2-40B4-BE49-F238E27FC236}">
                  <a16:creationId xmlns:a16="http://schemas.microsoft.com/office/drawing/2014/main" id="{FAA87A06-DF83-4ABF-917E-9D271744B424}"/>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104225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8"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When a user open the RD Client to connect to remote resources: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Segoe UI"/>
              </a:rPr>
              <a:t>User will first authenticate with AAD</a:t>
            </a:r>
            <a:endParaRPr kumimoji="0" lang="en-US" sz="1500" b="0" i="0" u="none" strike="noStrike" kern="1200" cap="none" spc="0" normalizeH="0" baseline="0" noProof="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AAD will enforce any conditional access that has been configured for the user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Resulting AAD token is passed to WVD infra for further processing</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Based on the user UPN and token, WVD infra returns the set of remote apps and remote desktops the user can access.</a:t>
            </a:r>
          </a:p>
          <a:p>
            <a:pPr marL="1146175" marR="0" lvl="0" indent="-290195"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t>Azure AD Authentication: how it works for WVD deployments</a:t>
            </a: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Uses existing CA policies</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Allows for new CA policies specifically to be applied for the RD Client app</a:t>
            </a: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Completely seamless end user experience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7"/>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User access is completely integrated to use Azure AD and federated ID providers</a:t>
            </a:r>
            <a:endParaRPr kumimoji="0" lang="en-US" sz="15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19127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2"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Reverse connect is the new way to connect to Azure session hosts using WVD:</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When the user clicks on a remote resource to launch, the WVD client connects to the service.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Internally WVD Infra selects the session host on which this connection should land and the session host connects back to the WVD Infra using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websockets</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WVD Infra bridges the 2 connections for RDP traffic to flow through and user can access their remote resource.</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cs typeface="Segoe UI"/>
              </a:rPr>
              <a:t>Network Security &amp; Isolation: </a:t>
            </a:r>
            <a:r>
              <a:rPr lang="en-US" dirty="0"/>
              <a:t>how it works for WVD deployments</a:t>
            </a:r>
            <a:endParaRPr lang="en-US" dirty="0">
              <a:cs typeface="Segoe UI"/>
            </a:endParaRP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Reverse connect allows for customers to have all possible inbound firewall options enabled on their network, No requirement to open port 3389.</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Enables host farm isolation – multiple VNETs within a customer can be completely isolated</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Customer free to choose specific VNETs to connect to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onprem</a:t>
            </a:r>
            <a:endParaRPr kumimoji="0" lang="en-US" sz="1500" b="0" i="0" u="none" strike="noStrike" kern="1200" cap="none" spc="0" normalizeH="0" baseline="0" noProof="0" dirty="0" err="1">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8"/>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Improved user connectivity process based on customer feedback</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Outbound WebSocket connections from customer VMs to Broker and Gateway</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Enhanced security as well as session host isolation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7244511"/>
      </p:ext>
    </p:extLst>
  </p:cSld>
  <p:clrMapOvr>
    <a:masterClrMapping/>
  </p:clrMapOvr>
  <p:transition>
    <p:fade/>
  </p:transition>
  <p:extLst>
    <p:ext uri="{6950BFC3-D8DA-4A85-94F7-54DA5524770B}">
      <p188:commentRel xmlns:p188="http://schemas.microsoft.com/office/powerpoint/2018/8/main" r:id="rId5"/>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77D0C00-52C0-4B29-9132-189A4C68D8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6"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477D0C00-52C0-4B29-9132-189A4C68D8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69526A-ACE0-4184-9BE9-C1CB533D1719}"/>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9" name="Rectangle 188">
            <a:extLst>
              <a:ext uri="{FF2B5EF4-FFF2-40B4-BE49-F238E27FC236}">
                <a16:creationId xmlns:a16="http://schemas.microsoft.com/office/drawing/2014/main" id="{B19D1E95-BA66-4A9A-B16F-25E100F8AF99}"/>
              </a:ext>
            </a:extLst>
          </p:cNvPr>
          <p:cNvSpPr/>
          <p:nvPr/>
        </p:nvSpPr>
        <p:spPr bwMode="auto">
          <a:xfrm>
            <a:off x="588263" y="2472637"/>
            <a:ext cx="8806216" cy="21710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Admins can delegate access based on pre-defined roles:</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Owner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Contributor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Reader</a:t>
            </a:r>
          </a:p>
          <a:p>
            <a:pPr marL="1603375" marR="0" lvl="1"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Operator </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lt"/>
                <a:cs typeface="Segoe UI"/>
              </a:rPr>
              <a:t>Admins</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 are assigned one of these permissions along with the objects on which to apply them</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RDS Operator used to </a:t>
            </a:r>
            <a:r>
              <a:rPr kumimoji="0" lang="en-US" sz="1500" b="0" i="0" u="none" strike="noStrike" kern="1200" cap="none" spc="0" normalizeH="0" baseline="0" noProof="0" dirty="0" err="1">
                <a:ln>
                  <a:noFill/>
                </a:ln>
                <a:solidFill>
                  <a:srgbClr val="282828"/>
                </a:solidFill>
                <a:effectLst/>
                <a:uLnTx/>
                <a:uFillTx/>
                <a:latin typeface="Segoe UI"/>
                <a:ea typeface="+mn-ea"/>
                <a:cs typeface="Segoe UI"/>
              </a:rPr>
              <a:t>delgate</a:t>
            </a:r>
            <a:r>
              <a:rPr kumimoji="0" lang="en-US" sz="1500" b="0" i="0" u="none" strike="noStrike" kern="1200" cap="none" spc="0" normalizeH="0" baseline="0" noProof="0" dirty="0">
                <a:ln>
                  <a:noFill/>
                </a:ln>
                <a:solidFill>
                  <a:srgbClr val="282828"/>
                </a:solidFill>
                <a:effectLst/>
                <a:uLnTx/>
                <a:uFillTx/>
                <a:latin typeface="Segoe UI"/>
                <a:ea typeface="+mn-ea"/>
                <a:cs typeface="Segoe UI"/>
              </a:rPr>
              <a:t> only read-access to diagnostic data</a:t>
            </a:r>
          </a:p>
        </p:txBody>
      </p:sp>
      <p:sp>
        <p:nvSpPr>
          <p:cNvPr id="2" name="Title 1">
            <a:extLst>
              <a:ext uri="{FF2B5EF4-FFF2-40B4-BE49-F238E27FC236}">
                <a16:creationId xmlns:a16="http://schemas.microsoft.com/office/drawing/2014/main" id="{855F2ACB-440C-4F85-BAC0-3703699D3822}"/>
              </a:ext>
            </a:extLst>
          </p:cNvPr>
          <p:cNvSpPr>
            <a:spLocks noGrp="1"/>
          </p:cNvSpPr>
          <p:nvPr>
            <p:ph type="title"/>
          </p:nvPr>
        </p:nvSpPr>
        <p:spPr>
          <a:xfrm>
            <a:off x="588263" y="457200"/>
            <a:ext cx="10174564" cy="430887"/>
          </a:xfrm>
        </p:spPr>
        <p:txBody>
          <a:bodyPr/>
          <a:lstStyle/>
          <a:p>
            <a:r>
              <a:rPr lang="en-US" dirty="0"/>
              <a:t>Role-based Administration: how it works for WVD deployments</a:t>
            </a:r>
          </a:p>
        </p:txBody>
      </p:sp>
      <p:grpSp>
        <p:nvGrpSpPr>
          <p:cNvPr id="143" name="Group 142">
            <a:extLst>
              <a:ext uri="{FF2B5EF4-FFF2-40B4-BE49-F238E27FC236}">
                <a16:creationId xmlns:a16="http://schemas.microsoft.com/office/drawing/2014/main" id="{77B6A1E8-595C-4636-914F-80C5FACF799A}"/>
              </a:ext>
            </a:extLst>
          </p:cNvPr>
          <p:cNvGrpSpPr/>
          <p:nvPr/>
        </p:nvGrpSpPr>
        <p:grpSpPr>
          <a:xfrm>
            <a:off x="654127" y="3090934"/>
            <a:ext cx="943272" cy="1035914"/>
            <a:chOff x="3740703" y="4385034"/>
            <a:chExt cx="994321" cy="1148885"/>
          </a:xfrm>
        </p:grpSpPr>
        <p:sp>
          <p:nvSpPr>
            <p:cNvPr id="506" name="Freeform 403">
              <a:extLst>
                <a:ext uri="{FF2B5EF4-FFF2-40B4-BE49-F238E27FC236}">
                  <a16:creationId xmlns:a16="http://schemas.microsoft.com/office/drawing/2014/main" id="{2B6CA362-23C3-4304-97A2-259BFA40C1B0}"/>
                </a:ext>
              </a:extLst>
            </p:cNvPr>
            <p:cNvSpPr>
              <a:spLocks/>
            </p:cNvSpPr>
            <p:nvPr/>
          </p:nvSpPr>
          <p:spPr bwMode="auto">
            <a:xfrm>
              <a:off x="3794525" y="446714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7" name="Freeform 404">
              <a:extLst>
                <a:ext uri="{FF2B5EF4-FFF2-40B4-BE49-F238E27FC236}">
                  <a16:creationId xmlns:a16="http://schemas.microsoft.com/office/drawing/2014/main" id="{56E2799F-311F-415F-B427-242B64C823F1}"/>
                </a:ext>
              </a:extLst>
            </p:cNvPr>
            <p:cNvSpPr>
              <a:spLocks/>
            </p:cNvSpPr>
            <p:nvPr/>
          </p:nvSpPr>
          <p:spPr bwMode="auto">
            <a:xfrm>
              <a:off x="4111935" y="4769376"/>
              <a:ext cx="59342" cy="131794"/>
            </a:xfrm>
            <a:custGeom>
              <a:avLst/>
              <a:gdLst>
                <a:gd name="T0" fmla="*/ 0 w 69"/>
                <a:gd name="T1" fmla="*/ 9 h 153"/>
                <a:gd name="T2" fmla="*/ 35 w 69"/>
                <a:gd name="T3" fmla="*/ 0 h 153"/>
                <a:gd name="T4" fmla="*/ 19 w 69"/>
                <a:gd name="T5" fmla="*/ 153 h 153"/>
                <a:gd name="T6" fmla="*/ 0 w 69"/>
                <a:gd name="T7" fmla="*/ 9 h 153"/>
              </a:gdLst>
              <a:ahLst/>
              <a:cxnLst>
                <a:cxn ang="0">
                  <a:pos x="T0" y="T1"/>
                </a:cxn>
                <a:cxn ang="0">
                  <a:pos x="T2" y="T3"/>
                </a:cxn>
                <a:cxn ang="0">
                  <a:pos x="T4" y="T5"/>
                </a:cxn>
                <a:cxn ang="0">
                  <a:pos x="T6" y="T7"/>
                </a:cxn>
              </a:cxnLst>
              <a:rect l="0" t="0" r="r" b="b"/>
              <a:pathLst>
                <a:path w="69" h="153">
                  <a:moveTo>
                    <a:pt x="0" y="9"/>
                  </a:moveTo>
                  <a:cubicBezTo>
                    <a:pt x="35" y="0"/>
                    <a:pt x="35" y="0"/>
                    <a:pt x="35" y="0"/>
                  </a:cubicBezTo>
                  <a:cubicBezTo>
                    <a:pt x="35" y="0"/>
                    <a:pt x="69" y="93"/>
                    <a:pt x="19" y="153"/>
                  </a:cubicBezTo>
                  <a:cubicBezTo>
                    <a:pt x="29" y="84"/>
                    <a:pt x="0" y="9"/>
                    <a:pt x="0" y="9"/>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8" name="Freeform 405">
              <a:extLst>
                <a:ext uri="{FF2B5EF4-FFF2-40B4-BE49-F238E27FC236}">
                  <a16:creationId xmlns:a16="http://schemas.microsoft.com/office/drawing/2014/main" id="{ED9308DB-A2AF-4AA3-96EE-8BBD2E2C4A84}"/>
                </a:ext>
              </a:extLst>
            </p:cNvPr>
            <p:cNvSpPr>
              <a:spLocks/>
            </p:cNvSpPr>
            <p:nvPr/>
          </p:nvSpPr>
          <p:spPr bwMode="auto">
            <a:xfrm>
              <a:off x="3940119" y="4897029"/>
              <a:ext cx="665180" cy="636889"/>
            </a:xfrm>
            <a:custGeom>
              <a:avLst/>
              <a:gdLst>
                <a:gd name="T0" fmla="*/ 773 w 773"/>
                <a:gd name="T1" fmla="*/ 523 h 738"/>
                <a:gd name="T2" fmla="*/ 734 w 773"/>
                <a:gd name="T3" fmla="*/ 193 h 738"/>
                <a:gd name="T4" fmla="*/ 533 w 773"/>
                <a:gd name="T5" fmla="*/ 5 h 738"/>
                <a:gd name="T6" fmla="*/ 181 w 773"/>
                <a:gd name="T7" fmla="*/ 47 h 738"/>
                <a:gd name="T8" fmla="*/ 51 w 773"/>
                <a:gd name="T9" fmla="*/ 199 h 738"/>
                <a:gd name="T10" fmla="*/ 0 w 773"/>
                <a:gd name="T11" fmla="*/ 532 h 738"/>
                <a:gd name="T12" fmla="*/ 319 w 773"/>
                <a:gd name="T13" fmla="*/ 717 h 738"/>
                <a:gd name="T14" fmla="*/ 437 w 773"/>
                <a:gd name="T15" fmla="*/ 717 h 738"/>
                <a:gd name="T16" fmla="*/ 773 w 773"/>
                <a:gd name="T17" fmla="*/ 52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 h="738">
                  <a:moveTo>
                    <a:pt x="773" y="523"/>
                  </a:moveTo>
                  <a:cubicBezTo>
                    <a:pt x="765" y="430"/>
                    <a:pt x="752" y="292"/>
                    <a:pt x="734" y="193"/>
                  </a:cubicBezTo>
                  <a:cubicBezTo>
                    <a:pt x="710" y="61"/>
                    <a:pt x="614" y="11"/>
                    <a:pt x="533" y="5"/>
                  </a:cubicBezTo>
                  <a:cubicBezTo>
                    <a:pt x="464" y="0"/>
                    <a:pt x="262" y="21"/>
                    <a:pt x="181" y="47"/>
                  </a:cubicBezTo>
                  <a:cubicBezTo>
                    <a:pt x="113" y="68"/>
                    <a:pt x="63" y="127"/>
                    <a:pt x="51" y="199"/>
                  </a:cubicBezTo>
                  <a:cubicBezTo>
                    <a:pt x="0" y="532"/>
                    <a:pt x="0" y="532"/>
                    <a:pt x="0" y="532"/>
                  </a:cubicBezTo>
                  <a:cubicBezTo>
                    <a:pt x="319" y="717"/>
                    <a:pt x="319" y="717"/>
                    <a:pt x="319" y="717"/>
                  </a:cubicBezTo>
                  <a:cubicBezTo>
                    <a:pt x="355" y="738"/>
                    <a:pt x="400" y="738"/>
                    <a:pt x="437" y="717"/>
                  </a:cubicBezTo>
                  <a:lnTo>
                    <a:pt x="773" y="523"/>
                  </a:lnTo>
                  <a:close/>
                </a:path>
              </a:pathLst>
            </a:custGeom>
            <a:solidFill>
              <a:srgbClr val="BA3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09" name="Freeform 406">
              <a:extLst>
                <a:ext uri="{FF2B5EF4-FFF2-40B4-BE49-F238E27FC236}">
                  <a16:creationId xmlns:a16="http://schemas.microsoft.com/office/drawing/2014/main" id="{072078AC-94B4-4C71-B473-F0E6DAEBB3B1}"/>
                </a:ext>
              </a:extLst>
            </p:cNvPr>
            <p:cNvSpPr>
              <a:spLocks/>
            </p:cNvSpPr>
            <p:nvPr/>
          </p:nvSpPr>
          <p:spPr bwMode="auto">
            <a:xfrm>
              <a:off x="4368622" y="5166137"/>
              <a:ext cx="117304" cy="317410"/>
            </a:xfrm>
            <a:custGeom>
              <a:avLst/>
              <a:gdLst>
                <a:gd name="T0" fmla="*/ 101 w 137"/>
                <a:gd name="T1" fmla="*/ 0 h 367"/>
                <a:gd name="T2" fmla="*/ 13 w 137"/>
                <a:gd name="T3" fmla="*/ 275 h 367"/>
                <a:gd name="T4" fmla="*/ 3 w 137"/>
                <a:gd name="T5" fmla="*/ 367 h 367"/>
                <a:gd name="T6" fmla="*/ 137 w 137"/>
                <a:gd name="T7" fmla="*/ 290 h 367"/>
                <a:gd name="T8" fmla="*/ 101 w 137"/>
                <a:gd name="T9" fmla="*/ 0 h 367"/>
              </a:gdLst>
              <a:ahLst/>
              <a:cxnLst>
                <a:cxn ang="0">
                  <a:pos x="T0" y="T1"/>
                </a:cxn>
                <a:cxn ang="0">
                  <a:pos x="T2" y="T3"/>
                </a:cxn>
                <a:cxn ang="0">
                  <a:pos x="T4" y="T5"/>
                </a:cxn>
                <a:cxn ang="0">
                  <a:pos x="T6" y="T7"/>
                </a:cxn>
                <a:cxn ang="0">
                  <a:pos x="T8" y="T9"/>
                </a:cxn>
              </a:cxnLst>
              <a:rect l="0" t="0" r="r" b="b"/>
              <a:pathLst>
                <a:path w="137" h="367">
                  <a:moveTo>
                    <a:pt x="101" y="0"/>
                  </a:moveTo>
                  <a:cubicBezTo>
                    <a:pt x="95" y="164"/>
                    <a:pt x="40" y="204"/>
                    <a:pt x="13" y="275"/>
                  </a:cubicBezTo>
                  <a:cubicBezTo>
                    <a:pt x="1" y="306"/>
                    <a:pt x="0" y="338"/>
                    <a:pt x="3" y="367"/>
                  </a:cubicBezTo>
                  <a:cubicBezTo>
                    <a:pt x="137" y="290"/>
                    <a:pt x="137" y="290"/>
                    <a:pt x="137" y="290"/>
                  </a:cubicBezTo>
                  <a:cubicBezTo>
                    <a:pt x="127" y="135"/>
                    <a:pt x="101" y="0"/>
                    <a:pt x="101" y="0"/>
                  </a:cubicBezTo>
                </a:path>
              </a:pathLst>
            </a:custGeom>
            <a:solidFill>
              <a:srgbClr val="992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0" name="Freeform 407">
              <a:extLst>
                <a:ext uri="{FF2B5EF4-FFF2-40B4-BE49-F238E27FC236}">
                  <a16:creationId xmlns:a16="http://schemas.microsoft.com/office/drawing/2014/main" id="{C1541B88-8D19-47F4-AB19-3678174F9D32}"/>
                </a:ext>
              </a:extLst>
            </p:cNvPr>
            <p:cNvSpPr>
              <a:spLocks/>
            </p:cNvSpPr>
            <p:nvPr/>
          </p:nvSpPr>
          <p:spPr bwMode="auto">
            <a:xfrm>
              <a:off x="3940119" y="4927390"/>
              <a:ext cx="196656" cy="498885"/>
            </a:xfrm>
            <a:custGeom>
              <a:avLst/>
              <a:gdLst>
                <a:gd name="T0" fmla="*/ 181 w 229"/>
                <a:gd name="T1" fmla="*/ 12 h 578"/>
                <a:gd name="T2" fmla="*/ 51 w 229"/>
                <a:gd name="T3" fmla="*/ 164 h 578"/>
                <a:gd name="T4" fmla="*/ 0 w 229"/>
                <a:gd name="T5" fmla="*/ 497 h 578"/>
                <a:gd name="T6" fmla="*/ 140 w 229"/>
                <a:gd name="T7" fmla="*/ 578 h 578"/>
                <a:gd name="T8" fmla="*/ 141 w 229"/>
                <a:gd name="T9" fmla="*/ 553 h 578"/>
                <a:gd name="T10" fmla="*/ 129 w 229"/>
                <a:gd name="T11" fmla="*/ 499 h 578"/>
                <a:gd name="T12" fmla="*/ 110 w 229"/>
                <a:gd name="T13" fmla="*/ 464 h 578"/>
                <a:gd name="T14" fmla="*/ 107 w 229"/>
                <a:gd name="T15" fmla="*/ 289 h 578"/>
                <a:gd name="T16" fmla="*/ 121 w 229"/>
                <a:gd name="T17" fmla="*/ 261 h 578"/>
                <a:gd name="T18" fmla="*/ 143 w 229"/>
                <a:gd name="T19" fmla="*/ 174 h 578"/>
                <a:gd name="T20" fmla="*/ 229 w 229"/>
                <a:gd name="T21" fmla="*/ 33 h 578"/>
                <a:gd name="T22" fmla="*/ 224 w 229"/>
                <a:gd name="T23" fmla="*/ 0 h 578"/>
                <a:gd name="T24" fmla="*/ 181 w 229"/>
                <a:gd name="T25"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578">
                  <a:moveTo>
                    <a:pt x="181" y="12"/>
                  </a:moveTo>
                  <a:cubicBezTo>
                    <a:pt x="113" y="33"/>
                    <a:pt x="63" y="92"/>
                    <a:pt x="51" y="164"/>
                  </a:cubicBezTo>
                  <a:cubicBezTo>
                    <a:pt x="0" y="497"/>
                    <a:pt x="0" y="497"/>
                    <a:pt x="0" y="497"/>
                  </a:cubicBezTo>
                  <a:cubicBezTo>
                    <a:pt x="140" y="578"/>
                    <a:pt x="140" y="578"/>
                    <a:pt x="140" y="578"/>
                  </a:cubicBezTo>
                  <a:cubicBezTo>
                    <a:pt x="141" y="553"/>
                    <a:pt x="141" y="553"/>
                    <a:pt x="141" y="553"/>
                  </a:cubicBezTo>
                  <a:cubicBezTo>
                    <a:pt x="142" y="534"/>
                    <a:pt x="138" y="515"/>
                    <a:pt x="129" y="499"/>
                  </a:cubicBezTo>
                  <a:cubicBezTo>
                    <a:pt x="110" y="464"/>
                    <a:pt x="110" y="464"/>
                    <a:pt x="110" y="464"/>
                  </a:cubicBezTo>
                  <a:cubicBezTo>
                    <a:pt x="80" y="410"/>
                    <a:pt x="79" y="344"/>
                    <a:pt x="107" y="289"/>
                  </a:cubicBezTo>
                  <a:cubicBezTo>
                    <a:pt x="121" y="261"/>
                    <a:pt x="121" y="261"/>
                    <a:pt x="121" y="261"/>
                  </a:cubicBezTo>
                  <a:cubicBezTo>
                    <a:pt x="135" y="234"/>
                    <a:pt x="143" y="204"/>
                    <a:pt x="143" y="174"/>
                  </a:cubicBezTo>
                  <a:cubicBezTo>
                    <a:pt x="143" y="114"/>
                    <a:pt x="176" y="60"/>
                    <a:pt x="229" y="33"/>
                  </a:cubicBezTo>
                  <a:cubicBezTo>
                    <a:pt x="224" y="0"/>
                    <a:pt x="224" y="0"/>
                    <a:pt x="224" y="0"/>
                  </a:cubicBezTo>
                  <a:cubicBezTo>
                    <a:pt x="208" y="4"/>
                    <a:pt x="194" y="8"/>
                    <a:pt x="181" y="12"/>
                  </a:cubicBezTo>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1" name="Freeform 408">
              <a:extLst>
                <a:ext uri="{FF2B5EF4-FFF2-40B4-BE49-F238E27FC236}">
                  <a16:creationId xmlns:a16="http://schemas.microsoft.com/office/drawing/2014/main" id="{5593054D-2F4D-46A0-8EAC-DDDA69598103}"/>
                </a:ext>
              </a:extLst>
            </p:cNvPr>
            <p:cNvSpPr>
              <a:spLocks/>
            </p:cNvSpPr>
            <p:nvPr/>
          </p:nvSpPr>
          <p:spPr bwMode="auto">
            <a:xfrm>
              <a:off x="4087094" y="4442306"/>
              <a:ext cx="379511" cy="604458"/>
            </a:xfrm>
            <a:custGeom>
              <a:avLst/>
              <a:gdLst>
                <a:gd name="T0" fmla="*/ 228 w 441"/>
                <a:gd name="T1" fmla="*/ 15 h 700"/>
                <a:gd name="T2" fmla="*/ 228 w 441"/>
                <a:gd name="T3" fmla="*/ 15 h 700"/>
                <a:gd name="T4" fmla="*/ 0 w 441"/>
                <a:gd name="T5" fmla="*/ 190 h 700"/>
                <a:gd name="T6" fmla="*/ 0 w 441"/>
                <a:gd name="T7" fmla="*/ 294 h 700"/>
                <a:gd name="T8" fmla="*/ 112 w 441"/>
                <a:gd name="T9" fmla="*/ 504 h 700"/>
                <a:gd name="T10" fmla="*/ 106 w 441"/>
                <a:gd name="T11" fmla="*/ 548 h 700"/>
                <a:gd name="T12" fmla="*/ 47 w 441"/>
                <a:gd name="T13" fmla="*/ 564 h 700"/>
                <a:gd name="T14" fmla="*/ 58 w 441"/>
                <a:gd name="T15" fmla="*/ 595 h 700"/>
                <a:gd name="T16" fmla="*/ 206 w 441"/>
                <a:gd name="T17" fmla="*/ 699 h 700"/>
                <a:gd name="T18" fmla="*/ 355 w 441"/>
                <a:gd name="T19" fmla="*/ 572 h 700"/>
                <a:gd name="T20" fmla="*/ 362 w 441"/>
                <a:gd name="T21" fmla="*/ 532 h 700"/>
                <a:gd name="T22" fmla="*/ 313 w 441"/>
                <a:gd name="T23" fmla="*/ 527 h 700"/>
                <a:gd name="T24" fmla="*/ 294 w 441"/>
                <a:gd name="T25" fmla="*/ 485 h 700"/>
                <a:gd name="T26" fmla="*/ 386 w 441"/>
                <a:gd name="T27" fmla="*/ 359 h 700"/>
                <a:gd name="T28" fmla="*/ 406 w 441"/>
                <a:gd name="T29" fmla="*/ 340 h 700"/>
                <a:gd name="T30" fmla="*/ 426 w 441"/>
                <a:gd name="T31" fmla="*/ 256 h 700"/>
                <a:gd name="T32" fmla="*/ 228 w 441"/>
                <a:gd name="T33" fmla="*/ 1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700">
                  <a:moveTo>
                    <a:pt x="228" y="15"/>
                  </a:moveTo>
                  <a:cubicBezTo>
                    <a:pt x="228" y="15"/>
                    <a:pt x="228" y="15"/>
                    <a:pt x="228" y="15"/>
                  </a:cubicBezTo>
                  <a:cubicBezTo>
                    <a:pt x="117" y="0"/>
                    <a:pt x="14" y="78"/>
                    <a:pt x="0" y="190"/>
                  </a:cubicBezTo>
                  <a:cubicBezTo>
                    <a:pt x="0" y="294"/>
                    <a:pt x="0" y="294"/>
                    <a:pt x="0" y="294"/>
                  </a:cubicBezTo>
                  <a:cubicBezTo>
                    <a:pt x="23" y="409"/>
                    <a:pt x="40" y="485"/>
                    <a:pt x="112" y="504"/>
                  </a:cubicBezTo>
                  <a:cubicBezTo>
                    <a:pt x="110" y="518"/>
                    <a:pt x="108" y="534"/>
                    <a:pt x="106" y="548"/>
                  </a:cubicBezTo>
                  <a:cubicBezTo>
                    <a:pt x="86" y="553"/>
                    <a:pt x="67" y="558"/>
                    <a:pt x="47" y="564"/>
                  </a:cubicBezTo>
                  <a:cubicBezTo>
                    <a:pt x="58" y="595"/>
                    <a:pt x="58" y="595"/>
                    <a:pt x="58" y="595"/>
                  </a:cubicBezTo>
                  <a:cubicBezTo>
                    <a:pt x="80" y="658"/>
                    <a:pt x="140" y="700"/>
                    <a:pt x="206" y="699"/>
                  </a:cubicBezTo>
                  <a:cubicBezTo>
                    <a:pt x="280" y="698"/>
                    <a:pt x="343" y="644"/>
                    <a:pt x="355" y="572"/>
                  </a:cubicBezTo>
                  <a:cubicBezTo>
                    <a:pt x="362" y="532"/>
                    <a:pt x="362" y="532"/>
                    <a:pt x="362" y="532"/>
                  </a:cubicBezTo>
                  <a:cubicBezTo>
                    <a:pt x="356" y="532"/>
                    <a:pt x="331" y="529"/>
                    <a:pt x="313" y="527"/>
                  </a:cubicBezTo>
                  <a:cubicBezTo>
                    <a:pt x="294" y="485"/>
                    <a:pt x="294" y="485"/>
                    <a:pt x="294" y="485"/>
                  </a:cubicBezTo>
                  <a:cubicBezTo>
                    <a:pt x="339" y="458"/>
                    <a:pt x="373" y="413"/>
                    <a:pt x="386" y="359"/>
                  </a:cubicBezTo>
                  <a:cubicBezTo>
                    <a:pt x="388" y="352"/>
                    <a:pt x="405" y="347"/>
                    <a:pt x="406" y="340"/>
                  </a:cubicBezTo>
                  <a:cubicBezTo>
                    <a:pt x="426" y="256"/>
                    <a:pt x="426" y="256"/>
                    <a:pt x="426" y="256"/>
                  </a:cubicBezTo>
                  <a:cubicBezTo>
                    <a:pt x="441" y="145"/>
                    <a:pt x="339" y="30"/>
                    <a:pt x="228" y="1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2" name="Freeform 409">
              <a:extLst>
                <a:ext uri="{FF2B5EF4-FFF2-40B4-BE49-F238E27FC236}">
                  <a16:creationId xmlns:a16="http://schemas.microsoft.com/office/drawing/2014/main" id="{3A16FE90-3D2E-42F7-8F6F-64444ED9C0AE}"/>
                </a:ext>
              </a:extLst>
            </p:cNvPr>
            <p:cNvSpPr>
              <a:spLocks/>
            </p:cNvSpPr>
            <p:nvPr/>
          </p:nvSpPr>
          <p:spPr bwMode="auto">
            <a:xfrm>
              <a:off x="4127115" y="4877019"/>
              <a:ext cx="78662" cy="78662"/>
            </a:xfrm>
            <a:custGeom>
              <a:avLst/>
              <a:gdLst>
                <a:gd name="T0" fmla="*/ 91 w 91"/>
                <a:gd name="T1" fmla="*/ 4 h 91"/>
                <a:gd name="T2" fmla="*/ 78 w 91"/>
                <a:gd name="T3" fmla="*/ 68 h 91"/>
                <a:gd name="T4" fmla="*/ 11 w 91"/>
                <a:gd name="T5" fmla="*/ 91 h 91"/>
                <a:gd name="T6" fmla="*/ 0 w 91"/>
                <a:gd name="T7" fmla="*/ 60 h 91"/>
                <a:gd name="T8" fmla="*/ 48 w 91"/>
                <a:gd name="T9" fmla="*/ 47 h 91"/>
                <a:gd name="T10" fmla="*/ 61 w 91"/>
                <a:gd name="T11" fmla="*/ 33 h 91"/>
                <a:gd name="T12" fmla="*/ 63 w 91"/>
                <a:gd name="T13" fmla="*/ 0 h 91"/>
                <a:gd name="T14" fmla="*/ 91 w 91"/>
                <a:gd name="T15" fmla="*/ 4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91" y="4"/>
                  </a:moveTo>
                  <a:cubicBezTo>
                    <a:pt x="91" y="21"/>
                    <a:pt x="90" y="40"/>
                    <a:pt x="78" y="68"/>
                  </a:cubicBezTo>
                  <a:cubicBezTo>
                    <a:pt x="69" y="86"/>
                    <a:pt x="11" y="91"/>
                    <a:pt x="11" y="91"/>
                  </a:cubicBezTo>
                  <a:cubicBezTo>
                    <a:pt x="0" y="60"/>
                    <a:pt x="0" y="60"/>
                    <a:pt x="0" y="60"/>
                  </a:cubicBezTo>
                  <a:cubicBezTo>
                    <a:pt x="0" y="60"/>
                    <a:pt x="25" y="53"/>
                    <a:pt x="48" y="47"/>
                  </a:cubicBezTo>
                  <a:cubicBezTo>
                    <a:pt x="55" y="45"/>
                    <a:pt x="60" y="39"/>
                    <a:pt x="61" y="33"/>
                  </a:cubicBezTo>
                  <a:cubicBezTo>
                    <a:pt x="63" y="22"/>
                    <a:pt x="63" y="10"/>
                    <a:pt x="63" y="0"/>
                  </a:cubicBezTo>
                  <a:cubicBezTo>
                    <a:pt x="79" y="2"/>
                    <a:pt x="83" y="3"/>
                    <a:pt x="91" y="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3" name="Freeform 410">
              <a:extLst>
                <a:ext uri="{FF2B5EF4-FFF2-40B4-BE49-F238E27FC236}">
                  <a16:creationId xmlns:a16="http://schemas.microsoft.com/office/drawing/2014/main" id="{47AE2863-B5C2-4DB4-BE27-F417FD3015AE}"/>
                </a:ext>
              </a:extLst>
            </p:cNvPr>
            <p:cNvSpPr>
              <a:spLocks/>
            </p:cNvSpPr>
            <p:nvPr/>
          </p:nvSpPr>
          <p:spPr bwMode="auto">
            <a:xfrm>
              <a:off x="4216128" y="4861148"/>
              <a:ext cx="166295" cy="97293"/>
            </a:xfrm>
            <a:custGeom>
              <a:avLst/>
              <a:gdLst>
                <a:gd name="T0" fmla="*/ 144 w 193"/>
                <a:gd name="T1" fmla="*/ 0 h 113"/>
                <a:gd name="T2" fmla="*/ 12 w 193"/>
                <a:gd name="T3" fmla="*/ 28 h 113"/>
                <a:gd name="T4" fmla="*/ 0 w 193"/>
                <a:gd name="T5" fmla="*/ 27 h 113"/>
                <a:gd name="T6" fmla="*/ 193 w 193"/>
                <a:gd name="T7" fmla="*/ 88 h 113"/>
                <a:gd name="T8" fmla="*/ 144 w 193"/>
                <a:gd name="T9" fmla="*/ 0 h 113"/>
              </a:gdLst>
              <a:ahLst/>
              <a:cxnLst>
                <a:cxn ang="0">
                  <a:pos x="T0" y="T1"/>
                </a:cxn>
                <a:cxn ang="0">
                  <a:pos x="T2" y="T3"/>
                </a:cxn>
                <a:cxn ang="0">
                  <a:pos x="T4" y="T5"/>
                </a:cxn>
                <a:cxn ang="0">
                  <a:pos x="T6" y="T7"/>
                </a:cxn>
                <a:cxn ang="0">
                  <a:pos x="T8" y="T9"/>
                </a:cxn>
              </a:cxnLst>
              <a:rect l="0" t="0" r="r" b="b"/>
              <a:pathLst>
                <a:path w="193" h="113">
                  <a:moveTo>
                    <a:pt x="144" y="0"/>
                  </a:moveTo>
                  <a:cubicBezTo>
                    <a:pt x="106" y="23"/>
                    <a:pt x="60" y="34"/>
                    <a:pt x="12" y="28"/>
                  </a:cubicBezTo>
                  <a:cubicBezTo>
                    <a:pt x="8" y="28"/>
                    <a:pt x="4" y="27"/>
                    <a:pt x="0" y="27"/>
                  </a:cubicBezTo>
                  <a:cubicBezTo>
                    <a:pt x="14" y="51"/>
                    <a:pt x="63" y="113"/>
                    <a:pt x="193" y="88"/>
                  </a:cubicBezTo>
                  <a:cubicBezTo>
                    <a:pt x="174" y="72"/>
                    <a:pt x="154" y="27"/>
                    <a:pt x="144" y="0"/>
                  </a:cubicBezTo>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4" name="Freeform 411">
              <a:extLst>
                <a:ext uri="{FF2B5EF4-FFF2-40B4-BE49-F238E27FC236}">
                  <a16:creationId xmlns:a16="http://schemas.microsoft.com/office/drawing/2014/main" id="{DC71F60D-1DFB-4B76-BD3E-EC1DAC01751F}"/>
                </a:ext>
              </a:extLst>
            </p:cNvPr>
            <p:cNvSpPr>
              <a:spLocks/>
            </p:cNvSpPr>
            <p:nvPr/>
          </p:nvSpPr>
          <p:spPr bwMode="auto">
            <a:xfrm>
              <a:off x="4211298" y="4669322"/>
              <a:ext cx="100743" cy="248407"/>
            </a:xfrm>
            <a:custGeom>
              <a:avLst/>
              <a:gdLst>
                <a:gd name="T0" fmla="*/ 71 w 117"/>
                <a:gd name="T1" fmla="*/ 94 h 288"/>
                <a:gd name="T2" fmla="*/ 95 w 117"/>
                <a:gd name="T3" fmla="*/ 65 h 288"/>
                <a:gd name="T4" fmla="*/ 73 w 117"/>
                <a:gd name="T5" fmla="*/ 7 h 288"/>
                <a:gd name="T6" fmla="*/ 39 w 117"/>
                <a:gd name="T7" fmla="*/ 2 h 288"/>
                <a:gd name="T8" fmla="*/ 1 w 117"/>
                <a:gd name="T9" fmla="*/ 26 h 288"/>
                <a:gd name="T10" fmla="*/ 0 w 117"/>
                <a:gd name="T11" fmla="*/ 56 h 288"/>
                <a:gd name="T12" fmla="*/ 80 w 117"/>
                <a:gd name="T13" fmla="*/ 288 h 288"/>
                <a:gd name="T14" fmla="*/ 106 w 117"/>
                <a:gd name="T15" fmla="*/ 162 h 288"/>
                <a:gd name="T16" fmla="*/ 92 w 117"/>
                <a:gd name="T17" fmla="*/ 126 h 288"/>
                <a:gd name="T18" fmla="*/ 83 w 117"/>
                <a:gd name="T19" fmla="*/ 124 h 288"/>
                <a:gd name="T20" fmla="*/ 71 w 117"/>
                <a:gd name="T21" fmla="*/ 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88">
                  <a:moveTo>
                    <a:pt x="71" y="94"/>
                  </a:moveTo>
                  <a:cubicBezTo>
                    <a:pt x="95" y="65"/>
                    <a:pt x="95" y="65"/>
                    <a:pt x="95" y="65"/>
                  </a:cubicBezTo>
                  <a:cubicBezTo>
                    <a:pt x="114" y="44"/>
                    <a:pt x="101" y="10"/>
                    <a:pt x="73" y="7"/>
                  </a:cubicBezTo>
                  <a:cubicBezTo>
                    <a:pt x="39" y="2"/>
                    <a:pt x="39" y="2"/>
                    <a:pt x="39" y="2"/>
                  </a:cubicBezTo>
                  <a:cubicBezTo>
                    <a:pt x="24" y="0"/>
                    <a:pt x="13" y="20"/>
                    <a:pt x="1" y="26"/>
                  </a:cubicBezTo>
                  <a:cubicBezTo>
                    <a:pt x="0" y="56"/>
                    <a:pt x="0" y="56"/>
                    <a:pt x="0" y="56"/>
                  </a:cubicBezTo>
                  <a:cubicBezTo>
                    <a:pt x="0" y="153"/>
                    <a:pt x="7" y="237"/>
                    <a:pt x="80" y="288"/>
                  </a:cubicBezTo>
                  <a:cubicBezTo>
                    <a:pt x="73" y="265"/>
                    <a:pt x="67" y="211"/>
                    <a:pt x="106" y="162"/>
                  </a:cubicBezTo>
                  <a:cubicBezTo>
                    <a:pt x="117" y="148"/>
                    <a:pt x="109" y="128"/>
                    <a:pt x="92" y="126"/>
                  </a:cubicBezTo>
                  <a:cubicBezTo>
                    <a:pt x="83" y="124"/>
                    <a:pt x="83" y="124"/>
                    <a:pt x="83" y="124"/>
                  </a:cubicBezTo>
                  <a:cubicBezTo>
                    <a:pt x="68" y="123"/>
                    <a:pt x="62" y="105"/>
                    <a:pt x="71" y="94"/>
                  </a:cubicBezTo>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5" name="Freeform 412">
              <a:extLst>
                <a:ext uri="{FF2B5EF4-FFF2-40B4-BE49-F238E27FC236}">
                  <a16:creationId xmlns:a16="http://schemas.microsoft.com/office/drawing/2014/main" id="{9B341361-9B63-495C-A218-EB571198BDF5}"/>
                </a:ext>
              </a:extLst>
            </p:cNvPr>
            <p:cNvSpPr>
              <a:spLocks/>
            </p:cNvSpPr>
            <p:nvPr/>
          </p:nvSpPr>
          <p:spPr bwMode="auto">
            <a:xfrm>
              <a:off x="4125735" y="4761785"/>
              <a:ext cx="138694" cy="52442"/>
            </a:xfrm>
            <a:custGeom>
              <a:avLst/>
              <a:gdLst>
                <a:gd name="T0" fmla="*/ 0 w 161"/>
                <a:gd name="T1" fmla="*/ 0 h 61"/>
                <a:gd name="T2" fmla="*/ 75 w 161"/>
                <a:gd name="T3" fmla="*/ 56 h 61"/>
                <a:gd name="T4" fmla="*/ 161 w 161"/>
                <a:gd name="T5" fmla="*/ 22 h 61"/>
                <a:gd name="T6" fmla="*/ 0 w 161"/>
                <a:gd name="T7" fmla="*/ 0 h 61"/>
              </a:gdLst>
              <a:ahLst/>
              <a:cxnLst>
                <a:cxn ang="0">
                  <a:pos x="T0" y="T1"/>
                </a:cxn>
                <a:cxn ang="0">
                  <a:pos x="T2" y="T3"/>
                </a:cxn>
                <a:cxn ang="0">
                  <a:pos x="T4" y="T5"/>
                </a:cxn>
                <a:cxn ang="0">
                  <a:pos x="T6" y="T7"/>
                </a:cxn>
              </a:cxnLst>
              <a:rect l="0" t="0" r="r" b="b"/>
              <a:pathLst>
                <a:path w="161" h="61">
                  <a:moveTo>
                    <a:pt x="0" y="0"/>
                  </a:moveTo>
                  <a:cubicBezTo>
                    <a:pt x="13" y="30"/>
                    <a:pt x="41" y="52"/>
                    <a:pt x="75" y="56"/>
                  </a:cubicBezTo>
                  <a:cubicBezTo>
                    <a:pt x="109" y="61"/>
                    <a:pt x="141" y="47"/>
                    <a:pt x="161"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6" name="Freeform 413">
              <a:extLst>
                <a:ext uri="{FF2B5EF4-FFF2-40B4-BE49-F238E27FC236}">
                  <a16:creationId xmlns:a16="http://schemas.microsoft.com/office/drawing/2014/main" id="{57285946-503E-41A7-83B4-2E94D1363915}"/>
                </a:ext>
              </a:extLst>
            </p:cNvPr>
            <p:cNvSpPr>
              <a:spLocks/>
            </p:cNvSpPr>
            <p:nvPr/>
          </p:nvSpPr>
          <p:spPr bwMode="auto">
            <a:xfrm>
              <a:off x="4254079" y="4752815"/>
              <a:ext cx="42091" cy="50372"/>
            </a:xfrm>
            <a:custGeom>
              <a:avLst/>
              <a:gdLst>
                <a:gd name="T0" fmla="*/ 43 w 49"/>
                <a:gd name="T1" fmla="*/ 58 h 58"/>
                <a:gd name="T2" fmla="*/ 39 w 49"/>
                <a:gd name="T3" fmla="*/ 17 h 58"/>
                <a:gd name="T4" fmla="*/ 0 w 49"/>
                <a:gd name="T5" fmla="*/ 2 h 58"/>
                <a:gd name="T6" fmla="*/ 43 w 49"/>
                <a:gd name="T7" fmla="*/ 58 h 58"/>
              </a:gdLst>
              <a:ahLst/>
              <a:cxnLst>
                <a:cxn ang="0">
                  <a:pos x="T0" y="T1"/>
                </a:cxn>
                <a:cxn ang="0">
                  <a:pos x="T2" y="T3"/>
                </a:cxn>
                <a:cxn ang="0">
                  <a:pos x="T4" y="T5"/>
                </a:cxn>
                <a:cxn ang="0">
                  <a:pos x="T6" y="T7"/>
                </a:cxn>
              </a:cxnLst>
              <a:rect l="0" t="0" r="r" b="b"/>
              <a:pathLst>
                <a:path w="49" h="58">
                  <a:moveTo>
                    <a:pt x="43" y="58"/>
                  </a:moveTo>
                  <a:cubicBezTo>
                    <a:pt x="49" y="45"/>
                    <a:pt x="48" y="29"/>
                    <a:pt x="39" y="17"/>
                  </a:cubicBezTo>
                  <a:cubicBezTo>
                    <a:pt x="30" y="5"/>
                    <a:pt x="15" y="0"/>
                    <a:pt x="0" y="2"/>
                  </a:cubicBezTo>
                  <a:lnTo>
                    <a:pt x="43" y="58"/>
                  </a:ln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7" name="Freeform 414">
              <a:extLst>
                <a:ext uri="{FF2B5EF4-FFF2-40B4-BE49-F238E27FC236}">
                  <a16:creationId xmlns:a16="http://schemas.microsoft.com/office/drawing/2014/main" id="{850969D3-2698-4085-B391-9C276B83B4C6}"/>
                </a:ext>
              </a:extLst>
            </p:cNvPr>
            <p:cNvSpPr>
              <a:spLocks/>
            </p:cNvSpPr>
            <p:nvPr/>
          </p:nvSpPr>
          <p:spPr bwMode="auto">
            <a:xfrm>
              <a:off x="3769684" y="5135087"/>
              <a:ext cx="745222" cy="311889"/>
            </a:xfrm>
            <a:custGeom>
              <a:avLst/>
              <a:gdLst>
                <a:gd name="T0" fmla="*/ 610 w 866"/>
                <a:gd name="T1" fmla="*/ 323 h 361"/>
                <a:gd name="T2" fmla="*/ 504 w 866"/>
                <a:gd name="T3" fmla="*/ 0 h 361"/>
                <a:gd name="T4" fmla="*/ 0 w 866"/>
                <a:gd name="T5" fmla="*/ 0 h 361"/>
                <a:gd name="T6" fmla="*/ 118 w 866"/>
                <a:gd name="T7" fmla="*/ 361 h 361"/>
                <a:gd name="T8" fmla="*/ 866 w 866"/>
                <a:gd name="T9" fmla="*/ 361 h 361"/>
                <a:gd name="T10" fmla="*/ 866 w 866"/>
                <a:gd name="T11" fmla="*/ 332 h 361"/>
                <a:gd name="T12" fmla="*/ 623 w 866"/>
                <a:gd name="T13" fmla="*/ 332 h 361"/>
                <a:gd name="T14" fmla="*/ 610 w 866"/>
                <a:gd name="T15" fmla="*/ 323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6" h="361">
                  <a:moveTo>
                    <a:pt x="610" y="323"/>
                  </a:moveTo>
                  <a:cubicBezTo>
                    <a:pt x="504" y="0"/>
                    <a:pt x="504" y="0"/>
                    <a:pt x="504" y="0"/>
                  </a:cubicBezTo>
                  <a:cubicBezTo>
                    <a:pt x="0" y="0"/>
                    <a:pt x="0" y="0"/>
                    <a:pt x="0" y="0"/>
                  </a:cubicBezTo>
                  <a:cubicBezTo>
                    <a:pt x="118" y="361"/>
                    <a:pt x="118" y="361"/>
                    <a:pt x="118" y="361"/>
                  </a:cubicBezTo>
                  <a:cubicBezTo>
                    <a:pt x="866" y="361"/>
                    <a:pt x="866" y="361"/>
                    <a:pt x="866" y="361"/>
                  </a:cubicBezTo>
                  <a:cubicBezTo>
                    <a:pt x="866" y="332"/>
                    <a:pt x="866" y="332"/>
                    <a:pt x="866" y="332"/>
                  </a:cubicBezTo>
                  <a:cubicBezTo>
                    <a:pt x="623" y="332"/>
                    <a:pt x="623" y="332"/>
                    <a:pt x="623" y="332"/>
                  </a:cubicBezTo>
                  <a:cubicBezTo>
                    <a:pt x="617" y="332"/>
                    <a:pt x="612" y="329"/>
                    <a:pt x="610" y="323"/>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8" name="Freeform 415">
              <a:extLst>
                <a:ext uri="{FF2B5EF4-FFF2-40B4-BE49-F238E27FC236}">
                  <a16:creationId xmlns:a16="http://schemas.microsoft.com/office/drawing/2014/main" id="{0AFA141E-8258-4F41-B53A-041B9D485705}"/>
                </a:ext>
              </a:extLst>
            </p:cNvPr>
            <p:cNvSpPr>
              <a:spLocks/>
            </p:cNvSpPr>
            <p:nvPr/>
          </p:nvSpPr>
          <p:spPr bwMode="auto">
            <a:xfrm>
              <a:off x="3740703" y="5135087"/>
              <a:ext cx="558227" cy="311889"/>
            </a:xfrm>
            <a:custGeom>
              <a:avLst/>
              <a:gdLst>
                <a:gd name="T0" fmla="*/ 504 w 648"/>
                <a:gd name="T1" fmla="*/ 0 h 361"/>
                <a:gd name="T2" fmla="*/ 0 w 648"/>
                <a:gd name="T3" fmla="*/ 0 h 361"/>
                <a:gd name="T4" fmla="*/ 118 w 648"/>
                <a:gd name="T5" fmla="*/ 361 h 361"/>
                <a:gd name="T6" fmla="*/ 648 w 648"/>
                <a:gd name="T7" fmla="*/ 361 h 361"/>
                <a:gd name="T8" fmla="*/ 640 w 648"/>
                <a:gd name="T9" fmla="*/ 361 h 361"/>
                <a:gd name="T10" fmla="*/ 617 w 648"/>
                <a:gd name="T11" fmla="*/ 344 h 361"/>
                <a:gd name="T12" fmla="*/ 504 w 648"/>
                <a:gd name="T13" fmla="*/ 0 h 361"/>
              </a:gdLst>
              <a:ahLst/>
              <a:cxnLst>
                <a:cxn ang="0">
                  <a:pos x="T0" y="T1"/>
                </a:cxn>
                <a:cxn ang="0">
                  <a:pos x="T2" y="T3"/>
                </a:cxn>
                <a:cxn ang="0">
                  <a:pos x="T4" y="T5"/>
                </a:cxn>
                <a:cxn ang="0">
                  <a:pos x="T6" y="T7"/>
                </a:cxn>
                <a:cxn ang="0">
                  <a:pos x="T8" y="T9"/>
                </a:cxn>
                <a:cxn ang="0">
                  <a:pos x="T10" y="T11"/>
                </a:cxn>
                <a:cxn ang="0">
                  <a:pos x="T12" y="T13"/>
                </a:cxn>
              </a:cxnLst>
              <a:rect l="0" t="0" r="r" b="b"/>
              <a:pathLst>
                <a:path w="648" h="361">
                  <a:moveTo>
                    <a:pt x="504" y="0"/>
                  </a:moveTo>
                  <a:cubicBezTo>
                    <a:pt x="0" y="0"/>
                    <a:pt x="0" y="0"/>
                    <a:pt x="0" y="0"/>
                  </a:cubicBezTo>
                  <a:cubicBezTo>
                    <a:pt x="118" y="361"/>
                    <a:pt x="118" y="361"/>
                    <a:pt x="118" y="361"/>
                  </a:cubicBezTo>
                  <a:cubicBezTo>
                    <a:pt x="648" y="361"/>
                    <a:pt x="648" y="361"/>
                    <a:pt x="648" y="361"/>
                  </a:cubicBezTo>
                  <a:cubicBezTo>
                    <a:pt x="640" y="361"/>
                    <a:pt x="640" y="361"/>
                    <a:pt x="640" y="361"/>
                  </a:cubicBezTo>
                  <a:cubicBezTo>
                    <a:pt x="630" y="361"/>
                    <a:pt x="620" y="354"/>
                    <a:pt x="617" y="344"/>
                  </a:cubicBezTo>
                  <a:lnTo>
                    <a:pt x="50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19" name="Freeform 416">
              <a:extLst>
                <a:ext uri="{FF2B5EF4-FFF2-40B4-BE49-F238E27FC236}">
                  <a16:creationId xmlns:a16="http://schemas.microsoft.com/office/drawing/2014/main" id="{72C350CD-E69A-4A3D-A72E-A4F492244005}"/>
                </a:ext>
              </a:extLst>
            </p:cNvPr>
            <p:cNvSpPr>
              <a:spLocks/>
            </p:cNvSpPr>
            <p:nvPr/>
          </p:nvSpPr>
          <p:spPr bwMode="auto">
            <a:xfrm>
              <a:off x="3980140" y="5275161"/>
              <a:ext cx="56582" cy="38641"/>
            </a:xfrm>
            <a:custGeom>
              <a:avLst/>
              <a:gdLst>
                <a:gd name="T0" fmla="*/ 65 w 82"/>
                <a:gd name="T1" fmla="*/ 0 h 56"/>
                <a:gd name="T2" fmla="*/ 0 w 82"/>
                <a:gd name="T3" fmla="*/ 0 h 56"/>
                <a:gd name="T4" fmla="*/ 19 w 82"/>
                <a:gd name="T5" fmla="*/ 56 h 56"/>
                <a:gd name="T6" fmla="*/ 82 w 82"/>
                <a:gd name="T7" fmla="*/ 56 h 56"/>
                <a:gd name="T8" fmla="*/ 65 w 82"/>
                <a:gd name="T9" fmla="*/ 0 h 56"/>
              </a:gdLst>
              <a:ahLst/>
              <a:cxnLst>
                <a:cxn ang="0">
                  <a:pos x="T0" y="T1"/>
                </a:cxn>
                <a:cxn ang="0">
                  <a:pos x="T2" y="T3"/>
                </a:cxn>
                <a:cxn ang="0">
                  <a:pos x="T4" y="T5"/>
                </a:cxn>
                <a:cxn ang="0">
                  <a:pos x="T6" y="T7"/>
                </a:cxn>
                <a:cxn ang="0">
                  <a:pos x="T8" y="T9"/>
                </a:cxn>
              </a:cxnLst>
              <a:rect l="0" t="0" r="r" b="b"/>
              <a:pathLst>
                <a:path w="82" h="56">
                  <a:moveTo>
                    <a:pt x="65" y="0"/>
                  </a:moveTo>
                  <a:lnTo>
                    <a:pt x="0" y="0"/>
                  </a:lnTo>
                  <a:lnTo>
                    <a:pt x="19" y="56"/>
                  </a:lnTo>
                  <a:lnTo>
                    <a:pt x="82" y="56"/>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0" name="Freeform 417">
              <a:extLst>
                <a:ext uri="{FF2B5EF4-FFF2-40B4-BE49-F238E27FC236}">
                  <a16:creationId xmlns:a16="http://schemas.microsoft.com/office/drawing/2014/main" id="{11066463-B64B-4662-83C2-C17D64599500}"/>
                </a:ext>
              </a:extLst>
            </p:cNvPr>
            <p:cNvSpPr>
              <a:spLocks/>
            </p:cNvSpPr>
            <p:nvPr/>
          </p:nvSpPr>
          <p:spPr bwMode="auto">
            <a:xfrm>
              <a:off x="3816606" y="5372454"/>
              <a:ext cx="191826" cy="102813"/>
            </a:xfrm>
            <a:custGeom>
              <a:avLst/>
              <a:gdLst>
                <a:gd name="T0" fmla="*/ 213 w 223"/>
                <a:gd name="T1" fmla="*/ 78 h 119"/>
                <a:gd name="T2" fmla="*/ 214 w 223"/>
                <a:gd name="T3" fmla="*/ 60 h 119"/>
                <a:gd name="T4" fmla="*/ 188 w 223"/>
                <a:gd name="T5" fmla="*/ 51 h 119"/>
                <a:gd name="T6" fmla="*/ 141 w 223"/>
                <a:gd name="T7" fmla="*/ 76 h 119"/>
                <a:gd name="T8" fmla="*/ 160 w 223"/>
                <a:gd name="T9" fmla="*/ 53 h 119"/>
                <a:gd name="T10" fmla="*/ 159 w 223"/>
                <a:gd name="T11" fmla="*/ 27 h 119"/>
                <a:gd name="T12" fmla="*/ 133 w 223"/>
                <a:gd name="T13" fmla="*/ 26 h 119"/>
                <a:gd name="T14" fmla="*/ 71 w 223"/>
                <a:gd name="T15" fmla="*/ 82 h 119"/>
                <a:gd name="T16" fmla="*/ 69 w 223"/>
                <a:gd name="T17" fmla="*/ 81 h 119"/>
                <a:gd name="T18" fmla="*/ 95 w 223"/>
                <a:gd name="T19" fmla="*/ 31 h 119"/>
                <a:gd name="T20" fmla="*/ 88 w 223"/>
                <a:gd name="T21" fmla="*/ 5 h 119"/>
                <a:gd name="T22" fmla="*/ 61 w 223"/>
                <a:gd name="T23" fmla="*/ 11 h 119"/>
                <a:gd name="T24" fmla="*/ 26 w 223"/>
                <a:gd name="T25" fmla="*/ 72 h 119"/>
                <a:gd name="T26" fmla="*/ 7 w 223"/>
                <a:gd name="T27" fmla="*/ 15 h 119"/>
                <a:gd name="T28" fmla="*/ 3 w 223"/>
                <a:gd name="T29" fmla="*/ 46 h 119"/>
                <a:gd name="T30" fmla="*/ 13 w 223"/>
                <a:gd name="T31" fmla="*/ 82 h 119"/>
                <a:gd name="T32" fmla="*/ 16 w 223"/>
                <a:gd name="T33" fmla="*/ 94 h 119"/>
                <a:gd name="T34" fmla="*/ 47 w 223"/>
                <a:gd name="T35" fmla="*/ 110 h 119"/>
                <a:gd name="T36" fmla="*/ 67 w 223"/>
                <a:gd name="T37" fmla="*/ 102 h 119"/>
                <a:gd name="T38" fmla="*/ 68 w 223"/>
                <a:gd name="T39" fmla="*/ 103 h 119"/>
                <a:gd name="T40" fmla="*/ 118 w 223"/>
                <a:gd name="T41" fmla="*/ 104 h 119"/>
                <a:gd name="T42" fmla="*/ 126 w 223"/>
                <a:gd name="T43" fmla="*/ 94 h 119"/>
                <a:gd name="T44" fmla="*/ 127 w 223"/>
                <a:gd name="T45" fmla="*/ 94 h 119"/>
                <a:gd name="T46" fmla="*/ 158 w 223"/>
                <a:gd name="T47" fmla="*/ 109 h 119"/>
                <a:gd name="T48" fmla="*/ 165 w 223"/>
                <a:gd name="T49" fmla="*/ 105 h 119"/>
                <a:gd name="T50" fmla="*/ 201 w 223"/>
                <a:gd name="T51" fmla="*/ 105 h 119"/>
                <a:gd name="T52" fmla="*/ 223 w 223"/>
                <a:gd name="T53" fmla="*/ 83 h 119"/>
                <a:gd name="T54" fmla="*/ 223 w 223"/>
                <a:gd name="T55" fmla="*/ 79 h 119"/>
                <a:gd name="T56" fmla="*/ 213 w 223"/>
                <a:gd name="T57"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119">
                  <a:moveTo>
                    <a:pt x="213" y="78"/>
                  </a:moveTo>
                  <a:cubicBezTo>
                    <a:pt x="216" y="73"/>
                    <a:pt x="217" y="66"/>
                    <a:pt x="214" y="60"/>
                  </a:cubicBezTo>
                  <a:cubicBezTo>
                    <a:pt x="210" y="50"/>
                    <a:pt x="198" y="46"/>
                    <a:pt x="188" y="51"/>
                  </a:cubicBezTo>
                  <a:cubicBezTo>
                    <a:pt x="141" y="76"/>
                    <a:pt x="141" y="76"/>
                    <a:pt x="141" y="76"/>
                  </a:cubicBezTo>
                  <a:cubicBezTo>
                    <a:pt x="160" y="53"/>
                    <a:pt x="160" y="53"/>
                    <a:pt x="160" y="53"/>
                  </a:cubicBezTo>
                  <a:cubicBezTo>
                    <a:pt x="167" y="45"/>
                    <a:pt x="166" y="34"/>
                    <a:pt x="159" y="27"/>
                  </a:cubicBezTo>
                  <a:cubicBezTo>
                    <a:pt x="152" y="19"/>
                    <a:pt x="140" y="19"/>
                    <a:pt x="133" y="26"/>
                  </a:cubicBezTo>
                  <a:cubicBezTo>
                    <a:pt x="71" y="82"/>
                    <a:pt x="71" y="82"/>
                    <a:pt x="71" y="82"/>
                  </a:cubicBezTo>
                  <a:cubicBezTo>
                    <a:pt x="70" y="82"/>
                    <a:pt x="69" y="81"/>
                    <a:pt x="69" y="81"/>
                  </a:cubicBezTo>
                  <a:cubicBezTo>
                    <a:pt x="95" y="31"/>
                    <a:pt x="95" y="31"/>
                    <a:pt x="95" y="31"/>
                  </a:cubicBezTo>
                  <a:cubicBezTo>
                    <a:pt x="100" y="22"/>
                    <a:pt x="96" y="11"/>
                    <a:pt x="88" y="5"/>
                  </a:cubicBezTo>
                  <a:cubicBezTo>
                    <a:pt x="79" y="0"/>
                    <a:pt x="67" y="2"/>
                    <a:pt x="61" y="11"/>
                  </a:cubicBezTo>
                  <a:cubicBezTo>
                    <a:pt x="26" y="72"/>
                    <a:pt x="26" y="72"/>
                    <a:pt x="26" y="72"/>
                  </a:cubicBezTo>
                  <a:cubicBezTo>
                    <a:pt x="7" y="15"/>
                    <a:pt x="7" y="15"/>
                    <a:pt x="7" y="15"/>
                  </a:cubicBezTo>
                  <a:cubicBezTo>
                    <a:pt x="0" y="23"/>
                    <a:pt x="0" y="35"/>
                    <a:pt x="3" y="46"/>
                  </a:cubicBezTo>
                  <a:cubicBezTo>
                    <a:pt x="13" y="82"/>
                    <a:pt x="13" y="82"/>
                    <a:pt x="13" y="82"/>
                  </a:cubicBezTo>
                  <a:cubicBezTo>
                    <a:pt x="16" y="94"/>
                    <a:pt x="16" y="94"/>
                    <a:pt x="16" y="94"/>
                  </a:cubicBezTo>
                  <a:cubicBezTo>
                    <a:pt x="20" y="107"/>
                    <a:pt x="34" y="115"/>
                    <a:pt x="47" y="110"/>
                  </a:cubicBezTo>
                  <a:cubicBezTo>
                    <a:pt x="67" y="102"/>
                    <a:pt x="67" y="102"/>
                    <a:pt x="67" y="102"/>
                  </a:cubicBezTo>
                  <a:cubicBezTo>
                    <a:pt x="68" y="103"/>
                    <a:pt x="68" y="103"/>
                    <a:pt x="68" y="103"/>
                  </a:cubicBezTo>
                  <a:cubicBezTo>
                    <a:pt x="80" y="119"/>
                    <a:pt x="104" y="119"/>
                    <a:pt x="118" y="104"/>
                  </a:cubicBezTo>
                  <a:cubicBezTo>
                    <a:pt x="126" y="94"/>
                    <a:pt x="126" y="94"/>
                    <a:pt x="126" y="94"/>
                  </a:cubicBezTo>
                  <a:cubicBezTo>
                    <a:pt x="127" y="94"/>
                    <a:pt x="127" y="94"/>
                    <a:pt x="127" y="94"/>
                  </a:cubicBezTo>
                  <a:cubicBezTo>
                    <a:pt x="130" y="108"/>
                    <a:pt x="146" y="115"/>
                    <a:pt x="158" y="109"/>
                  </a:cubicBezTo>
                  <a:cubicBezTo>
                    <a:pt x="165" y="105"/>
                    <a:pt x="165" y="105"/>
                    <a:pt x="165" y="105"/>
                  </a:cubicBezTo>
                  <a:cubicBezTo>
                    <a:pt x="201" y="105"/>
                    <a:pt x="201" y="105"/>
                    <a:pt x="201" y="105"/>
                  </a:cubicBezTo>
                  <a:cubicBezTo>
                    <a:pt x="213" y="105"/>
                    <a:pt x="223" y="95"/>
                    <a:pt x="223" y="83"/>
                  </a:cubicBezTo>
                  <a:cubicBezTo>
                    <a:pt x="223" y="79"/>
                    <a:pt x="223" y="79"/>
                    <a:pt x="223" y="79"/>
                  </a:cubicBezTo>
                  <a:lnTo>
                    <a:pt x="213" y="7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1" name="Oval 418">
              <a:extLst>
                <a:ext uri="{FF2B5EF4-FFF2-40B4-BE49-F238E27FC236}">
                  <a16:creationId xmlns:a16="http://schemas.microsoft.com/office/drawing/2014/main" id="{3FB240AD-F77C-4114-A8AF-023AD9982EF0}"/>
                </a:ext>
              </a:extLst>
            </p:cNvPr>
            <p:cNvSpPr>
              <a:spLocks noChangeArrowheads="1"/>
            </p:cNvSpPr>
            <p:nvPr/>
          </p:nvSpPr>
          <p:spPr bwMode="auto">
            <a:xfrm>
              <a:off x="4111244" y="46410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2" name="Oval 419">
              <a:extLst>
                <a:ext uri="{FF2B5EF4-FFF2-40B4-BE49-F238E27FC236}">
                  <a16:creationId xmlns:a16="http://schemas.microsoft.com/office/drawing/2014/main" id="{F4931BDB-3563-4D1C-BC90-AC90C57EFFC8}"/>
                </a:ext>
              </a:extLst>
            </p:cNvPr>
            <p:cNvSpPr>
              <a:spLocks noChangeArrowheads="1"/>
            </p:cNvSpPr>
            <p:nvPr/>
          </p:nvSpPr>
          <p:spPr bwMode="auto">
            <a:xfrm>
              <a:off x="4271329" y="4661732"/>
              <a:ext cx="29671" cy="29671"/>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420">
              <a:extLst>
                <a:ext uri="{FF2B5EF4-FFF2-40B4-BE49-F238E27FC236}">
                  <a16:creationId xmlns:a16="http://schemas.microsoft.com/office/drawing/2014/main" id="{8265F59B-A270-4CE1-BD72-EA28360441E8}"/>
                </a:ext>
              </a:extLst>
            </p:cNvPr>
            <p:cNvSpPr>
              <a:spLocks/>
            </p:cNvSpPr>
            <p:nvPr/>
          </p:nvSpPr>
          <p:spPr bwMode="auto">
            <a:xfrm>
              <a:off x="4086404" y="4594110"/>
              <a:ext cx="85563" cy="42091"/>
            </a:xfrm>
            <a:custGeom>
              <a:avLst/>
              <a:gdLst>
                <a:gd name="T0" fmla="*/ 3 w 100"/>
                <a:gd name="T1" fmla="*/ 35 h 49"/>
                <a:gd name="T2" fmla="*/ 3 w 100"/>
                <a:gd name="T3" fmla="*/ 46 h 49"/>
                <a:gd name="T4" fmla="*/ 9 w 100"/>
                <a:gd name="T5" fmla="*/ 49 h 49"/>
                <a:gd name="T6" fmla="*/ 14 w 100"/>
                <a:gd name="T7" fmla="*/ 46 h 49"/>
                <a:gd name="T8" fmla="*/ 85 w 100"/>
                <a:gd name="T9" fmla="*/ 46 h 49"/>
                <a:gd name="T10" fmla="*/ 97 w 100"/>
                <a:gd name="T11" fmla="*/ 46 h 49"/>
                <a:gd name="T12" fmla="*/ 96 w 100"/>
                <a:gd name="T13" fmla="*/ 34 h 49"/>
                <a:gd name="T14" fmla="*/ 3 w 100"/>
                <a:gd name="T15" fmla="*/ 3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3" y="35"/>
                  </a:moveTo>
                  <a:cubicBezTo>
                    <a:pt x="0" y="38"/>
                    <a:pt x="0" y="43"/>
                    <a:pt x="3" y="46"/>
                  </a:cubicBezTo>
                  <a:cubicBezTo>
                    <a:pt x="5" y="48"/>
                    <a:pt x="7" y="49"/>
                    <a:pt x="9" y="49"/>
                  </a:cubicBezTo>
                  <a:cubicBezTo>
                    <a:pt x="11" y="49"/>
                    <a:pt x="13" y="48"/>
                    <a:pt x="14" y="46"/>
                  </a:cubicBezTo>
                  <a:cubicBezTo>
                    <a:pt x="16" y="45"/>
                    <a:pt x="50" y="14"/>
                    <a:pt x="85" y="46"/>
                  </a:cubicBezTo>
                  <a:cubicBezTo>
                    <a:pt x="88" y="49"/>
                    <a:pt x="94" y="49"/>
                    <a:pt x="97" y="46"/>
                  </a:cubicBezTo>
                  <a:cubicBezTo>
                    <a:pt x="100" y="42"/>
                    <a:pt x="99" y="37"/>
                    <a:pt x="96" y="34"/>
                  </a:cubicBezTo>
                  <a:cubicBezTo>
                    <a:pt x="60" y="0"/>
                    <a:pt x="20" y="20"/>
                    <a:pt x="3" y="3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421">
              <a:extLst>
                <a:ext uri="{FF2B5EF4-FFF2-40B4-BE49-F238E27FC236}">
                  <a16:creationId xmlns:a16="http://schemas.microsoft.com/office/drawing/2014/main" id="{862C9FB4-6787-408E-A4E7-0CADC84498FA}"/>
                </a:ext>
              </a:extLst>
            </p:cNvPr>
            <p:cNvSpPr>
              <a:spLocks/>
            </p:cNvSpPr>
            <p:nvPr/>
          </p:nvSpPr>
          <p:spPr bwMode="auto">
            <a:xfrm>
              <a:off x="4062253" y="4385034"/>
              <a:ext cx="478874" cy="325690"/>
            </a:xfrm>
            <a:custGeom>
              <a:avLst/>
              <a:gdLst>
                <a:gd name="T0" fmla="*/ 471 w 557"/>
                <a:gd name="T1" fmla="*/ 269 h 377"/>
                <a:gd name="T2" fmla="*/ 557 w 557"/>
                <a:gd name="T3" fmla="*/ 163 h 377"/>
                <a:gd name="T4" fmla="*/ 449 w 557"/>
                <a:gd name="T5" fmla="*/ 55 h 377"/>
                <a:gd name="T6" fmla="*/ 374 w 557"/>
                <a:gd name="T7" fmla="*/ 85 h 377"/>
                <a:gd name="T8" fmla="*/ 284 w 557"/>
                <a:gd name="T9" fmla="*/ 50 h 377"/>
                <a:gd name="T10" fmla="*/ 24 w 557"/>
                <a:gd name="T11" fmla="*/ 255 h 377"/>
                <a:gd name="T12" fmla="*/ 168 w 557"/>
                <a:gd name="T13" fmla="*/ 176 h 377"/>
                <a:gd name="T14" fmla="*/ 253 w 557"/>
                <a:gd name="T15" fmla="*/ 285 h 377"/>
                <a:gd name="T16" fmla="*/ 220 w 557"/>
                <a:gd name="T17" fmla="*/ 297 h 377"/>
                <a:gd name="T18" fmla="*/ 218 w 557"/>
                <a:gd name="T19" fmla="*/ 308 h 377"/>
                <a:gd name="T20" fmla="*/ 229 w 557"/>
                <a:gd name="T21" fmla="*/ 310 h 377"/>
                <a:gd name="T22" fmla="*/ 300 w 557"/>
                <a:gd name="T23" fmla="*/ 320 h 377"/>
                <a:gd name="T24" fmla="*/ 306 w 557"/>
                <a:gd name="T25" fmla="*/ 323 h 377"/>
                <a:gd name="T26" fmla="*/ 311 w 557"/>
                <a:gd name="T27" fmla="*/ 321 h 377"/>
                <a:gd name="T28" fmla="*/ 313 w 557"/>
                <a:gd name="T29" fmla="*/ 317 h 377"/>
                <a:gd name="T30" fmla="*/ 361 w 557"/>
                <a:gd name="T31" fmla="*/ 332 h 377"/>
                <a:gd name="T32" fmla="*/ 407 w 557"/>
                <a:gd name="T33" fmla="*/ 299 h 377"/>
                <a:gd name="T34" fmla="*/ 440 w 557"/>
                <a:gd name="T35" fmla="*/ 343 h 377"/>
                <a:gd name="T36" fmla="*/ 450 w 557"/>
                <a:gd name="T37" fmla="*/ 343 h 377"/>
                <a:gd name="T38" fmla="*/ 455 w 557"/>
                <a:gd name="T39" fmla="*/ 322 h 377"/>
                <a:gd name="T40" fmla="*/ 531 w 557"/>
                <a:gd name="T41" fmla="*/ 370 h 377"/>
                <a:gd name="T42" fmla="*/ 471 w 557"/>
                <a:gd name="T43" fmla="*/ 2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7" h="377">
                  <a:moveTo>
                    <a:pt x="471" y="269"/>
                  </a:moveTo>
                  <a:cubicBezTo>
                    <a:pt x="520" y="258"/>
                    <a:pt x="557" y="215"/>
                    <a:pt x="557" y="163"/>
                  </a:cubicBezTo>
                  <a:cubicBezTo>
                    <a:pt x="557" y="103"/>
                    <a:pt x="508" y="55"/>
                    <a:pt x="449" y="55"/>
                  </a:cubicBezTo>
                  <a:cubicBezTo>
                    <a:pt x="420" y="55"/>
                    <a:pt x="393" y="66"/>
                    <a:pt x="374" y="85"/>
                  </a:cubicBezTo>
                  <a:cubicBezTo>
                    <a:pt x="350" y="71"/>
                    <a:pt x="320" y="58"/>
                    <a:pt x="284" y="50"/>
                  </a:cubicBezTo>
                  <a:cubicBezTo>
                    <a:pt x="73" y="0"/>
                    <a:pt x="0" y="215"/>
                    <a:pt x="24" y="255"/>
                  </a:cubicBezTo>
                  <a:cubicBezTo>
                    <a:pt x="103" y="227"/>
                    <a:pt x="168" y="176"/>
                    <a:pt x="168" y="176"/>
                  </a:cubicBezTo>
                  <a:cubicBezTo>
                    <a:pt x="168" y="176"/>
                    <a:pt x="186" y="237"/>
                    <a:pt x="253" y="285"/>
                  </a:cubicBezTo>
                  <a:cubicBezTo>
                    <a:pt x="240" y="287"/>
                    <a:pt x="228" y="292"/>
                    <a:pt x="220" y="297"/>
                  </a:cubicBezTo>
                  <a:cubicBezTo>
                    <a:pt x="217" y="300"/>
                    <a:pt x="216" y="305"/>
                    <a:pt x="218" y="308"/>
                  </a:cubicBezTo>
                  <a:cubicBezTo>
                    <a:pt x="221" y="312"/>
                    <a:pt x="226" y="313"/>
                    <a:pt x="229" y="310"/>
                  </a:cubicBezTo>
                  <a:cubicBezTo>
                    <a:pt x="231" y="309"/>
                    <a:pt x="270" y="283"/>
                    <a:pt x="300" y="320"/>
                  </a:cubicBezTo>
                  <a:cubicBezTo>
                    <a:pt x="301" y="322"/>
                    <a:pt x="303" y="323"/>
                    <a:pt x="306" y="323"/>
                  </a:cubicBezTo>
                  <a:cubicBezTo>
                    <a:pt x="308" y="323"/>
                    <a:pt x="309" y="322"/>
                    <a:pt x="311" y="321"/>
                  </a:cubicBezTo>
                  <a:cubicBezTo>
                    <a:pt x="312" y="320"/>
                    <a:pt x="313" y="319"/>
                    <a:pt x="313" y="317"/>
                  </a:cubicBezTo>
                  <a:cubicBezTo>
                    <a:pt x="328" y="323"/>
                    <a:pt x="343" y="328"/>
                    <a:pt x="361" y="332"/>
                  </a:cubicBezTo>
                  <a:cubicBezTo>
                    <a:pt x="364" y="311"/>
                    <a:pt x="385" y="296"/>
                    <a:pt x="407" y="299"/>
                  </a:cubicBezTo>
                  <a:cubicBezTo>
                    <a:pt x="428" y="303"/>
                    <a:pt x="442" y="322"/>
                    <a:pt x="440" y="343"/>
                  </a:cubicBezTo>
                  <a:cubicBezTo>
                    <a:pt x="443" y="343"/>
                    <a:pt x="446" y="343"/>
                    <a:pt x="450" y="343"/>
                  </a:cubicBezTo>
                  <a:cubicBezTo>
                    <a:pt x="452" y="337"/>
                    <a:pt x="453" y="330"/>
                    <a:pt x="455" y="322"/>
                  </a:cubicBezTo>
                  <a:cubicBezTo>
                    <a:pt x="463" y="352"/>
                    <a:pt x="491" y="377"/>
                    <a:pt x="531" y="370"/>
                  </a:cubicBezTo>
                  <a:cubicBezTo>
                    <a:pt x="473" y="355"/>
                    <a:pt x="471" y="292"/>
                    <a:pt x="471" y="26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422">
              <a:extLst>
                <a:ext uri="{FF2B5EF4-FFF2-40B4-BE49-F238E27FC236}">
                  <a16:creationId xmlns:a16="http://schemas.microsoft.com/office/drawing/2014/main" id="{CA544264-349C-4A43-9F98-62867CD2F433}"/>
                </a:ext>
              </a:extLst>
            </p:cNvPr>
            <p:cNvSpPr>
              <a:spLocks/>
            </p:cNvSpPr>
            <p:nvPr/>
          </p:nvSpPr>
          <p:spPr bwMode="auto">
            <a:xfrm>
              <a:off x="4404503" y="4629301"/>
              <a:ext cx="14491" cy="16560"/>
            </a:xfrm>
            <a:custGeom>
              <a:avLst/>
              <a:gdLst>
                <a:gd name="T0" fmla="*/ 9 w 17"/>
                <a:gd name="T1" fmla="*/ 16 h 19"/>
                <a:gd name="T2" fmla="*/ 17 w 17"/>
                <a:gd name="T3" fmla="*/ 19 h 19"/>
                <a:gd name="T4" fmla="*/ 15 w 17"/>
                <a:gd name="T5" fmla="*/ 9 h 19"/>
                <a:gd name="T6" fmla="*/ 0 w 17"/>
                <a:gd name="T7" fmla="*/ 16 h 19"/>
                <a:gd name="T8" fmla="*/ 9 w 17"/>
                <a:gd name="T9" fmla="*/ 16 h 19"/>
              </a:gdLst>
              <a:ahLst/>
              <a:cxnLst>
                <a:cxn ang="0">
                  <a:pos x="T0" y="T1"/>
                </a:cxn>
                <a:cxn ang="0">
                  <a:pos x="T2" y="T3"/>
                </a:cxn>
                <a:cxn ang="0">
                  <a:pos x="T4" y="T5"/>
                </a:cxn>
                <a:cxn ang="0">
                  <a:pos x="T6" y="T7"/>
                </a:cxn>
                <a:cxn ang="0">
                  <a:pos x="T8" y="T9"/>
                </a:cxn>
              </a:cxnLst>
              <a:rect l="0" t="0" r="r" b="b"/>
              <a:pathLst>
                <a:path w="17" h="19">
                  <a:moveTo>
                    <a:pt x="9" y="16"/>
                  </a:moveTo>
                  <a:cubicBezTo>
                    <a:pt x="12" y="17"/>
                    <a:pt x="15" y="18"/>
                    <a:pt x="17" y="19"/>
                  </a:cubicBezTo>
                  <a:cubicBezTo>
                    <a:pt x="17" y="15"/>
                    <a:pt x="16" y="12"/>
                    <a:pt x="15" y="9"/>
                  </a:cubicBezTo>
                  <a:cubicBezTo>
                    <a:pt x="12" y="0"/>
                    <a:pt x="7" y="5"/>
                    <a:pt x="0" y="16"/>
                  </a:cubicBezTo>
                  <a:cubicBezTo>
                    <a:pt x="3" y="16"/>
                    <a:pt x="6" y="16"/>
                    <a:pt x="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423">
              <a:extLst>
                <a:ext uri="{FF2B5EF4-FFF2-40B4-BE49-F238E27FC236}">
                  <a16:creationId xmlns:a16="http://schemas.microsoft.com/office/drawing/2014/main" id="{09403DC4-5571-496D-989C-005E6E55A279}"/>
                </a:ext>
              </a:extLst>
            </p:cNvPr>
            <p:cNvSpPr>
              <a:spLocks/>
            </p:cNvSpPr>
            <p:nvPr/>
          </p:nvSpPr>
          <p:spPr bwMode="auto">
            <a:xfrm>
              <a:off x="4358962" y="4618261"/>
              <a:ext cx="102813" cy="213217"/>
            </a:xfrm>
            <a:custGeom>
              <a:avLst/>
              <a:gdLst>
                <a:gd name="T0" fmla="*/ 77 w 120"/>
                <a:gd name="T1" fmla="*/ 35 h 247"/>
                <a:gd name="T2" fmla="*/ 94 w 120"/>
                <a:gd name="T3" fmla="*/ 77 h 247"/>
                <a:gd name="T4" fmla="*/ 87 w 120"/>
                <a:gd name="T5" fmla="*/ 113 h 247"/>
                <a:gd name="T6" fmla="*/ 36 w 120"/>
                <a:gd name="T7" fmla="*/ 151 h 247"/>
                <a:gd name="T8" fmla="*/ 25 w 120"/>
                <a:gd name="T9" fmla="*/ 150 h 247"/>
                <a:gd name="T10" fmla="*/ 9 w 120"/>
                <a:gd name="T11" fmla="*/ 138 h 247"/>
                <a:gd name="T12" fmla="*/ 20 w 120"/>
                <a:gd name="T13" fmla="*/ 247 h 247"/>
                <a:gd name="T14" fmla="*/ 120 w 120"/>
                <a:gd name="T15" fmla="*/ 0 h 247"/>
                <a:gd name="T16" fmla="*/ 77 w 120"/>
                <a:gd name="T17" fmla="*/ 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47">
                  <a:moveTo>
                    <a:pt x="77" y="35"/>
                  </a:moveTo>
                  <a:cubicBezTo>
                    <a:pt x="90" y="44"/>
                    <a:pt x="98" y="60"/>
                    <a:pt x="94" y="77"/>
                  </a:cubicBezTo>
                  <a:cubicBezTo>
                    <a:pt x="87" y="113"/>
                    <a:pt x="87" y="113"/>
                    <a:pt x="87" y="113"/>
                  </a:cubicBezTo>
                  <a:cubicBezTo>
                    <a:pt x="82" y="137"/>
                    <a:pt x="60" y="153"/>
                    <a:pt x="36" y="151"/>
                  </a:cubicBezTo>
                  <a:cubicBezTo>
                    <a:pt x="25" y="150"/>
                    <a:pt x="25" y="150"/>
                    <a:pt x="25" y="150"/>
                  </a:cubicBezTo>
                  <a:cubicBezTo>
                    <a:pt x="17" y="150"/>
                    <a:pt x="11" y="145"/>
                    <a:pt x="9" y="138"/>
                  </a:cubicBezTo>
                  <a:cubicBezTo>
                    <a:pt x="7" y="155"/>
                    <a:pt x="0" y="221"/>
                    <a:pt x="20" y="247"/>
                  </a:cubicBezTo>
                  <a:cubicBezTo>
                    <a:pt x="20" y="247"/>
                    <a:pt x="116" y="183"/>
                    <a:pt x="120" y="0"/>
                  </a:cubicBezTo>
                  <a:lnTo>
                    <a:pt x="77"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424">
              <a:extLst>
                <a:ext uri="{FF2B5EF4-FFF2-40B4-BE49-F238E27FC236}">
                  <a16:creationId xmlns:a16="http://schemas.microsoft.com/office/drawing/2014/main" id="{26562272-C6D1-48F0-8EA9-10547DAEB56B}"/>
                </a:ext>
              </a:extLst>
            </p:cNvPr>
            <p:cNvSpPr>
              <a:spLocks/>
            </p:cNvSpPr>
            <p:nvPr/>
          </p:nvSpPr>
          <p:spPr bwMode="auto">
            <a:xfrm>
              <a:off x="4368622" y="4756265"/>
              <a:ext cx="40711" cy="129034"/>
            </a:xfrm>
            <a:custGeom>
              <a:avLst/>
              <a:gdLst>
                <a:gd name="T0" fmla="*/ 0 w 48"/>
                <a:gd name="T1" fmla="*/ 5 h 149"/>
                <a:gd name="T2" fmla="*/ 0 w 48"/>
                <a:gd name="T3" fmla="*/ 5 h 149"/>
                <a:gd name="T4" fmla="*/ 43 w 48"/>
                <a:gd name="T5" fmla="*/ 34 h 149"/>
                <a:gd name="T6" fmla="*/ 18 w 48"/>
                <a:gd name="T7" fmla="*/ 149 h 149"/>
                <a:gd name="T8" fmla="*/ 0 w 48"/>
                <a:gd name="T9" fmla="*/ 5 h 149"/>
              </a:gdLst>
              <a:ahLst/>
              <a:cxnLst>
                <a:cxn ang="0">
                  <a:pos x="T0" y="T1"/>
                </a:cxn>
                <a:cxn ang="0">
                  <a:pos x="T2" y="T3"/>
                </a:cxn>
                <a:cxn ang="0">
                  <a:pos x="T4" y="T5"/>
                </a:cxn>
                <a:cxn ang="0">
                  <a:pos x="T6" y="T7"/>
                </a:cxn>
                <a:cxn ang="0">
                  <a:pos x="T8" y="T9"/>
                </a:cxn>
              </a:cxnLst>
              <a:rect l="0" t="0" r="r" b="b"/>
              <a:pathLst>
                <a:path w="48" h="149">
                  <a:moveTo>
                    <a:pt x="0" y="5"/>
                  </a:moveTo>
                  <a:cubicBezTo>
                    <a:pt x="0" y="5"/>
                    <a:pt x="0" y="5"/>
                    <a:pt x="0" y="5"/>
                  </a:cubicBezTo>
                  <a:cubicBezTo>
                    <a:pt x="20" y="0"/>
                    <a:pt x="40" y="13"/>
                    <a:pt x="43" y="34"/>
                  </a:cubicBezTo>
                  <a:cubicBezTo>
                    <a:pt x="48" y="66"/>
                    <a:pt x="48" y="113"/>
                    <a:pt x="18" y="149"/>
                  </a:cubicBezTo>
                  <a:cubicBezTo>
                    <a:pt x="29" y="80"/>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18" name="Group 217">
            <a:extLst>
              <a:ext uri="{FF2B5EF4-FFF2-40B4-BE49-F238E27FC236}">
                <a16:creationId xmlns:a16="http://schemas.microsoft.com/office/drawing/2014/main" id="{0F0AEE66-FA1F-4AE0-9110-984A92F90F7D}"/>
              </a:ext>
            </a:extLst>
          </p:cNvPr>
          <p:cNvGrpSpPr>
            <a:grpSpLocks noChangeAspect="1"/>
          </p:cNvGrpSpPr>
          <p:nvPr/>
        </p:nvGrpSpPr>
        <p:grpSpPr>
          <a:xfrm>
            <a:off x="10916122" y="79300"/>
            <a:ext cx="1183700" cy="1186685"/>
            <a:chOff x="6854382" y="865843"/>
            <a:chExt cx="5582093" cy="5851600"/>
          </a:xfrm>
        </p:grpSpPr>
        <p:sp>
          <p:nvSpPr>
            <p:cNvPr id="219" name="Freeform 1029">
              <a:extLst>
                <a:ext uri="{FF2B5EF4-FFF2-40B4-BE49-F238E27FC236}">
                  <a16:creationId xmlns:a16="http://schemas.microsoft.com/office/drawing/2014/main" id="{E4A111FF-B59E-4A95-9AA4-F0EAD8CF9141}"/>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030">
              <a:extLst>
                <a:ext uri="{FF2B5EF4-FFF2-40B4-BE49-F238E27FC236}">
                  <a16:creationId xmlns:a16="http://schemas.microsoft.com/office/drawing/2014/main" id="{18B11711-2B89-4A41-B17D-25E65D807DE4}"/>
                </a:ext>
              </a:extLst>
            </p:cNvPr>
            <p:cNvSpPr>
              <a:spLocks/>
            </p:cNvSpPr>
            <p:nvPr/>
          </p:nvSpPr>
          <p:spPr bwMode="auto">
            <a:xfrm>
              <a:off x="8600775" y="6705589"/>
              <a:ext cx="59267" cy="11854"/>
            </a:xfrm>
            <a:custGeom>
              <a:avLst/>
              <a:gdLst>
                <a:gd name="T0" fmla="*/ 1 w 15"/>
                <a:gd name="T1" fmla="*/ 0 h 3"/>
                <a:gd name="T2" fmla="*/ 0 w 15"/>
                <a:gd name="T3" fmla="*/ 1 h 3"/>
                <a:gd name="T4" fmla="*/ 5 w 15"/>
                <a:gd name="T5" fmla="*/ 3 h 3"/>
                <a:gd name="T6" fmla="*/ 7 w 15"/>
                <a:gd name="T7" fmla="*/ 3 h 3"/>
                <a:gd name="T8" fmla="*/ 7 w 15"/>
                <a:gd name="T9" fmla="*/ 1 h 3"/>
                <a:gd name="T10" fmla="*/ 15 w 15"/>
                <a:gd name="T11" fmla="*/ 3 h 3"/>
                <a:gd name="T12" fmla="*/ 13 w 15"/>
                <a:gd name="T13" fmla="*/ 1 h 3"/>
                <a:gd name="T14" fmla="*/ 1 w 1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
                  <a:moveTo>
                    <a:pt x="1" y="0"/>
                  </a:moveTo>
                  <a:lnTo>
                    <a:pt x="0" y="1"/>
                  </a:lnTo>
                  <a:lnTo>
                    <a:pt x="5" y="3"/>
                  </a:lnTo>
                  <a:lnTo>
                    <a:pt x="7" y="3"/>
                  </a:lnTo>
                  <a:lnTo>
                    <a:pt x="7" y="1"/>
                  </a:lnTo>
                  <a:lnTo>
                    <a:pt x="15" y="3"/>
                  </a:lnTo>
                  <a:lnTo>
                    <a:pt x="13"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1" name="Freeform 1036">
              <a:extLst>
                <a:ext uri="{FF2B5EF4-FFF2-40B4-BE49-F238E27FC236}">
                  <a16:creationId xmlns:a16="http://schemas.microsoft.com/office/drawing/2014/main" id="{BF427F65-C882-45C3-B7E9-C611CAD417DB}"/>
                </a:ext>
              </a:extLst>
            </p:cNvPr>
            <p:cNvSpPr>
              <a:spLocks noEditPoints="1"/>
            </p:cNvSpPr>
            <p:nvPr/>
          </p:nvSpPr>
          <p:spPr bwMode="auto">
            <a:xfrm>
              <a:off x="7375929" y="1478265"/>
              <a:ext cx="1517227" cy="1260405"/>
            </a:xfrm>
            <a:custGeom>
              <a:avLst/>
              <a:gdLst>
                <a:gd name="T0" fmla="*/ 186 w 315"/>
                <a:gd name="T1" fmla="*/ 124 h 263"/>
                <a:gd name="T2" fmla="*/ 280 w 315"/>
                <a:gd name="T3" fmla="*/ 46 h 263"/>
                <a:gd name="T4" fmla="*/ 290 w 315"/>
                <a:gd name="T5" fmla="*/ 57 h 263"/>
                <a:gd name="T6" fmla="*/ 315 w 315"/>
                <a:gd name="T7" fmla="*/ 0 h 263"/>
                <a:gd name="T8" fmla="*/ 254 w 315"/>
                <a:gd name="T9" fmla="*/ 14 h 263"/>
                <a:gd name="T10" fmla="*/ 263 w 315"/>
                <a:gd name="T11" fmla="*/ 25 h 263"/>
                <a:gd name="T12" fmla="*/ 169 w 315"/>
                <a:gd name="T13" fmla="*/ 103 h 263"/>
                <a:gd name="T14" fmla="*/ 135 w 315"/>
                <a:gd name="T15" fmla="*/ 107 h 263"/>
                <a:gd name="T16" fmla="*/ 124 w 315"/>
                <a:gd name="T17" fmla="*/ 140 h 263"/>
                <a:gd name="T18" fmla="*/ 0 w 315"/>
                <a:gd name="T19" fmla="*/ 242 h 263"/>
                <a:gd name="T20" fmla="*/ 17 w 315"/>
                <a:gd name="T21" fmla="*/ 263 h 263"/>
                <a:gd name="T22" fmla="*/ 141 w 315"/>
                <a:gd name="T23" fmla="*/ 161 h 263"/>
                <a:gd name="T24" fmla="*/ 175 w 315"/>
                <a:gd name="T25" fmla="*/ 156 h 263"/>
                <a:gd name="T26" fmla="*/ 186 w 315"/>
                <a:gd name="T27" fmla="*/ 124 h 263"/>
                <a:gd name="T28" fmla="*/ 147 w 315"/>
                <a:gd name="T29" fmla="*/ 138 h 263"/>
                <a:gd name="T30" fmla="*/ 148 w 315"/>
                <a:gd name="T31" fmla="*/ 124 h 263"/>
                <a:gd name="T32" fmla="*/ 162 w 315"/>
                <a:gd name="T33" fmla="*/ 126 h 263"/>
                <a:gd name="T34" fmla="*/ 161 w 315"/>
                <a:gd name="T35" fmla="*/ 140 h 263"/>
                <a:gd name="T36" fmla="*/ 147 w 315"/>
                <a:gd name="T37" fmla="*/ 1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263">
                  <a:moveTo>
                    <a:pt x="186" y="124"/>
                  </a:moveTo>
                  <a:cubicBezTo>
                    <a:pt x="280" y="46"/>
                    <a:pt x="280" y="46"/>
                    <a:pt x="280" y="46"/>
                  </a:cubicBezTo>
                  <a:cubicBezTo>
                    <a:pt x="290" y="57"/>
                    <a:pt x="290" y="57"/>
                    <a:pt x="290" y="57"/>
                  </a:cubicBezTo>
                  <a:cubicBezTo>
                    <a:pt x="315" y="0"/>
                    <a:pt x="315" y="0"/>
                    <a:pt x="315" y="0"/>
                  </a:cubicBezTo>
                  <a:cubicBezTo>
                    <a:pt x="254" y="14"/>
                    <a:pt x="254" y="14"/>
                    <a:pt x="254" y="14"/>
                  </a:cubicBezTo>
                  <a:cubicBezTo>
                    <a:pt x="263" y="25"/>
                    <a:pt x="263" y="25"/>
                    <a:pt x="263" y="25"/>
                  </a:cubicBezTo>
                  <a:cubicBezTo>
                    <a:pt x="169" y="103"/>
                    <a:pt x="169" y="103"/>
                    <a:pt x="169" y="103"/>
                  </a:cubicBezTo>
                  <a:cubicBezTo>
                    <a:pt x="158" y="98"/>
                    <a:pt x="144" y="99"/>
                    <a:pt x="135" y="107"/>
                  </a:cubicBezTo>
                  <a:cubicBezTo>
                    <a:pt x="125" y="116"/>
                    <a:pt x="121" y="128"/>
                    <a:pt x="124" y="140"/>
                  </a:cubicBezTo>
                  <a:cubicBezTo>
                    <a:pt x="0" y="242"/>
                    <a:pt x="0" y="242"/>
                    <a:pt x="0" y="242"/>
                  </a:cubicBezTo>
                  <a:cubicBezTo>
                    <a:pt x="17" y="263"/>
                    <a:pt x="17" y="263"/>
                    <a:pt x="17" y="263"/>
                  </a:cubicBezTo>
                  <a:cubicBezTo>
                    <a:pt x="141" y="161"/>
                    <a:pt x="141" y="161"/>
                    <a:pt x="141" y="161"/>
                  </a:cubicBezTo>
                  <a:cubicBezTo>
                    <a:pt x="152" y="166"/>
                    <a:pt x="165" y="165"/>
                    <a:pt x="175" y="156"/>
                  </a:cubicBezTo>
                  <a:cubicBezTo>
                    <a:pt x="185" y="148"/>
                    <a:pt x="189" y="135"/>
                    <a:pt x="186" y="124"/>
                  </a:cubicBezTo>
                  <a:close/>
                  <a:moveTo>
                    <a:pt x="147" y="138"/>
                  </a:moveTo>
                  <a:cubicBezTo>
                    <a:pt x="144" y="134"/>
                    <a:pt x="144" y="128"/>
                    <a:pt x="148" y="124"/>
                  </a:cubicBezTo>
                  <a:cubicBezTo>
                    <a:pt x="153" y="121"/>
                    <a:pt x="159" y="121"/>
                    <a:pt x="162" y="126"/>
                  </a:cubicBezTo>
                  <a:cubicBezTo>
                    <a:pt x="166" y="130"/>
                    <a:pt x="165" y="136"/>
                    <a:pt x="161" y="140"/>
                  </a:cubicBezTo>
                  <a:cubicBezTo>
                    <a:pt x="157" y="143"/>
                    <a:pt x="151" y="142"/>
                    <a:pt x="147" y="138"/>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2" name="Freeform 1037">
              <a:extLst>
                <a:ext uri="{FF2B5EF4-FFF2-40B4-BE49-F238E27FC236}">
                  <a16:creationId xmlns:a16="http://schemas.microsoft.com/office/drawing/2014/main" id="{33C82D0E-C73E-4D7D-A7DA-59C1ED2C7F51}"/>
                </a:ext>
              </a:extLst>
            </p:cNvPr>
            <p:cNvSpPr>
              <a:spLocks noEditPoints="1"/>
            </p:cNvSpPr>
            <p:nvPr/>
          </p:nvSpPr>
          <p:spPr bwMode="auto">
            <a:xfrm>
              <a:off x="8039716" y="2031422"/>
              <a:ext cx="161996" cy="161996"/>
            </a:xfrm>
            <a:custGeom>
              <a:avLst/>
              <a:gdLst>
                <a:gd name="T0" fmla="*/ 28 w 33"/>
                <a:gd name="T1" fmla="*/ 7 h 34"/>
                <a:gd name="T2" fmla="*/ 7 w 33"/>
                <a:gd name="T3" fmla="*/ 5 h 34"/>
                <a:gd name="T4" fmla="*/ 5 w 33"/>
                <a:gd name="T5" fmla="*/ 26 h 34"/>
                <a:gd name="T6" fmla="*/ 26 w 33"/>
                <a:gd name="T7" fmla="*/ 28 h 34"/>
                <a:gd name="T8" fmla="*/ 28 w 33"/>
                <a:gd name="T9" fmla="*/ 7 h 34"/>
                <a:gd name="T10" fmla="*/ 9 w 33"/>
                <a:gd name="T11" fmla="*/ 23 h 34"/>
                <a:gd name="T12" fmla="*/ 10 w 33"/>
                <a:gd name="T13" fmla="*/ 9 h 34"/>
                <a:gd name="T14" fmla="*/ 24 w 33"/>
                <a:gd name="T15" fmla="*/ 11 h 34"/>
                <a:gd name="T16" fmla="*/ 23 w 33"/>
                <a:gd name="T17" fmla="*/ 25 h 34"/>
                <a:gd name="T18" fmla="*/ 9 w 33"/>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8" y="7"/>
                  </a:moveTo>
                  <a:cubicBezTo>
                    <a:pt x="23" y="1"/>
                    <a:pt x="14" y="0"/>
                    <a:pt x="7" y="5"/>
                  </a:cubicBezTo>
                  <a:cubicBezTo>
                    <a:pt x="1" y="11"/>
                    <a:pt x="0" y="20"/>
                    <a:pt x="5" y="26"/>
                  </a:cubicBezTo>
                  <a:cubicBezTo>
                    <a:pt x="11" y="33"/>
                    <a:pt x="20" y="34"/>
                    <a:pt x="26" y="28"/>
                  </a:cubicBezTo>
                  <a:cubicBezTo>
                    <a:pt x="33" y="23"/>
                    <a:pt x="33" y="14"/>
                    <a:pt x="28" y="7"/>
                  </a:cubicBezTo>
                  <a:close/>
                  <a:moveTo>
                    <a:pt x="9" y="23"/>
                  </a:moveTo>
                  <a:cubicBezTo>
                    <a:pt x="6" y="19"/>
                    <a:pt x="6" y="13"/>
                    <a:pt x="10" y="9"/>
                  </a:cubicBezTo>
                  <a:cubicBezTo>
                    <a:pt x="15" y="6"/>
                    <a:pt x="21" y="6"/>
                    <a:pt x="24" y="11"/>
                  </a:cubicBezTo>
                  <a:cubicBezTo>
                    <a:pt x="28" y="15"/>
                    <a:pt x="27" y="21"/>
                    <a:pt x="23" y="25"/>
                  </a:cubicBezTo>
                  <a:cubicBezTo>
                    <a:pt x="19" y="28"/>
                    <a:pt x="13" y="27"/>
                    <a:pt x="9"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3" name="Freeform 1038">
              <a:extLst>
                <a:ext uri="{FF2B5EF4-FFF2-40B4-BE49-F238E27FC236}">
                  <a16:creationId xmlns:a16="http://schemas.microsoft.com/office/drawing/2014/main" id="{7BAE16A1-E917-4B0A-9F03-9799F61DC7A2}"/>
                </a:ext>
              </a:extLst>
            </p:cNvPr>
            <p:cNvSpPr>
              <a:spLocks/>
            </p:cNvSpPr>
            <p:nvPr/>
          </p:nvSpPr>
          <p:spPr bwMode="auto">
            <a:xfrm>
              <a:off x="6854382" y="865843"/>
              <a:ext cx="1268307" cy="2358815"/>
            </a:xfrm>
            <a:custGeom>
              <a:avLst/>
              <a:gdLst>
                <a:gd name="T0" fmla="*/ 0 w 263"/>
                <a:gd name="T1" fmla="*/ 263 h 492"/>
                <a:gd name="T2" fmla="*/ 133 w 263"/>
                <a:gd name="T3" fmla="*/ 492 h 492"/>
                <a:gd name="T4" fmla="*/ 153 w 263"/>
                <a:gd name="T5" fmla="*/ 457 h 492"/>
                <a:gd name="T6" fmla="*/ 40 w 263"/>
                <a:gd name="T7" fmla="*/ 263 h 492"/>
                <a:gd name="T8" fmla="*/ 263 w 263"/>
                <a:gd name="T9" fmla="*/ 40 h 492"/>
                <a:gd name="T10" fmla="*/ 263 w 263"/>
                <a:gd name="T11" fmla="*/ 0 h 492"/>
                <a:gd name="T12" fmla="*/ 0 w 263"/>
                <a:gd name="T13" fmla="*/ 263 h 492"/>
              </a:gdLst>
              <a:ahLst/>
              <a:cxnLst>
                <a:cxn ang="0">
                  <a:pos x="T0" y="T1"/>
                </a:cxn>
                <a:cxn ang="0">
                  <a:pos x="T2" y="T3"/>
                </a:cxn>
                <a:cxn ang="0">
                  <a:pos x="T4" y="T5"/>
                </a:cxn>
                <a:cxn ang="0">
                  <a:pos x="T6" y="T7"/>
                </a:cxn>
                <a:cxn ang="0">
                  <a:pos x="T8" y="T9"/>
                </a:cxn>
                <a:cxn ang="0">
                  <a:pos x="T10" y="T11"/>
                </a:cxn>
                <a:cxn ang="0">
                  <a:pos x="T12" y="T13"/>
                </a:cxn>
              </a:cxnLst>
              <a:rect l="0" t="0" r="r" b="b"/>
              <a:pathLst>
                <a:path w="263" h="492">
                  <a:moveTo>
                    <a:pt x="0" y="263"/>
                  </a:moveTo>
                  <a:cubicBezTo>
                    <a:pt x="0" y="361"/>
                    <a:pt x="54" y="446"/>
                    <a:pt x="133" y="492"/>
                  </a:cubicBezTo>
                  <a:cubicBezTo>
                    <a:pt x="153" y="457"/>
                    <a:pt x="153" y="457"/>
                    <a:pt x="153" y="457"/>
                  </a:cubicBezTo>
                  <a:cubicBezTo>
                    <a:pt x="85" y="418"/>
                    <a:pt x="40" y="346"/>
                    <a:pt x="40" y="263"/>
                  </a:cubicBezTo>
                  <a:cubicBezTo>
                    <a:pt x="40" y="139"/>
                    <a:pt x="140" y="40"/>
                    <a:pt x="263" y="40"/>
                  </a:cubicBezTo>
                  <a:cubicBezTo>
                    <a:pt x="263" y="0"/>
                    <a:pt x="263" y="0"/>
                    <a:pt x="263" y="0"/>
                  </a:cubicBezTo>
                  <a:cubicBezTo>
                    <a:pt x="118" y="0"/>
                    <a:pt x="0" y="117"/>
                    <a:pt x="0" y="263"/>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4" name="Freeform 1039">
              <a:extLst>
                <a:ext uri="{FF2B5EF4-FFF2-40B4-BE49-F238E27FC236}">
                  <a16:creationId xmlns:a16="http://schemas.microsoft.com/office/drawing/2014/main" id="{300F4E39-52CD-401C-9583-0FD9F3C56BAF}"/>
                </a:ext>
              </a:extLst>
            </p:cNvPr>
            <p:cNvSpPr>
              <a:spLocks/>
            </p:cNvSpPr>
            <p:nvPr/>
          </p:nvSpPr>
          <p:spPr bwMode="auto">
            <a:xfrm>
              <a:off x="8122689" y="865843"/>
              <a:ext cx="1098410" cy="727005"/>
            </a:xfrm>
            <a:custGeom>
              <a:avLst/>
              <a:gdLst>
                <a:gd name="T0" fmla="*/ 0 w 228"/>
                <a:gd name="T1" fmla="*/ 0 h 152"/>
                <a:gd name="T2" fmla="*/ 0 w 228"/>
                <a:gd name="T3" fmla="*/ 40 h 152"/>
                <a:gd name="T4" fmla="*/ 194 w 228"/>
                <a:gd name="T5" fmla="*/ 152 h 152"/>
                <a:gd name="T6" fmla="*/ 228 w 228"/>
                <a:gd name="T7" fmla="*/ 132 h 152"/>
                <a:gd name="T8" fmla="*/ 0 w 228"/>
                <a:gd name="T9" fmla="*/ 0 h 152"/>
              </a:gdLst>
              <a:ahLst/>
              <a:cxnLst>
                <a:cxn ang="0">
                  <a:pos x="T0" y="T1"/>
                </a:cxn>
                <a:cxn ang="0">
                  <a:pos x="T2" y="T3"/>
                </a:cxn>
                <a:cxn ang="0">
                  <a:pos x="T4" y="T5"/>
                </a:cxn>
                <a:cxn ang="0">
                  <a:pos x="T6" y="T7"/>
                </a:cxn>
                <a:cxn ang="0">
                  <a:pos x="T8" y="T9"/>
                </a:cxn>
              </a:cxnLst>
              <a:rect l="0" t="0" r="r" b="b"/>
              <a:pathLst>
                <a:path w="228" h="152">
                  <a:moveTo>
                    <a:pt x="0" y="0"/>
                  </a:moveTo>
                  <a:cubicBezTo>
                    <a:pt x="0" y="40"/>
                    <a:pt x="0" y="40"/>
                    <a:pt x="0" y="40"/>
                  </a:cubicBezTo>
                  <a:cubicBezTo>
                    <a:pt x="83" y="40"/>
                    <a:pt x="155" y="85"/>
                    <a:pt x="194" y="152"/>
                  </a:cubicBezTo>
                  <a:cubicBezTo>
                    <a:pt x="228" y="132"/>
                    <a:pt x="228" y="132"/>
                    <a:pt x="228" y="132"/>
                  </a:cubicBezTo>
                  <a:cubicBezTo>
                    <a:pt x="183" y="53"/>
                    <a:pt x="97" y="0"/>
                    <a:pt x="0" y="0"/>
                  </a:cubicBezTo>
                  <a:close/>
                </a:path>
              </a:pathLst>
            </a:custGeom>
            <a:solidFill>
              <a:srgbClr val="FFFFFF">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Freeform 1040">
              <a:extLst>
                <a:ext uri="{FF2B5EF4-FFF2-40B4-BE49-F238E27FC236}">
                  <a16:creationId xmlns:a16="http://schemas.microsoft.com/office/drawing/2014/main" id="{BBB05A25-151A-499C-9D9D-C86CC06991D7}"/>
                </a:ext>
              </a:extLst>
            </p:cNvPr>
            <p:cNvSpPr>
              <a:spLocks noEditPoints="1"/>
            </p:cNvSpPr>
            <p:nvPr/>
          </p:nvSpPr>
          <p:spPr bwMode="auto">
            <a:xfrm>
              <a:off x="6949209" y="4046489"/>
              <a:ext cx="3346593" cy="2643295"/>
            </a:xfrm>
            <a:custGeom>
              <a:avLst/>
              <a:gdLst>
                <a:gd name="T0" fmla="*/ 663 w 694"/>
                <a:gd name="T1" fmla="*/ 546 h 552"/>
                <a:gd name="T2" fmla="*/ 634 w 694"/>
                <a:gd name="T3" fmla="*/ 552 h 552"/>
                <a:gd name="T4" fmla="*/ 634 w 694"/>
                <a:gd name="T5" fmla="*/ 546 h 552"/>
                <a:gd name="T6" fmla="*/ 548 w 694"/>
                <a:gd name="T7" fmla="*/ 552 h 552"/>
                <a:gd name="T8" fmla="*/ 580 w 694"/>
                <a:gd name="T9" fmla="*/ 549 h 552"/>
                <a:gd name="T10" fmla="*/ 488 w 694"/>
                <a:gd name="T11" fmla="*/ 549 h 552"/>
                <a:gd name="T12" fmla="*/ 520 w 694"/>
                <a:gd name="T13" fmla="*/ 552 h 552"/>
                <a:gd name="T14" fmla="*/ 434 w 694"/>
                <a:gd name="T15" fmla="*/ 546 h 552"/>
                <a:gd name="T16" fmla="*/ 406 w 694"/>
                <a:gd name="T17" fmla="*/ 552 h 552"/>
                <a:gd name="T18" fmla="*/ 406 w 694"/>
                <a:gd name="T19" fmla="*/ 546 h 552"/>
                <a:gd name="T20" fmla="*/ 320 w 694"/>
                <a:gd name="T21" fmla="*/ 552 h 552"/>
                <a:gd name="T22" fmla="*/ 351 w 694"/>
                <a:gd name="T23" fmla="*/ 549 h 552"/>
                <a:gd name="T24" fmla="*/ 263 w 694"/>
                <a:gd name="T25" fmla="*/ 552 h 552"/>
                <a:gd name="T26" fmla="*/ 291 w 694"/>
                <a:gd name="T27" fmla="*/ 546 h 552"/>
                <a:gd name="T28" fmla="*/ 234 w 694"/>
                <a:gd name="T29" fmla="*/ 549 h 552"/>
                <a:gd name="T30" fmla="*/ 235 w 694"/>
                <a:gd name="T31" fmla="*/ 543 h 552"/>
                <a:gd name="T32" fmla="*/ 178 w 694"/>
                <a:gd name="T33" fmla="*/ 535 h 552"/>
                <a:gd name="T34" fmla="*/ 180 w 694"/>
                <a:gd name="T35" fmla="*/ 529 h 552"/>
                <a:gd name="T36" fmla="*/ 127 w 694"/>
                <a:gd name="T37" fmla="*/ 509 h 552"/>
                <a:gd name="T38" fmla="*/ 130 w 694"/>
                <a:gd name="T39" fmla="*/ 503 h 552"/>
                <a:gd name="T40" fmla="*/ 82 w 694"/>
                <a:gd name="T41" fmla="*/ 472 h 552"/>
                <a:gd name="T42" fmla="*/ 86 w 694"/>
                <a:gd name="T43" fmla="*/ 468 h 552"/>
                <a:gd name="T44" fmla="*/ 45 w 694"/>
                <a:gd name="T45" fmla="*/ 428 h 552"/>
                <a:gd name="T46" fmla="*/ 50 w 694"/>
                <a:gd name="T47" fmla="*/ 424 h 552"/>
                <a:gd name="T48" fmla="*/ 19 w 694"/>
                <a:gd name="T49" fmla="*/ 376 h 552"/>
                <a:gd name="T50" fmla="*/ 24 w 694"/>
                <a:gd name="T51" fmla="*/ 374 h 552"/>
                <a:gd name="T52" fmla="*/ 3 w 694"/>
                <a:gd name="T53" fmla="*/ 321 h 552"/>
                <a:gd name="T54" fmla="*/ 9 w 694"/>
                <a:gd name="T55" fmla="*/ 320 h 552"/>
                <a:gd name="T56" fmla="*/ 3 w 694"/>
                <a:gd name="T57" fmla="*/ 267 h 552"/>
                <a:gd name="T58" fmla="*/ 9 w 694"/>
                <a:gd name="T59" fmla="*/ 235 h 552"/>
                <a:gd name="T60" fmla="*/ 11 w 694"/>
                <a:gd name="T61" fmla="*/ 210 h 552"/>
                <a:gd name="T62" fmla="*/ 23 w 694"/>
                <a:gd name="T63" fmla="*/ 181 h 552"/>
                <a:gd name="T64" fmla="*/ 30 w 694"/>
                <a:gd name="T65" fmla="*/ 156 h 552"/>
                <a:gd name="T66" fmla="*/ 49 w 694"/>
                <a:gd name="T67" fmla="*/ 131 h 552"/>
                <a:gd name="T68" fmla="*/ 61 w 694"/>
                <a:gd name="T69" fmla="*/ 108 h 552"/>
                <a:gd name="T70" fmla="*/ 84 w 694"/>
                <a:gd name="T71" fmla="*/ 86 h 552"/>
                <a:gd name="T72" fmla="*/ 484 w 694"/>
                <a:gd name="T73" fmla="*/ 104 h 552"/>
                <a:gd name="T74" fmla="*/ 489 w 694"/>
                <a:gd name="T75" fmla="*/ 100 h 552"/>
                <a:gd name="T76" fmla="*/ 100 w 694"/>
                <a:gd name="T77" fmla="*/ 67 h 552"/>
                <a:gd name="T78" fmla="*/ 127 w 694"/>
                <a:gd name="T79" fmla="*/ 51 h 552"/>
                <a:gd name="T80" fmla="*/ 444 w 694"/>
                <a:gd name="T81" fmla="*/ 65 h 552"/>
                <a:gd name="T82" fmla="*/ 448 w 694"/>
                <a:gd name="T83" fmla="*/ 60 h 552"/>
                <a:gd name="T84" fmla="*/ 147 w 694"/>
                <a:gd name="T85" fmla="*/ 35 h 552"/>
                <a:gd name="T86" fmla="*/ 177 w 694"/>
                <a:gd name="T87" fmla="*/ 25 h 552"/>
                <a:gd name="T88" fmla="*/ 397 w 694"/>
                <a:gd name="T89" fmla="*/ 34 h 552"/>
                <a:gd name="T90" fmla="*/ 399 w 694"/>
                <a:gd name="T91" fmla="*/ 29 h 552"/>
                <a:gd name="T92" fmla="*/ 200 w 694"/>
                <a:gd name="T93" fmla="*/ 14 h 552"/>
                <a:gd name="T94" fmla="*/ 232 w 694"/>
                <a:gd name="T95" fmla="*/ 10 h 552"/>
                <a:gd name="T96" fmla="*/ 344 w 694"/>
                <a:gd name="T97" fmla="*/ 15 h 552"/>
                <a:gd name="T98" fmla="*/ 345 w 694"/>
                <a:gd name="T99" fmla="*/ 9 h 552"/>
                <a:gd name="T100" fmla="*/ 256 w 694"/>
                <a:gd name="T101" fmla="*/ 4 h 552"/>
                <a:gd name="T102" fmla="*/ 288 w 694"/>
                <a:gd name="T103" fmla="*/ 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4" h="552">
                  <a:moveTo>
                    <a:pt x="691" y="552"/>
                  </a:moveTo>
                  <a:cubicBezTo>
                    <a:pt x="663" y="552"/>
                    <a:pt x="663" y="552"/>
                    <a:pt x="663" y="552"/>
                  </a:cubicBezTo>
                  <a:cubicBezTo>
                    <a:pt x="661" y="552"/>
                    <a:pt x="660" y="551"/>
                    <a:pt x="660" y="549"/>
                  </a:cubicBezTo>
                  <a:cubicBezTo>
                    <a:pt x="660" y="548"/>
                    <a:pt x="661" y="546"/>
                    <a:pt x="663" y="546"/>
                  </a:cubicBezTo>
                  <a:cubicBezTo>
                    <a:pt x="691" y="546"/>
                    <a:pt x="691" y="546"/>
                    <a:pt x="691" y="546"/>
                  </a:cubicBezTo>
                  <a:cubicBezTo>
                    <a:pt x="693" y="546"/>
                    <a:pt x="694" y="548"/>
                    <a:pt x="694" y="549"/>
                  </a:cubicBezTo>
                  <a:cubicBezTo>
                    <a:pt x="694" y="551"/>
                    <a:pt x="693" y="552"/>
                    <a:pt x="691" y="552"/>
                  </a:cubicBezTo>
                  <a:close/>
                  <a:moveTo>
                    <a:pt x="634" y="552"/>
                  </a:moveTo>
                  <a:cubicBezTo>
                    <a:pt x="606" y="552"/>
                    <a:pt x="606" y="552"/>
                    <a:pt x="606" y="552"/>
                  </a:cubicBezTo>
                  <a:cubicBezTo>
                    <a:pt x="604" y="552"/>
                    <a:pt x="602" y="551"/>
                    <a:pt x="602" y="549"/>
                  </a:cubicBezTo>
                  <a:cubicBezTo>
                    <a:pt x="602" y="548"/>
                    <a:pt x="604" y="546"/>
                    <a:pt x="606" y="546"/>
                  </a:cubicBezTo>
                  <a:cubicBezTo>
                    <a:pt x="634" y="546"/>
                    <a:pt x="634" y="546"/>
                    <a:pt x="634" y="546"/>
                  </a:cubicBezTo>
                  <a:cubicBezTo>
                    <a:pt x="636" y="546"/>
                    <a:pt x="637" y="548"/>
                    <a:pt x="637" y="549"/>
                  </a:cubicBezTo>
                  <a:cubicBezTo>
                    <a:pt x="637" y="551"/>
                    <a:pt x="636" y="552"/>
                    <a:pt x="634" y="552"/>
                  </a:cubicBezTo>
                  <a:close/>
                  <a:moveTo>
                    <a:pt x="577" y="552"/>
                  </a:moveTo>
                  <a:cubicBezTo>
                    <a:pt x="548" y="552"/>
                    <a:pt x="548" y="552"/>
                    <a:pt x="548" y="552"/>
                  </a:cubicBezTo>
                  <a:cubicBezTo>
                    <a:pt x="547" y="552"/>
                    <a:pt x="545" y="551"/>
                    <a:pt x="545" y="549"/>
                  </a:cubicBezTo>
                  <a:cubicBezTo>
                    <a:pt x="545" y="548"/>
                    <a:pt x="547" y="546"/>
                    <a:pt x="548" y="546"/>
                  </a:cubicBezTo>
                  <a:cubicBezTo>
                    <a:pt x="577" y="546"/>
                    <a:pt x="577" y="546"/>
                    <a:pt x="577" y="546"/>
                  </a:cubicBezTo>
                  <a:cubicBezTo>
                    <a:pt x="579" y="546"/>
                    <a:pt x="580" y="548"/>
                    <a:pt x="580" y="549"/>
                  </a:cubicBezTo>
                  <a:cubicBezTo>
                    <a:pt x="580" y="551"/>
                    <a:pt x="579" y="552"/>
                    <a:pt x="577" y="552"/>
                  </a:cubicBezTo>
                  <a:close/>
                  <a:moveTo>
                    <a:pt x="520" y="552"/>
                  </a:moveTo>
                  <a:cubicBezTo>
                    <a:pt x="491" y="552"/>
                    <a:pt x="491" y="552"/>
                    <a:pt x="491" y="552"/>
                  </a:cubicBezTo>
                  <a:cubicBezTo>
                    <a:pt x="490" y="552"/>
                    <a:pt x="488" y="551"/>
                    <a:pt x="488" y="549"/>
                  </a:cubicBezTo>
                  <a:cubicBezTo>
                    <a:pt x="488" y="548"/>
                    <a:pt x="490" y="546"/>
                    <a:pt x="491" y="546"/>
                  </a:cubicBezTo>
                  <a:cubicBezTo>
                    <a:pt x="520" y="546"/>
                    <a:pt x="520" y="546"/>
                    <a:pt x="520" y="546"/>
                  </a:cubicBezTo>
                  <a:cubicBezTo>
                    <a:pt x="522" y="546"/>
                    <a:pt x="523" y="548"/>
                    <a:pt x="523" y="549"/>
                  </a:cubicBezTo>
                  <a:cubicBezTo>
                    <a:pt x="523" y="551"/>
                    <a:pt x="522" y="552"/>
                    <a:pt x="520" y="552"/>
                  </a:cubicBezTo>
                  <a:close/>
                  <a:moveTo>
                    <a:pt x="463" y="552"/>
                  </a:moveTo>
                  <a:cubicBezTo>
                    <a:pt x="434" y="552"/>
                    <a:pt x="434" y="552"/>
                    <a:pt x="434" y="552"/>
                  </a:cubicBezTo>
                  <a:cubicBezTo>
                    <a:pt x="432" y="552"/>
                    <a:pt x="431" y="551"/>
                    <a:pt x="431" y="549"/>
                  </a:cubicBezTo>
                  <a:cubicBezTo>
                    <a:pt x="431" y="548"/>
                    <a:pt x="432" y="546"/>
                    <a:pt x="434" y="546"/>
                  </a:cubicBezTo>
                  <a:cubicBezTo>
                    <a:pt x="463" y="546"/>
                    <a:pt x="463" y="546"/>
                    <a:pt x="463" y="546"/>
                  </a:cubicBezTo>
                  <a:cubicBezTo>
                    <a:pt x="464" y="546"/>
                    <a:pt x="466" y="548"/>
                    <a:pt x="466" y="549"/>
                  </a:cubicBezTo>
                  <a:cubicBezTo>
                    <a:pt x="466" y="551"/>
                    <a:pt x="464" y="552"/>
                    <a:pt x="463" y="552"/>
                  </a:cubicBezTo>
                  <a:close/>
                  <a:moveTo>
                    <a:pt x="406" y="552"/>
                  </a:moveTo>
                  <a:cubicBezTo>
                    <a:pt x="377" y="552"/>
                    <a:pt x="377" y="552"/>
                    <a:pt x="377" y="552"/>
                  </a:cubicBezTo>
                  <a:cubicBezTo>
                    <a:pt x="375" y="552"/>
                    <a:pt x="374" y="551"/>
                    <a:pt x="374" y="549"/>
                  </a:cubicBezTo>
                  <a:cubicBezTo>
                    <a:pt x="374" y="548"/>
                    <a:pt x="375" y="546"/>
                    <a:pt x="377" y="546"/>
                  </a:cubicBezTo>
                  <a:cubicBezTo>
                    <a:pt x="406" y="546"/>
                    <a:pt x="406" y="546"/>
                    <a:pt x="406" y="546"/>
                  </a:cubicBezTo>
                  <a:cubicBezTo>
                    <a:pt x="407" y="546"/>
                    <a:pt x="409" y="548"/>
                    <a:pt x="409" y="549"/>
                  </a:cubicBezTo>
                  <a:cubicBezTo>
                    <a:pt x="409" y="551"/>
                    <a:pt x="407" y="552"/>
                    <a:pt x="406" y="552"/>
                  </a:cubicBezTo>
                  <a:close/>
                  <a:moveTo>
                    <a:pt x="348" y="552"/>
                  </a:moveTo>
                  <a:cubicBezTo>
                    <a:pt x="320" y="552"/>
                    <a:pt x="320" y="552"/>
                    <a:pt x="320" y="552"/>
                  </a:cubicBezTo>
                  <a:cubicBezTo>
                    <a:pt x="318" y="552"/>
                    <a:pt x="317" y="551"/>
                    <a:pt x="317" y="549"/>
                  </a:cubicBezTo>
                  <a:cubicBezTo>
                    <a:pt x="317" y="548"/>
                    <a:pt x="318" y="546"/>
                    <a:pt x="320" y="546"/>
                  </a:cubicBezTo>
                  <a:cubicBezTo>
                    <a:pt x="348" y="546"/>
                    <a:pt x="348" y="546"/>
                    <a:pt x="348" y="546"/>
                  </a:cubicBezTo>
                  <a:cubicBezTo>
                    <a:pt x="350" y="546"/>
                    <a:pt x="351" y="548"/>
                    <a:pt x="351" y="549"/>
                  </a:cubicBezTo>
                  <a:cubicBezTo>
                    <a:pt x="351" y="551"/>
                    <a:pt x="350" y="552"/>
                    <a:pt x="348" y="552"/>
                  </a:cubicBezTo>
                  <a:close/>
                  <a:moveTo>
                    <a:pt x="291" y="552"/>
                  </a:moveTo>
                  <a:cubicBezTo>
                    <a:pt x="276" y="552"/>
                    <a:pt x="276" y="552"/>
                    <a:pt x="276" y="552"/>
                  </a:cubicBezTo>
                  <a:cubicBezTo>
                    <a:pt x="272" y="552"/>
                    <a:pt x="267" y="552"/>
                    <a:pt x="263" y="552"/>
                  </a:cubicBezTo>
                  <a:cubicBezTo>
                    <a:pt x="261" y="552"/>
                    <a:pt x="259" y="551"/>
                    <a:pt x="260" y="549"/>
                  </a:cubicBezTo>
                  <a:cubicBezTo>
                    <a:pt x="260" y="547"/>
                    <a:pt x="261" y="546"/>
                    <a:pt x="263" y="546"/>
                  </a:cubicBezTo>
                  <a:cubicBezTo>
                    <a:pt x="267" y="546"/>
                    <a:pt x="272" y="546"/>
                    <a:pt x="276" y="546"/>
                  </a:cubicBezTo>
                  <a:cubicBezTo>
                    <a:pt x="291" y="546"/>
                    <a:pt x="291" y="546"/>
                    <a:pt x="291" y="546"/>
                  </a:cubicBezTo>
                  <a:cubicBezTo>
                    <a:pt x="293" y="546"/>
                    <a:pt x="294" y="548"/>
                    <a:pt x="294" y="549"/>
                  </a:cubicBezTo>
                  <a:cubicBezTo>
                    <a:pt x="294" y="551"/>
                    <a:pt x="293" y="552"/>
                    <a:pt x="291" y="552"/>
                  </a:cubicBezTo>
                  <a:close/>
                  <a:moveTo>
                    <a:pt x="234" y="549"/>
                  </a:moveTo>
                  <a:cubicBezTo>
                    <a:pt x="234" y="549"/>
                    <a:pt x="234" y="549"/>
                    <a:pt x="234" y="549"/>
                  </a:cubicBezTo>
                  <a:cubicBezTo>
                    <a:pt x="224" y="548"/>
                    <a:pt x="215" y="546"/>
                    <a:pt x="206" y="543"/>
                  </a:cubicBezTo>
                  <a:cubicBezTo>
                    <a:pt x="204" y="543"/>
                    <a:pt x="203" y="541"/>
                    <a:pt x="203" y="540"/>
                  </a:cubicBezTo>
                  <a:cubicBezTo>
                    <a:pt x="204" y="538"/>
                    <a:pt x="205" y="537"/>
                    <a:pt x="207" y="537"/>
                  </a:cubicBezTo>
                  <a:cubicBezTo>
                    <a:pt x="216" y="540"/>
                    <a:pt x="225" y="542"/>
                    <a:pt x="235" y="543"/>
                  </a:cubicBezTo>
                  <a:cubicBezTo>
                    <a:pt x="236" y="543"/>
                    <a:pt x="238" y="545"/>
                    <a:pt x="237" y="547"/>
                  </a:cubicBezTo>
                  <a:cubicBezTo>
                    <a:pt x="237" y="548"/>
                    <a:pt x="236" y="549"/>
                    <a:pt x="234" y="549"/>
                  </a:cubicBezTo>
                  <a:close/>
                  <a:moveTo>
                    <a:pt x="179" y="535"/>
                  </a:moveTo>
                  <a:cubicBezTo>
                    <a:pt x="179" y="535"/>
                    <a:pt x="178" y="535"/>
                    <a:pt x="178" y="535"/>
                  </a:cubicBezTo>
                  <a:cubicBezTo>
                    <a:pt x="169" y="531"/>
                    <a:pt x="160" y="527"/>
                    <a:pt x="152" y="523"/>
                  </a:cubicBezTo>
                  <a:cubicBezTo>
                    <a:pt x="150" y="522"/>
                    <a:pt x="149" y="520"/>
                    <a:pt x="150" y="519"/>
                  </a:cubicBezTo>
                  <a:cubicBezTo>
                    <a:pt x="151" y="517"/>
                    <a:pt x="153" y="517"/>
                    <a:pt x="154" y="517"/>
                  </a:cubicBezTo>
                  <a:cubicBezTo>
                    <a:pt x="163" y="522"/>
                    <a:pt x="171" y="525"/>
                    <a:pt x="180" y="529"/>
                  </a:cubicBezTo>
                  <a:cubicBezTo>
                    <a:pt x="182" y="529"/>
                    <a:pt x="183" y="531"/>
                    <a:pt x="182" y="533"/>
                  </a:cubicBezTo>
                  <a:cubicBezTo>
                    <a:pt x="182" y="534"/>
                    <a:pt x="180" y="535"/>
                    <a:pt x="179" y="535"/>
                  </a:cubicBezTo>
                  <a:close/>
                  <a:moveTo>
                    <a:pt x="128" y="509"/>
                  </a:moveTo>
                  <a:cubicBezTo>
                    <a:pt x="128" y="509"/>
                    <a:pt x="127" y="509"/>
                    <a:pt x="127" y="509"/>
                  </a:cubicBezTo>
                  <a:cubicBezTo>
                    <a:pt x="118" y="503"/>
                    <a:pt x="111" y="498"/>
                    <a:pt x="103" y="492"/>
                  </a:cubicBezTo>
                  <a:cubicBezTo>
                    <a:pt x="102" y="491"/>
                    <a:pt x="102" y="489"/>
                    <a:pt x="103" y="487"/>
                  </a:cubicBezTo>
                  <a:cubicBezTo>
                    <a:pt x="104" y="486"/>
                    <a:pt x="106" y="486"/>
                    <a:pt x="107" y="487"/>
                  </a:cubicBezTo>
                  <a:cubicBezTo>
                    <a:pt x="114" y="493"/>
                    <a:pt x="122" y="498"/>
                    <a:pt x="130" y="503"/>
                  </a:cubicBezTo>
                  <a:cubicBezTo>
                    <a:pt x="131" y="504"/>
                    <a:pt x="132" y="506"/>
                    <a:pt x="131" y="508"/>
                  </a:cubicBezTo>
                  <a:cubicBezTo>
                    <a:pt x="130" y="509"/>
                    <a:pt x="129" y="509"/>
                    <a:pt x="128" y="509"/>
                  </a:cubicBezTo>
                  <a:close/>
                  <a:moveTo>
                    <a:pt x="84" y="473"/>
                  </a:moveTo>
                  <a:cubicBezTo>
                    <a:pt x="83" y="473"/>
                    <a:pt x="82" y="473"/>
                    <a:pt x="82" y="472"/>
                  </a:cubicBezTo>
                  <a:cubicBezTo>
                    <a:pt x="75" y="466"/>
                    <a:pt x="68" y="458"/>
                    <a:pt x="62" y="451"/>
                  </a:cubicBezTo>
                  <a:cubicBezTo>
                    <a:pt x="61" y="450"/>
                    <a:pt x="61" y="448"/>
                    <a:pt x="63" y="447"/>
                  </a:cubicBezTo>
                  <a:cubicBezTo>
                    <a:pt x="64" y="446"/>
                    <a:pt x="66" y="446"/>
                    <a:pt x="67" y="447"/>
                  </a:cubicBezTo>
                  <a:cubicBezTo>
                    <a:pt x="73" y="454"/>
                    <a:pt x="79" y="461"/>
                    <a:pt x="86" y="468"/>
                  </a:cubicBezTo>
                  <a:cubicBezTo>
                    <a:pt x="87" y="469"/>
                    <a:pt x="87" y="471"/>
                    <a:pt x="86" y="472"/>
                  </a:cubicBezTo>
                  <a:cubicBezTo>
                    <a:pt x="85" y="473"/>
                    <a:pt x="85" y="473"/>
                    <a:pt x="84" y="473"/>
                  </a:cubicBezTo>
                  <a:close/>
                  <a:moveTo>
                    <a:pt x="48" y="429"/>
                  </a:moveTo>
                  <a:cubicBezTo>
                    <a:pt x="47" y="429"/>
                    <a:pt x="46" y="429"/>
                    <a:pt x="45" y="428"/>
                  </a:cubicBezTo>
                  <a:cubicBezTo>
                    <a:pt x="40" y="420"/>
                    <a:pt x="35" y="411"/>
                    <a:pt x="30" y="403"/>
                  </a:cubicBezTo>
                  <a:cubicBezTo>
                    <a:pt x="30" y="401"/>
                    <a:pt x="30" y="399"/>
                    <a:pt x="32" y="399"/>
                  </a:cubicBezTo>
                  <a:cubicBezTo>
                    <a:pt x="33" y="398"/>
                    <a:pt x="35" y="398"/>
                    <a:pt x="36" y="400"/>
                  </a:cubicBezTo>
                  <a:cubicBezTo>
                    <a:pt x="40" y="408"/>
                    <a:pt x="45" y="416"/>
                    <a:pt x="50" y="424"/>
                  </a:cubicBezTo>
                  <a:cubicBezTo>
                    <a:pt x="51" y="426"/>
                    <a:pt x="51" y="428"/>
                    <a:pt x="49" y="429"/>
                  </a:cubicBezTo>
                  <a:cubicBezTo>
                    <a:pt x="49" y="429"/>
                    <a:pt x="48" y="429"/>
                    <a:pt x="48" y="429"/>
                  </a:cubicBezTo>
                  <a:close/>
                  <a:moveTo>
                    <a:pt x="21" y="378"/>
                  </a:moveTo>
                  <a:cubicBezTo>
                    <a:pt x="20" y="378"/>
                    <a:pt x="19" y="378"/>
                    <a:pt x="19" y="376"/>
                  </a:cubicBezTo>
                  <a:cubicBezTo>
                    <a:pt x="15" y="368"/>
                    <a:pt x="12" y="358"/>
                    <a:pt x="9" y="349"/>
                  </a:cubicBezTo>
                  <a:cubicBezTo>
                    <a:pt x="9" y="347"/>
                    <a:pt x="10" y="346"/>
                    <a:pt x="12" y="345"/>
                  </a:cubicBezTo>
                  <a:cubicBezTo>
                    <a:pt x="13" y="345"/>
                    <a:pt x="15" y="346"/>
                    <a:pt x="15" y="347"/>
                  </a:cubicBezTo>
                  <a:cubicBezTo>
                    <a:pt x="18" y="356"/>
                    <a:pt x="21" y="366"/>
                    <a:pt x="24" y="374"/>
                  </a:cubicBezTo>
                  <a:cubicBezTo>
                    <a:pt x="25" y="376"/>
                    <a:pt x="24" y="378"/>
                    <a:pt x="23" y="378"/>
                  </a:cubicBezTo>
                  <a:cubicBezTo>
                    <a:pt x="22" y="378"/>
                    <a:pt x="22" y="378"/>
                    <a:pt x="21" y="378"/>
                  </a:cubicBezTo>
                  <a:close/>
                  <a:moveTo>
                    <a:pt x="6" y="323"/>
                  </a:moveTo>
                  <a:cubicBezTo>
                    <a:pt x="5" y="323"/>
                    <a:pt x="4" y="322"/>
                    <a:pt x="3" y="321"/>
                  </a:cubicBezTo>
                  <a:cubicBezTo>
                    <a:pt x="2" y="311"/>
                    <a:pt x="1" y="302"/>
                    <a:pt x="0" y="292"/>
                  </a:cubicBezTo>
                  <a:cubicBezTo>
                    <a:pt x="0" y="290"/>
                    <a:pt x="1" y="289"/>
                    <a:pt x="3" y="289"/>
                  </a:cubicBezTo>
                  <a:cubicBezTo>
                    <a:pt x="5" y="289"/>
                    <a:pt x="6" y="290"/>
                    <a:pt x="6" y="292"/>
                  </a:cubicBezTo>
                  <a:cubicBezTo>
                    <a:pt x="7" y="301"/>
                    <a:pt x="8" y="311"/>
                    <a:pt x="9" y="320"/>
                  </a:cubicBezTo>
                  <a:cubicBezTo>
                    <a:pt x="10" y="322"/>
                    <a:pt x="9" y="323"/>
                    <a:pt x="7" y="323"/>
                  </a:cubicBezTo>
                  <a:lnTo>
                    <a:pt x="6" y="323"/>
                  </a:lnTo>
                  <a:close/>
                  <a:moveTo>
                    <a:pt x="3" y="267"/>
                  </a:moveTo>
                  <a:cubicBezTo>
                    <a:pt x="3" y="267"/>
                    <a:pt x="3" y="267"/>
                    <a:pt x="3" y="267"/>
                  </a:cubicBezTo>
                  <a:cubicBezTo>
                    <a:pt x="1" y="266"/>
                    <a:pt x="0" y="265"/>
                    <a:pt x="0" y="263"/>
                  </a:cubicBezTo>
                  <a:cubicBezTo>
                    <a:pt x="0" y="254"/>
                    <a:pt x="1" y="244"/>
                    <a:pt x="3" y="235"/>
                  </a:cubicBezTo>
                  <a:cubicBezTo>
                    <a:pt x="3" y="233"/>
                    <a:pt x="5" y="232"/>
                    <a:pt x="6" y="232"/>
                  </a:cubicBezTo>
                  <a:cubicBezTo>
                    <a:pt x="8" y="232"/>
                    <a:pt x="9" y="234"/>
                    <a:pt x="9" y="235"/>
                  </a:cubicBezTo>
                  <a:cubicBezTo>
                    <a:pt x="8" y="245"/>
                    <a:pt x="7" y="254"/>
                    <a:pt x="6" y="264"/>
                  </a:cubicBezTo>
                  <a:cubicBezTo>
                    <a:pt x="6" y="265"/>
                    <a:pt x="5" y="267"/>
                    <a:pt x="3" y="267"/>
                  </a:cubicBezTo>
                  <a:close/>
                  <a:moveTo>
                    <a:pt x="12" y="210"/>
                  </a:moveTo>
                  <a:cubicBezTo>
                    <a:pt x="11" y="210"/>
                    <a:pt x="11" y="210"/>
                    <a:pt x="11" y="210"/>
                  </a:cubicBezTo>
                  <a:cubicBezTo>
                    <a:pt x="9" y="210"/>
                    <a:pt x="8" y="208"/>
                    <a:pt x="9" y="206"/>
                  </a:cubicBezTo>
                  <a:cubicBezTo>
                    <a:pt x="11" y="197"/>
                    <a:pt x="14" y="188"/>
                    <a:pt x="17" y="179"/>
                  </a:cubicBezTo>
                  <a:cubicBezTo>
                    <a:pt x="18" y="177"/>
                    <a:pt x="20" y="176"/>
                    <a:pt x="21" y="177"/>
                  </a:cubicBezTo>
                  <a:cubicBezTo>
                    <a:pt x="23" y="178"/>
                    <a:pt x="24" y="179"/>
                    <a:pt x="23" y="181"/>
                  </a:cubicBezTo>
                  <a:cubicBezTo>
                    <a:pt x="20" y="190"/>
                    <a:pt x="17" y="199"/>
                    <a:pt x="15" y="208"/>
                  </a:cubicBezTo>
                  <a:cubicBezTo>
                    <a:pt x="14" y="209"/>
                    <a:pt x="13" y="210"/>
                    <a:pt x="12" y="210"/>
                  </a:cubicBezTo>
                  <a:close/>
                  <a:moveTo>
                    <a:pt x="32" y="157"/>
                  </a:moveTo>
                  <a:cubicBezTo>
                    <a:pt x="31" y="157"/>
                    <a:pt x="31" y="157"/>
                    <a:pt x="30" y="156"/>
                  </a:cubicBezTo>
                  <a:cubicBezTo>
                    <a:pt x="29" y="156"/>
                    <a:pt x="28" y="154"/>
                    <a:pt x="29" y="152"/>
                  </a:cubicBezTo>
                  <a:cubicBezTo>
                    <a:pt x="33" y="144"/>
                    <a:pt x="38" y="135"/>
                    <a:pt x="43" y="127"/>
                  </a:cubicBezTo>
                  <a:cubicBezTo>
                    <a:pt x="44" y="126"/>
                    <a:pt x="46" y="125"/>
                    <a:pt x="48" y="126"/>
                  </a:cubicBezTo>
                  <a:cubicBezTo>
                    <a:pt x="49" y="127"/>
                    <a:pt x="49" y="129"/>
                    <a:pt x="49" y="131"/>
                  </a:cubicBezTo>
                  <a:cubicBezTo>
                    <a:pt x="43" y="138"/>
                    <a:pt x="39" y="147"/>
                    <a:pt x="35" y="155"/>
                  </a:cubicBezTo>
                  <a:cubicBezTo>
                    <a:pt x="34" y="156"/>
                    <a:pt x="33" y="157"/>
                    <a:pt x="32" y="157"/>
                  </a:cubicBezTo>
                  <a:close/>
                  <a:moveTo>
                    <a:pt x="63" y="109"/>
                  </a:moveTo>
                  <a:cubicBezTo>
                    <a:pt x="62" y="109"/>
                    <a:pt x="61" y="109"/>
                    <a:pt x="61" y="108"/>
                  </a:cubicBezTo>
                  <a:cubicBezTo>
                    <a:pt x="59" y="107"/>
                    <a:pt x="59" y="105"/>
                    <a:pt x="60" y="104"/>
                  </a:cubicBezTo>
                  <a:cubicBezTo>
                    <a:pt x="66" y="96"/>
                    <a:pt x="73" y="89"/>
                    <a:pt x="79" y="82"/>
                  </a:cubicBezTo>
                  <a:cubicBezTo>
                    <a:pt x="81" y="81"/>
                    <a:pt x="83" y="81"/>
                    <a:pt x="84" y="82"/>
                  </a:cubicBezTo>
                  <a:cubicBezTo>
                    <a:pt x="85" y="83"/>
                    <a:pt x="85" y="85"/>
                    <a:pt x="84" y="86"/>
                  </a:cubicBezTo>
                  <a:cubicBezTo>
                    <a:pt x="77" y="93"/>
                    <a:pt x="71" y="100"/>
                    <a:pt x="65" y="108"/>
                  </a:cubicBezTo>
                  <a:cubicBezTo>
                    <a:pt x="64" y="108"/>
                    <a:pt x="63" y="109"/>
                    <a:pt x="63" y="109"/>
                  </a:cubicBezTo>
                  <a:close/>
                  <a:moveTo>
                    <a:pt x="487" y="105"/>
                  </a:moveTo>
                  <a:cubicBezTo>
                    <a:pt x="486" y="105"/>
                    <a:pt x="485" y="105"/>
                    <a:pt x="484" y="104"/>
                  </a:cubicBezTo>
                  <a:cubicBezTo>
                    <a:pt x="478" y="97"/>
                    <a:pt x="472" y="90"/>
                    <a:pt x="465" y="83"/>
                  </a:cubicBezTo>
                  <a:cubicBezTo>
                    <a:pt x="464" y="82"/>
                    <a:pt x="464" y="80"/>
                    <a:pt x="465" y="79"/>
                  </a:cubicBezTo>
                  <a:cubicBezTo>
                    <a:pt x="466" y="78"/>
                    <a:pt x="468" y="78"/>
                    <a:pt x="470" y="79"/>
                  </a:cubicBezTo>
                  <a:cubicBezTo>
                    <a:pt x="476" y="86"/>
                    <a:pt x="483" y="93"/>
                    <a:pt x="489" y="100"/>
                  </a:cubicBezTo>
                  <a:cubicBezTo>
                    <a:pt x="490" y="102"/>
                    <a:pt x="490" y="104"/>
                    <a:pt x="489" y="105"/>
                  </a:cubicBezTo>
                  <a:cubicBezTo>
                    <a:pt x="488" y="105"/>
                    <a:pt x="487" y="105"/>
                    <a:pt x="487" y="105"/>
                  </a:cubicBezTo>
                  <a:close/>
                  <a:moveTo>
                    <a:pt x="103" y="68"/>
                  </a:moveTo>
                  <a:cubicBezTo>
                    <a:pt x="102" y="68"/>
                    <a:pt x="101" y="68"/>
                    <a:pt x="100" y="67"/>
                  </a:cubicBezTo>
                  <a:cubicBezTo>
                    <a:pt x="99" y="66"/>
                    <a:pt x="99" y="64"/>
                    <a:pt x="101" y="63"/>
                  </a:cubicBezTo>
                  <a:cubicBezTo>
                    <a:pt x="108" y="57"/>
                    <a:pt x="116" y="51"/>
                    <a:pt x="124" y="45"/>
                  </a:cubicBezTo>
                  <a:cubicBezTo>
                    <a:pt x="125" y="45"/>
                    <a:pt x="127" y="45"/>
                    <a:pt x="128" y="46"/>
                  </a:cubicBezTo>
                  <a:cubicBezTo>
                    <a:pt x="129" y="48"/>
                    <a:pt x="129" y="50"/>
                    <a:pt x="127" y="51"/>
                  </a:cubicBezTo>
                  <a:cubicBezTo>
                    <a:pt x="119" y="56"/>
                    <a:pt x="112" y="61"/>
                    <a:pt x="105" y="67"/>
                  </a:cubicBezTo>
                  <a:cubicBezTo>
                    <a:pt x="104" y="68"/>
                    <a:pt x="103" y="68"/>
                    <a:pt x="103" y="68"/>
                  </a:cubicBezTo>
                  <a:close/>
                  <a:moveTo>
                    <a:pt x="446" y="65"/>
                  </a:moveTo>
                  <a:cubicBezTo>
                    <a:pt x="445" y="65"/>
                    <a:pt x="445" y="65"/>
                    <a:pt x="444" y="65"/>
                  </a:cubicBezTo>
                  <a:cubicBezTo>
                    <a:pt x="437" y="59"/>
                    <a:pt x="429" y="53"/>
                    <a:pt x="421" y="48"/>
                  </a:cubicBezTo>
                  <a:cubicBezTo>
                    <a:pt x="420" y="47"/>
                    <a:pt x="419" y="45"/>
                    <a:pt x="420" y="44"/>
                  </a:cubicBezTo>
                  <a:cubicBezTo>
                    <a:pt x="421" y="43"/>
                    <a:pt x="423" y="42"/>
                    <a:pt x="424" y="43"/>
                  </a:cubicBezTo>
                  <a:cubicBezTo>
                    <a:pt x="433" y="48"/>
                    <a:pt x="440" y="54"/>
                    <a:pt x="448" y="60"/>
                  </a:cubicBezTo>
                  <a:cubicBezTo>
                    <a:pt x="449" y="61"/>
                    <a:pt x="450" y="63"/>
                    <a:pt x="448" y="64"/>
                  </a:cubicBezTo>
                  <a:cubicBezTo>
                    <a:pt x="448" y="65"/>
                    <a:pt x="447" y="65"/>
                    <a:pt x="446" y="65"/>
                  </a:cubicBezTo>
                  <a:close/>
                  <a:moveTo>
                    <a:pt x="150" y="37"/>
                  </a:moveTo>
                  <a:cubicBezTo>
                    <a:pt x="149" y="37"/>
                    <a:pt x="148" y="36"/>
                    <a:pt x="147" y="35"/>
                  </a:cubicBezTo>
                  <a:cubicBezTo>
                    <a:pt x="147" y="34"/>
                    <a:pt x="147" y="32"/>
                    <a:pt x="149" y="31"/>
                  </a:cubicBezTo>
                  <a:cubicBezTo>
                    <a:pt x="157" y="26"/>
                    <a:pt x="166" y="22"/>
                    <a:pt x="175" y="19"/>
                  </a:cubicBezTo>
                  <a:cubicBezTo>
                    <a:pt x="177" y="18"/>
                    <a:pt x="178" y="19"/>
                    <a:pt x="179" y="21"/>
                  </a:cubicBezTo>
                  <a:cubicBezTo>
                    <a:pt x="180" y="22"/>
                    <a:pt x="179" y="24"/>
                    <a:pt x="177" y="25"/>
                  </a:cubicBezTo>
                  <a:cubicBezTo>
                    <a:pt x="169" y="28"/>
                    <a:pt x="160" y="32"/>
                    <a:pt x="152" y="36"/>
                  </a:cubicBezTo>
                  <a:cubicBezTo>
                    <a:pt x="151" y="37"/>
                    <a:pt x="151" y="37"/>
                    <a:pt x="150" y="37"/>
                  </a:cubicBezTo>
                  <a:close/>
                  <a:moveTo>
                    <a:pt x="398" y="35"/>
                  </a:moveTo>
                  <a:cubicBezTo>
                    <a:pt x="398" y="35"/>
                    <a:pt x="397" y="35"/>
                    <a:pt x="397" y="34"/>
                  </a:cubicBezTo>
                  <a:cubicBezTo>
                    <a:pt x="388" y="30"/>
                    <a:pt x="379" y="26"/>
                    <a:pt x="371" y="23"/>
                  </a:cubicBezTo>
                  <a:cubicBezTo>
                    <a:pt x="369" y="22"/>
                    <a:pt x="368" y="21"/>
                    <a:pt x="369" y="19"/>
                  </a:cubicBezTo>
                  <a:cubicBezTo>
                    <a:pt x="369" y="18"/>
                    <a:pt x="371" y="17"/>
                    <a:pt x="373" y="17"/>
                  </a:cubicBezTo>
                  <a:cubicBezTo>
                    <a:pt x="382" y="21"/>
                    <a:pt x="391" y="25"/>
                    <a:pt x="399" y="29"/>
                  </a:cubicBezTo>
                  <a:cubicBezTo>
                    <a:pt x="401" y="30"/>
                    <a:pt x="402" y="31"/>
                    <a:pt x="401" y="33"/>
                  </a:cubicBezTo>
                  <a:cubicBezTo>
                    <a:pt x="400" y="34"/>
                    <a:pt x="399" y="35"/>
                    <a:pt x="398" y="35"/>
                  </a:cubicBezTo>
                  <a:close/>
                  <a:moveTo>
                    <a:pt x="203" y="16"/>
                  </a:moveTo>
                  <a:cubicBezTo>
                    <a:pt x="202" y="16"/>
                    <a:pt x="201" y="15"/>
                    <a:pt x="200" y="14"/>
                  </a:cubicBezTo>
                  <a:cubicBezTo>
                    <a:pt x="200" y="12"/>
                    <a:pt x="201" y="10"/>
                    <a:pt x="202" y="10"/>
                  </a:cubicBezTo>
                  <a:cubicBezTo>
                    <a:pt x="212" y="7"/>
                    <a:pt x="221" y="5"/>
                    <a:pt x="231" y="4"/>
                  </a:cubicBezTo>
                  <a:cubicBezTo>
                    <a:pt x="232" y="3"/>
                    <a:pt x="234" y="4"/>
                    <a:pt x="234" y="6"/>
                  </a:cubicBezTo>
                  <a:cubicBezTo>
                    <a:pt x="235" y="8"/>
                    <a:pt x="233" y="9"/>
                    <a:pt x="232" y="10"/>
                  </a:cubicBezTo>
                  <a:cubicBezTo>
                    <a:pt x="222" y="11"/>
                    <a:pt x="213" y="13"/>
                    <a:pt x="204" y="16"/>
                  </a:cubicBezTo>
                  <a:lnTo>
                    <a:pt x="203" y="16"/>
                  </a:lnTo>
                  <a:close/>
                  <a:moveTo>
                    <a:pt x="345" y="15"/>
                  </a:moveTo>
                  <a:cubicBezTo>
                    <a:pt x="344" y="15"/>
                    <a:pt x="344" y="15"/>
                    <a:pt x="344" y="15"/>
                  </a:cubicBezTo>
                  <a:cubicBezTo>
                    <a:pt x="335" y="12"/>
                    <a:pt x="325" y="10"/>
                    <a:pt x="316" y="9"/>
                  </a:cubicBezTo>
                  <a:cubicBezTo>
                    <a:pt x="314" y="9"/>
                    <a:pt x="313" y="7"/>
                    <a:pt x="313" y="5"/>
                  </a:cubicBezTo>
                  <a:cubicBezTo>
                    <a:pt x="314" y="4"/>
                    <a:pt x="315" y="3"/>
                    <a:pt x="317" y="3"/>
                  </a:cubicBezTo>
                  <a:cubicBezTo>
                    <a:pt x="326" y="4"/>
                    <a:pt x="336" y="6"/>
                    <a:pt x="345" y="9"/>
                  </a:cubicBezTo>
                  <a:cubicBezTo>
                    <a:pt x="347" y="9"/>
                    <a:pt x="348" y="11"/>
                    <a:pt x="348" y="12"/>
                  </a:cubicBezTo>
                  <a:cubicBezTo>
                    <a:pt x="347" y="14"/>
                    <a:pt x="346" y="15"/>
                    <a:pt x="345" y="15"/>
                  </a:cubicBezTo>
                  <a:close/>
                  <a:moveTo>
                    <a:pt x="260" y="7"/>
                  </a:moveTo>
                  <a:cubicBezTo>
                    <a:pt x="258" y="7"/>
                    <a:pt x="257" y="5"/>
                    <a:pt x="256" y="4"/>
                  </a:cubicBezTo>
                  <a:cubicBezTo>
                    <a:pt x="256" y="2"/>
                    <a:pt x="258" y="0"/>
                    <a:pt x="259" y="0"/>
                  </a:cubicBezTo>
                  <a:cubicBezTo>
                    <a:pt x="269" y="0"/>
                    <a:pt x="279" y="0"/>
                    <a:pt x="288" y="0"/>
                  </a:cubicBezTo>
                  <a:cubicBezTo>
                    <a:pt x="290" y="0"/>
                    <a:pt x="291" y="2"/>
                    <a:pt x="291" y="3"/>
                  </a:cubicBezTo>
                  <a:cubicBezTo>
                    <a:pt x="291" y="5"/>
                    <a:pt x="290" y="6"/>
                    <a:pt x="288" y="6"/>
                  </a:cubicBezTo>
                  <a:cubicBezTo>
                    <a:pt x="279" y="6"/>
                    <a:pt x="269" y="6"/>
                    <a:pt x="260"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6" name="Freeform 1041">
              <a:extLst>
                <a:ext uri="{FF2B5EF4-FFF2-40B4-BE49-F238E27FC236}">
                  <a16:creationId xmlns:a16="http://schemas.microsoft.com/office/drawing/2014/main" id="{89EB9FC4-6DC2-47D9-8A5F-B83A6E221052}"/>
                </a:ext>
              </a:extLst>
            </p:cNvPr>
            <p:cNvSpPr>
              <a:spLocks/>
            </p:cNvSpPr>
            <p:nvPr/>
          </p:nvSpPr>
          <p:spPr bwMode="auto">
            <a:xfrm>
              <a:off x="9363339" y="4631255"/>
              <a:ext cx="71120" cy="90876"/>
            </a:xfrm>
            <a:custGeom>
              <a:avLst/>
              <a:gdLst>
                <a:gd name="T0" fmla="*/ 12 w 15"/>
                <a:gd name="T1" fmla="*/ 19 h 19"/>
                <a:gd name="T2" fmla="*/ 9 w 15"/>
                <a:gd name="T3" fmla="*/ 17 h 19"/>
                <a:gd name="T4" fmla="*/ 1 w 15"/>
                <a:gd name="T5" fmla="*/ 5 h 19"/>
                <a:gd name="T6" fmla="*/ 2 w 15"/>
                <a:gd name="T7" fmla="*/ 1 h 19"/>
                <a:gd name="T8" fmla="*/ 7 w 15"/>
                <a:gd name="T9" fmla="*/ 2 h 19"/>
                <a:gd name="T10" fmla="*/ 14 w 15"/>
                <a:gd name="T11" fmla="*/ 14 h 19"/>
                <a:gd name="T12" fmla="*/ 13 w 15"/>
                <a:gd name="T13" fmla="*/ 18 h 19"/>
                <a:gd name="T14" fmla="*/ 12 w 1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9">
                  <a:moveTo>
                    <a:pt x="12" y="19"/>
                  </a:moveTo>
                  <a:cubicBezTo>
                    <a:pt x="11" y="19"/>
                    <a:pt x="10" y="18"/>
                    <a:pt x="9" y="17"/>
                  </a:cubicBezTo>
                  <a:cubicBezTo>
                    <a:pt x="7" y="13"/>
                    <a:pt x="4" y="9"/>
                    <a:pt x="1" y="5"/>
                  </a:cubicBezTo>
                  <a:cubicBezTo>
                    <a:pt x="0" y="4"/>
                    <a:pt x="1" y="2"/>
                    <a:pt x="2" y="1"/>
                  </a:cubicBezTo>
                  <a:cubicBezTo>
                    <a:pt x="4" y="0"/>
                    <a:pt x="6" y="0"/>
                    <a:pt x="7" y="2"/>
                  </a:cubicBezTo>
                  <a:cubicBezTo>
                    <a:pt x="9" y="6"/>
                    <a:pt x="12" y="10"/>
                    <a:pt x="14" y="14"/>
                  </a:cubicBezTo>
                  <a:cubicBezTo>
                    <a:pt x="15" y="16"/>
                    <a:pt x="15" y="18"/>
                    <a:pt x="13" y="18"/>
                  </a:cubicBezTo>
                  <a:cubicBezTo>
                    <a:pt x="13" y="19"/>
                    <a:pt x="12" y="19"/>
                    <a:pt x="12" y="19"/>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7" name="Freeform 1042">
              <a:extLst>
                <a:ext uri="{FF2B5EF4-FFF2-40B4-BE49-F238E27FC236}">
                  <a16:creationId xmlns:a16="http://schemas.microsoft.com/office/drawing/2014/main" id="{5E4AD8CE-2240-4F54-ADAB-52885FEE35F6}"/>
                </a:ext>
              </a:extLst>
            </p:cNvPr>
            <p:cNvSpPr>
              <a:spLocks/>
            </p:cNvSpPr>
            <p:nvPr/>
          </p:nvSpPr>
          <p:spPr bwMode="auto">
            <a:xfrm>
              <a:off x="8391365" y="2126248"/>
              <a:ext cx="102729" cy="35560"/>
            </a:xfrm>
            <a:custGeom>
              <a:avLst/>
              <a:gdLst>
                <a:gd name="T0" fmla="*/ 17 w 21"/>
                <a:gd name="T1" fmla="*/ 7 h 7"/>
                <a:gd name="T2" fmla="*/ 3 w 21"/>
                <a:gd name="T3" fmla="*/ 7 h 7"/>
                <a:gd name="T4" fmla="*/ 0 w 21"/>
                <a:gd name="T5" fmla="*/ 4 h 7"/>
                <a:gd name="T6" fmla="*/ 3 w 21"/>
                <a:gd name="T7" fmla="*/ 0 h 7"/>
                <a:gd name="T8" fmla="*/ 17 w 21"/>
                <a:gd name="T9" fmla="*/ 0 h 7"/>
                <a:gd name="T10" fmla="*/ 21 w 21"/>
                <a:gd name="T11" fmla="*/ 4 h 7"/>
                <a:gd name="T12" fmla="*/ 17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17" y="7"/>
                  </a:moveTo>
                  <a:cubicBezTo>
                    <a:pt x="3" y="7"/>
                    <a:pt x="3" y="7"/>
                    <a:pt x="3" y="7"/>
                  </a:cubicBezTo>
                  <a:cubicBezTo>
                    <a:pt x="1" y="7"/>
                    <a:pt x="0" y="5"/>
                    <a:pt x="0" y="4"/>
                  </a:cubicBezTo>
                  <a:cubicBezTo>
                    <a:pt x="0" y="2"/>
                    <a:pt x="1" y="0"/>
                    <a:pt x="3" y="0"/>
                  </a:cubicBezTo>
                  <a:cubicBezTo>
                    <a:pt x="17" y="0"/>
                    <a:pt x="17" y="0"/>
                    <a:pt x="17" y="0"/>
                  </a:cubicBezTo>
                  <a:cubicBezTo>
                    <a:pt x="19" y="0"/>
                    <a:pt x="21" y="2"/>
                    <a:pt x="21" y="4"/>
                  </a:cubicBezTo>
                  <a:cubicBezTo>
                    <a:pt x="21" y="5"/>
                    <a:pt x="19" y="7"/>
                    <a:pt x="17"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1043">
              <a:extLst>
                <a:ext uri="{FF2B5EF4-FFF2-40B4-BE49-F238E27FC236}">
                  <a16:creationId xmlns:a16="http://schemas.microsoft.com/office/drawing/2014/main" id="{627C532F-D732-4168-AC80-5CE057EBB9B3}"/>
                </a:ext>
              </a:extLst>
            </p:cNvPr>
            <p:cNvSpPr>
              <a:spLocks noEditPoints="1"/>
            </p:cNvSpPr>
            <p:nvPr/>
          </p:nvSpPr>
          <p:spPr bwMode="auto">
            <a:xfrm>
              <a:off x="8600775" y="2126248"/>
              <a:ext cx="3133233" cy="2564273"/>
            </a:xfrm>
            <a:custGeom>
              <a:avLst/>
              <a:gdLst>
                <a:gd name="T0" fmla="*/ 424 w 650"/>
                <a:gd name="T1" fmla="*/ 529 h 535"/>
                <a:gd name="T2" fmla="*/ 453 w 650"/>
                <a:gd name="T3" fmla="*/ 529 h 535"/>
                <a:gd name="T4" fmla="*/ 479 w 650"/>
                <a:gd name="T5" fmla="*/ 520 h 535"/>
                <a:gd name="T6" fmla="*/ 503 w 650"/>
                <a:gd name="T7" fmla="*/ 502 h 535"/>
                <a:gd name="T8" fmla="*/ 480 w 650"/>
                <a:gd name="T9" fmla="*/ 520 h 535"/>
                <a:gd name="T10" fmla="*/ 527 w 650"/>
                <a:gd name="T11" fmla="*/ 492 h 535"/>
                <a:gd name="T12" fmla="*/ 555 w 650"/>
                <a:gd name="T13" fmla="*/ 471 h 535"/>
                <a:gd name="T14" fmla="*/ 529 w 650"/>
                <a:gd name="T15" fmla="*/ 493 h 535"/>
                <a:gd name="T16" fmla="*/ 571 w 650"/>
                <a:gd name="T17" fmla="*/ 451 h 535"/>
                <a:gd name="T18" fmla="*/ 594 w 650"/>
                <a:gd name="T19" fmla="*/ 434 h 535"/>
                <a:gd name="T20" fmla="*/ 608 w 650"/>
                <a:gd name="T21" fmla="*/ 411 h 535"/>
                <a:gd name="T22" fmla="*/ 619 w 650"/>
                <a:gd name="T23" fmla="*/ 382 h 535"/>
                <a:gd name="T24" fmla="*/ 610 w 650"/>
                <a:gd name="T25" fmla="*/ 410 h 535"/>
                <a:gd name="T26" fmla="*/ 631 w 650"/>
                <a:gd name="T27" fmla="*/ 360 h 535"/>
                <a:gd name="T28" fmla="*/ 641 w 650"/>
                <a:gd name="T29" fmla="*/ 326 h 535"/>
                <a:gd name="T30" fmla="*/ 632 w 650"/>
                <a:gd name="T31" fmla="*/ 360 h 535"/>
                <a:gd name="T32" fmla="*/ 642 w 650"/>
                <a:gd name="T33" fmla="*/ 301 h 535"/>
                <a:gd name="T34" fmla="*/ 647 w 650"/>
                <a:gd name="T35" fmla="*/ 270 h 535"/>
                <a:gd name="T36" fmla="*/ 645 w 650"/>
                <a:gd name="T37" fmla="*/ 304 h 535"/>
                <a:gd name="T38" fmla="*/ 639 w 650"/>
                <a:gd name="T39" fmla="*/ 217 h 535"/>
                <a:gd name="T40" fmla="*/ 649 w 650"/>
                <a:gd name="T41" fmla="*/ 244 h 535"/>
                <a:gd name="T42" fmla="*/ 634 w 650"/>
                <a:gd name="T43" fmla="*/ 192 h 535"/>
                <a:gd name="T44" fmla="*/ 623 w 650"/>
                <a:gd name="T45" fmla="*/ 159 h 535"/>
                <a:gd name="T46" fmla="*/ 635 w 650"/>
                <a:gd name="T47" fmla="*/ 192 h 535"/>
                <a:gd name="T48" fmla="*/ 609 w 650"/>
                <a:gd name="T49" fmla="*/ 138 h 535"/>
                <a:gd name="T50" fmla="*/ 598 w 650"/>
                <a:gd name="T51" fmla="*/ 111 h 535"/>
                <a:gd name="T52" fmla="*/ 611 w 650"/>
                <a:gd name="T53" fmla="*/ 140 h 535"/>
                <a:gd name="T54" fmla="*/ 555 w 650"/>
                <a:gd name="T55" fmla="*/ 73 h 535"/>
                <a:gd name="T56" fmla="*/ 580 w 650"/>
                <a:gd name="T57" fmla="*/ 88 h 535"/>
                <a:gd name="T58" fmla="*/ 535 w 650"/>
                <a:gd name="T59" fmla="*/ 56 h 535"/>
                <a:gd name="T60" fmla="*/ 508 w 650"/>
                <a:gd name="T61" fmla="*/ 36 h 535"/>
                <a:gd name="T62" fmla="*/ 538 w 650"/>
                <a:gd name="T63" fmla="*/ 55 h 535"/>
                <a:gd name="T64" fmla="*/ 484 w 650"/>
                <a:gd name="T65" fmla="*/ 28 h 535"/>
                <a:gd name="T66" fmla="*/ 459 w 650"/>
                <a:gd name="T67" fmla="*/ 12 h 535"/>
                <a:gd name="T68" fmla="*/ 485 w 650"/>
                <a:gd name="T69" fmla="*/ 28 h 535"/>
                <a:gd name="T70" fmla="*/ 402 w 650"/>
                <a:gd name="T71" fmla="*/ 8 h 535"/>
                <a:gd name="T72" fmla="*/ 431 w 650"/>
                <a:gd name="T73" fmla="*/ 5 h 535"/>
                <a:gd name="T74" fmla="*/ 374 w 650"/>
                <a:gd name="T75" fmla="*/ 7 h 535"/>
                <a:gd name="T76" fmla="*/ 346 w 650"/>
                <a:gd name="T77" fmla="*/ 0 h 535"/>
                <a:gd name="T78" fmla="*/ 374 w 650"/>
                <a:gd name="T79" fmla="*/ 7 h 535"/>
                <a:gd name="T80" fmla="*/ 285 w 650"/>
                <a:gd name="T81" fmla="*/ 4 h 535"/>
                <a:gd name="T82" fmla="*/ 320 w 650"/>
                <a:gd name="T83" fmla="*/ 4 h 535"/>
                <a:gd name="T84" fmla="*/ 231 w 650"/>
                <a:gd name="T85" fmla="*/ 7 h 535"/>
                <a:gd name="T86" fmla="*/ 260 w 650"/>
                <a:gd name="T87" fmla="*/ 0 h 535"/>
                <a:gd name="T88" fmla="*/ 203 w 650"/>
                <a:gd name="T89" fmla="*/ 7 h 535"/>
                <a:gd name="T90" fmla="*/ 174 w 650"/>
                <a:gd name="T91" fmla="*/ 0 h 535"/>
                <a:gd name="T92" fmla="*/ 203 w 650"/>
                <a:gd name="T93" fmla="*/ 7 h 535"/>
                <a:gd name="T94" fmla="*/ 114 w 650"/>
                <a:gd name="T95" fmla="*/ 4 h 535"/>
                <a:gd name="T96" fmla="*/ 149 w 650"/>
                <a:gd name="T97" fmla="*/ 4 h 535"/>
                <a:gd name="T98" fmla="*/ 60 w 650"/>
                <a:gd name="T99" fmla="*/ 7 h 535"/>
                <a:gd name="T100" fmla="*/ 89 w 650"/>
                <a:gd name="T101" fmla="*/ 0 h 535"/>
                <a:gd name="T102" fmla="*/ 32 w 650"/>
                <a:gd name="T103" fmla="*/ 7 h 535"/>
                <a:gd name="T104" fmla="*/ 3 w 650"/>
                <a:gd name="T105" fmla="*/ 0 h 535"/>
                <a:gd name="T106" fmla="*/ 32 w 650"/>
                <a:gd name="T107" fmla="*/ 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0" h="535">
                  <a:moveTo>
                    <a:pt x="424" y="535"/>
                  </a:moveTo>
                  <a:cubicBezTo>
                    <a:pt x="423" y="535"/>
                    <a:pt x="421" y="534"/>
                    <a:pt x="421" y="532"/>
                  </a:cubicBezTo>
                  <a:cubicBezTo>
                    <a:pt x="421" y="531"/>
                    <a:pt x="422" y="529"/>
                    <a:pt x="424" y="529"/>
                  </a:cubicBezTo>
                  <a:cubicBezTo>
                    <a:pt x="433" y="527"/>
                    <a:pt x="442" y="525"/>
                    <a:pt x="451" y="523"/>
                  </a:cubicBezTo>
                  <a:cubicBezTo>
                    <a:pt x="453" y="522"/>
                    <a:pt x="455" y="523"/>
                    <a:pt x="455" y="525"/>
                  </a:cubicBezTo>
                  <a:cubicBezTo>
                    <a:pt x="455" y="527"/>
                    <a:pt x="454" y="528"/>
                    <a:pt x="453" y="529"/>
                  </a:cubicBezTo>
                  <a:cubicBezTo>
                    <a:pt x="444" y="531"/>
                    <a:pt x="434" y="533"/>
                    <a:pt x="425" y="535"/>
                  </a:cubicBezTo>
                  <a:lnTo>
                    <a:pt x="424" y="535"/>
                  </a:lnTo>
                  <a:close/>
                  <a:moveTo>
                    <a:pt x="479" y="520"/>
                  </a:moveTo>
                  <a:cubicBezTo>
                    <a:pt x="478" y="520"/>
                    <a:pt x="477" y="519"/>
                    <a:pt x="476" y="518"/>
                  </a:cubicBezTo>
                  <a:cubicBezTo>
                    <a:pt x="476" y="516"/>
                    <a:pt x="476" y="514"/>
                    <a:pt x="478" y="514"/>
                  </a:cubicBezTo>
                  <a:cubicBezTo>
                    <a:pt x="487" y="510"/>
                    <a:pt x="495" y="506"/>
                    <a:pt x="503" y="502"/>
                  </a:cubicBezTo>
                  <a:cubicBezTo>
                    <a:pt x="505" y="501"/>
                    <a:pt x="507" y="502"/>
                    <a:pt x="508" y="503"/>
                  </a:cubicBezTo>
                  <a:cubicBezTo>
                    <a:pt x="508" y="505"/>
                    <a:pt x="508" y="507"/>
                    <a:pt x="506" y="508"/>
                  </a:cubicBezTo>
                  <a:cubicBezTo>
                    <a:pt x="498" y="512"/>
                    <a:pt x="489" y="516"/>
                    <a:pt x="480" y="520"/>
                  </a:cubicBezTo>
                  <a:cubicBezTo>
                    <a:pt x="480" y="520"/>
                    <a:pt x="479" y="520"/>
                    <a:pt x="479" y="520"/>
                  </a:cubicBezTo>
                  <a:close/>
                  <a:moveTo>
                    <a:pt x="529" y="493"/>
                  </a:moveTo>
                  <a:cubicBezTo>
                    <a:pt x="528" y="493"/>
                    <a:pt x="527" y="493"/>
                    <a:pt x="527" y="492"/>
                  </a:cubicBezTo>
                  <a:cubicBezTo>
                    <a:pt x="526" y="490"/>
                    <a:pt x="526" y="489"/>
                    <a:pt x="528" y="488"/>
                  </a:cubicBezTo>
                  <a:cubicBezTo>
                    <a:pt x="535" y="482"/>
                    <a:pt x="543" y="477"/>
                    <a:pt x="550" y="471"/>
                  </a:cubicBezTo>
                  <a:cubicBezTo>
                    <a:pt x="551" y="470"/>
                    <a:pt x="553" y="470"/>
                    <a:pt x="555" y="471"/>
                  </a:cubicBezTo>
                  <a:cubicBezTo>
                    <a:pt x="556" y="472"/>
                    <a:pt x="555" y="474"/>
                    <a:pt x="554" y="475"/>
                  </a:cubicBezTo>
                  <a:cubicBezTo>
                    <a:pt x="547" y="482"/>
                    <a:pt x="539" y="487"/>
                    <a:pt x="531" y="493"/>
                  </a:cubicBezTo>
                  <a:cubicBezTo>
                    <a:pt x="531" y="493"/>
                    <a:pt x="530" y="493"/>
                    <a:pt x="529" y="493"/>
                  </a:cubicBezTo>
                  <a:close/>
                  <a:moveTo>
                    <a:pt x="573" y="457"/>
                  </a:moveTo>
                  <a:cubicBezTo>
                    <a:pt x="572" y="457"/>
                    <a:pt x="571" y="456"/>
                    <a:pt x="571" y="456"/>
                  </a:cubicBezTo>
                  <a:cubicBezTo>
                    <a:pt x="570" y="455"/>
                    <a:pt x="570" y="453"/>
                    <a:pt x="571" y="451"/>
                  </a:cubicBezTo>
                  <a:cubicBezTo>
                    <a:pt x="577" y="445"/>
                    <a:pt x="583" y="437"/>
                    <a:pt x="589" y="430"/>
                  </a:cubicBezTo>
                  <a:cubicBezTo>
                    <a:pt x="590" y="429"/>
                    <a:pt x="592" y="428"/>
                    <a:pt x="593" y="429"/>
                  </a:cubicBezTo>
                  <a:cubicBezTo>
                    <a:pt x="595" y="430"/>
                    <a:pt x="595" y="432"/>
                    <a:pt x="594" y="434"/>
                  </a:cubicBezTo>
                  <a:cubicBezTo>
                    <a:pt x="588" y="441"/>
                    <a:pt x="582" y="449"/>
                    <a:pt x="575" y="456"/>
                  </a:cubicBezTo>
                  <a:cubicBezTo>
                    <a:pt x="575" y="456"/>
                    <a:pt x="574" y="457"/>
                    <a:pt x="573" y="457"/>
                  </a:cubicBezTo>
                  <a:close/>
                  <a:moveTo>
                    <a:pt x="608" y="411"/>
                  </a:moveTo>
                  <a:cubicBezTo>
                    <a:pt x="607" y="411"/>
                    <a:pt x="607" y="411"/>
                    <a:pt x="606" y="411"/>
                  </a:cubicBezTo>
                  <a:cubicBezTo>
                    <a:pt x="605" y="410"/>
                    <a:pt x="604" y="408"/>
                    <a:pt x="605" y="407"/>
                  </a:cubicBezTo>
                  <a:cubicBezTo>
                    <a:pt x="610" y="399"/>
                    <a:pt x="615" y="390"/>
                    <a:pt x="619" y="382"/>
                  </a:cubicBezTo>
                  <a:cubicBezTo>
                    <a:pt x="619" y="380"/>
                    <a:pt x="621" y="380"/>
                    <a:pt x="623" y="381"/>
                  </a:cubicBezTo>
                  <a:cubicBezTo>
                    <a:pt x="624" y="381"/>
                    <a:pt x="625" y="383"/>
                    <a:pt x="624" y="385"/>
                  </a:cubicBezTo>
                  <a:cubicBezTo>
                    <a:pt x="620" y="393"/>
                    <a:pt x="615" y="402"/>
                    <a:pt x="610" y="410"/>
                  </a:cubicBezTo>
                  <a:cubicBezTo>
                    <a:pt x="610" y="411"/>
                    <a:pt x="609" y="411"/>
                    <a:pt x="608" y="411"/>
                  </a:cubicBezTo>
                  <a:close/>
                  <a:moveTo>
                    <a:pt x="632" y="360"/>
                  </a:moveTo>
                  <a:cubicBezTo>
                    <a:pt x="631" y="360"/>
                    <a:pt x="631" y="360"/>
                    <a:pt x="631" y="360"/>
                  </a:cubicBezTo>
                  <a:cubicBezTo>
                    <a:pt x="630" y="359"/>
                    <a:pt x="629" y="357"/>
                    <a:pt x="629" y="356"/>
                  </a:cubicBezTo>
                  <a:cubicBezTo>
                    <a:pt x="632" y="347"/>
                    <a:pt x="635" y="338"/>
                    <a:pt x="637" y="329"/>
                  </a:cubicBezTo>
                  <a:cubicBezTo>
                    <a:pt x="637" y="327"/>
                    <a:pt x="639" y="326"/>
                    <a:pt x="641" y="326"/>
                  </a:cubicBezTo>
                  <a:cubicBezTo>
                    <a:pt x="642" y="327"/>
                    <a:pt x="644" y="329"/>
                    <a:pt x="643" y="330"/>
                  </a:cubicBezTo>
                  <a:cubicBezTo>
                    <a:pt x="641" y="340"/>
                    <a:pt x="638" y="349"/>
                    <a:pt x="635" y="358"/>
                  </a:cubicBezTo>
                  <a:cubicBezTo>
                    <a:pt x="635" y="359"/>
                    <a:pt x="634" y="360"/>
                    <a:pt x="632" y="360"/>
                  </a:cubicBezTo>
                  <a:close/>
                  <a:moveTo>
                    <a:pt x="645" y="304"/>
                  </a:moveTo>
                  <a:cubicBezTo>
                    <a:pt x="645" y="304"/>
                    <a:pt x="645" y="304"/>
                    <a:pt x="645" y="304"/>
                  </a:cubicBezTo>
                  <a:cubicBezTo>
                    <a:pt x="643" y="304"/>
                    <a:pt x="642" y="303"/>
                    <a:pt x="642" y="301"/>
                  </a:cubicBezTo>
                  <a:cubicBezTo>
                    <a:pt x="643" y="292"/>
                    <a:pt x="644" y="282"/>
                    <a:pt x="644" y="273"/>
                  </a:cubicBezTo>
                  <a:cubicBezTo>
                    <a:pt x="644" y="271"/>
                    <a:pt x="645" y="270"/>
                    <a:pt x="647" y="270"/>
                  </a:cubicBezTo>
                  <a:cubicBezTo>
                    <a:pt x="647" y="270"/>
                    <a:pt x="647" y="270"/>
                    <a:pt x="647" y="270"/>
                  </a:cubicBezTo>
                  <a:cubicBezTo>
                    <a:pt x="649" y="270"/>
                    <a:pt x="650" y="271"/>
                    <a:pt x="650" y="273"/>
                  </a:cubicBezTo>
                  <a:cubicBezTo>
                    <a:pt x="650" y="283"/>
                    <a:pt x="649" y="292"/>
                    <a:pt x="648" y="302"/>
                  </a:cubicBezTo>
                  <a:cubicBezTo>
                    <a:pt x="648" y="303"/>
                    <a:pt x="647" y="304"/>
                    <a:pt x="645" y="304"/>
                  </a:cubicBezTo>
                  <a:close/>
                  <a:moveTo>
                    <a:pt x="646" y="248"/>
                  </a:moveTo>
                  <a:cubicBezTo>
                    <a:pt x="644" y="248"/>
                    <a:pt x="643" y="246"/>
                    <a:pt x="643" y="245"/>
                  </a:cubicBezTo>
                  <a:cubicBezTo>
                    <a:pt x="642" y="235"/>
                    <a:pt x="640" y="226"/>
                    <a:pt x="639" y="217"/>
                  </a:cubicBezTo>
                  <a:cubicBezTo>
                    <a:pt x="638" y="215"/>
                    <a:pt x="639" y="214"/>
                    <a:pt x="641" y="213"/>
                  </a:cubicBezTo>
                  <a:cubicBezTo>
                    <a:pt x="643" y="213"/>
                    <a:pt x="644" y="214"/>
                    <a:pt x="645" y="216"/>
                  </a:cubicBezTo>
                  <a:cubicBezTo>
                    <a:pt x="647" y="225"/>
                    <a:pt x="648" y="235"/>
                    <a:pt x="649" y="244"/>
                  </a:cubicBezTo>
                  <a:cubicBezTo>
                    <a:pt x="649" y="246"/>
                    <a:pt x="648" y="247"/>
                    <a:pt x="646" y="247"/>
                  </a:cubicBezTo>
                  <a:lnTo>
                    <a:pt x="646" y="248"/>
                  </a:lnTo>
                  <a:close/>
                  <a:moveTo>
                    <a:pt x="634" y="192"/>
                  </a:moveTo>
                  <a:cubicBezTo>
                    <a:pt x="633" y="192"/>
                    <a:pt x="632" y="191"/>
                    <a:pt x="631" y="190"/>
                  </a:cubicBezTo>
                  <a:cubicBezTo>
                    <a:pt x="629" y="181"/>
                    <a:pt x="625" y="172"/>
                    <a:pt x="621" y="163"/>
                  </a:cubicBezTo>
                  <a:cubicBezTo>
                    <a:pt x="621" y="162"/>
                    <a:pt x="621" y="160"/>
                    <a:pt x="623" y="159"/>
                  </a:cubicBezTo>
                  <a:cubicBezTo>
                    <a:pt x="625" y="158"/>
                    <a:pt x="626" y="159"/>
                    <a:pt x="627" y="161"/>
                  </a:cubicBezTo>
                  <a:cubicBezTo>
                    <a:pt x="631" y="169"/>
                    <a:pt x="634" y="179"/>
                    <a:pt x="637" y="188"/>
                  </a:cubicBezTo>
                  <a:cubicBezTo>
                    <a:pt x="638" y="189"/>
                    <a:pt x="637" y="191"/>
                    <a:pt x="635" y="192"/>
                  </a:cubicBezTo>
                  <a:lnTo>
                    <a:pt x="634" y="192"/>
                  </a:lnTo>
                  <a:close/>
                  <a:moveTo>
                    <a:pt x="611" y="140"/>
                  </a:moveTo>
                  <a:cubicBezTo>
                    <a:pt x="610" y="140"/>
                    <a:pt x="609" y="139"/>
                    <a:pt x="609" y="138"/>
                  </a:cubicBezTo>
                  <a:cubicBezTo>
                    <a:pt x="604" y="130"/>
                    <a:pt x="599" y="122"/>
                    <a:pt x="593" y="114"/>
                  </a:cubicBezTo>
                  <a:cubicBezTo>
                    <a:pt x="592" y="113"/>
                    <a:pt x="593" y="111"/>
                    <a:pt x="594" y="110"/>
                  </a:cubicBezTo>
                  <a:cubicBezTo>
                    <a:pt x="595" y="109"/>
                    <a:pt x="597" y="109"/>
                    <a:pt x="598" y="111"/>
                  </a:cubicBezTo>
                  <a:cubicBezTo>
                    <a:pt x="604" y="119"/>
                    <a:pt x="609" y="127"/>
                    <a:pt x="614" y="135"/>
                  </a:cubicBezTo>
                  <a:cubicBezTo>
                    <a:pt x="615" y="136"/>
                    <a:pt x="614" y="138"/>
                    <a:pt x="613" y="139"/>
                  </a:cubicBezTo>
                  <a:cubicBezTo>
                    <a:pt x="612" y="139"/>
                    <a:pt x="612" y="140"/>
                    <a:pt x="611" y="140"/>
                  </a:cubicBezTo>
                  <a:close/>
                  <a:moveTo>
                    <a:pt x="578" y="94"/>
                  </a:moveTo>
                  <a:cubicBezTo>
                    <a:pt x="577" y="94"/>
                    <a:pt x="576" y="93"/>
                    <a:pt x="575" y="93"/>
                  </a:cubicBezTo>
                  <a:cubicBezTo>
                    <a:pt x="569" y="86"/>
                    <a:pt x="562" y="79"/>
                    <a:pt x="555" y="73"/>
                  </a:cubicBezTo>
                  <a:cubicBezTo>
                    <a:pt x="554" y="72"/>
                    <a:pt x="554" y="70"/>
                    <a:pt x="555" y="68"/>
                  </a:cubicBezTo>
                  <a:cubicBezTo>
                    <a:pt x="556" y="67"/>
                    <a:pt x="558" y="67"/>
                    <a:pt x="559" y="68"/>
                  </a:cubicBezTo>
                  <a:cubicBezTo>
                    <a:pt x="567" y="75"/>
                    <a:pt x="574" y="81"/>
                    <a:pt x="580" y="88"/>
                  </a:cubicBezTo>
                  <a:cubicBezTo>
                    <a:pt x="581" y="90"/>
                    <a:pt x="581" y="92"/>
                    <a:pt x="580" y="93"/>
                  </a:cubicBezTo>
                  <a:cubicBezTo>
                    <a:pt x="579" y="93"/>
                    <a:pt x="578" y="94"/>
                    <a:pt x="578" y="94"/>
                  </a:cubicBezTo>
                  <a:close/>
                  <a:moveTo>
                    <a:pt x="535" y="56"/>
                  </a:moveTo>
                  <a:cubicBezTo>
                    <a:pt x="534" y="56"/>
                    <a:pt x="534" y="56"/>
                    <a:pt x="533" y="55"/>
                  </a:cubicBezTo>
                  <a:cubicBezTo>
                    <a:pt x="526" y="50"/>
                    <a:pt x="518" y="45"/>
                    <a:pt x="509" y="40"/>
                  </a:cubicBezTo>
                  <a:cubicBezTo>
                    <a:pt x="508" y="39"/>
                    <a:pt x="507" y="37"/>
                    <a:pt x="508" y="36"/>
                  </a:cubicBezTo>
                  <a:cubicBezTo>
                    <a:pt x="509" y="34"/>
                    <a:pt x="511" y="34"/>
                    <a:pt x="513" y="35"/>
                  </a:cubicBezTo>
                  <a:cubicBezTo>
                    <a:pt x="521" y="39"/>
                    <a:pt x="529" y="45"/>
                    <a:pt x="537" y="50"/>
                  </a:cubicBezTo>
                  <a:cubicBezTo>
                    <a:pt x="538" y="51"/>
                    <a:pt x="539" y="53"/>
                    <a:pt x="538" y="55"/>
                  </a:cubicBezTo>
                  <a:cubicBezTo>
                    <a:pt x="537" y="55"/>
                    <a:pt x="536" y="56"/>
                    <a:pt x="535" y="56"/>
                  </a:cubicBezTo>
                  <a:close/>
                  <a:moveTo>
                    <a:pt x="485" y="28"/>
                  </a:moveTo>
                  <a:cubicBezTo>
                    <a:pt x="485" y="28"/>
                    <a:pt x="485" y="28"/>
                    <a:pt x="484" y="28"/>
                  </a:cubicBezTo>
                  <a:cubicBezTo>
                    <a:pt x="476" y="24"/>
                    <a:pt x="467" y="21"/>
                    <a:pt x="458" y="18"/>
                  </a:cubicBezTo>
                  <a:cubicBezTo>
                    <a:pt x="456" y="18"/>
                    <a:pt x="455" y="16"/>
                    <a:pt x="456" y="14"/>
                  </a:cubicBezTo>
                  <a:cubicBezTo>
                    <a:pt x="456" y="13"/>
                    <a:pt x="458" y="12"/>
                    <a:pt x="459" y="12"/>
                  </a:cubicBezTo>
                  <a:cubicBezTo>
                    <a:pt x="469" y="15"/>
                    <a:pt x="478" y="18"/>
                    <a:pt x="487" y="22"/>
                  </a:cubicBezTo>
                  <a:cubicBezTo>
                    <a:pt x="488" y="23"/>
                    <a:pt x="489" y="24"/>
                    <a:pt x="488" y="26"/>
                  </a:cubicBezTo>
                  <a:cubicBezTo>
                    <a:pt x="488" y="27"/>
                    <a:pt x="487" y="28"/>
                    <a:pt x="485" y="28"/>
                  </a:cubicBezTo>
                  <a:close/>
                  <a:moveTo>
                    <a:pt x="431" y="11"/>
                  </a:moveTo>
                  <a:cubicBezTo>
                    <a:pt x="430" y="11"/>
                    <a:pt x="430" y="11"/>
                    <a:pt x="430" y="11"/>
                  </a:cubicBezTo>
                  <a:cubicBezTo>
                    <a:pt x="421" y="10"/>
                    <a:pt x="412" y="8"/>
                    <a:pt x="402" y="8"/>
                  </a:cubicBezTo>
                  <a:cubicBezTo>
                    <a:pt x="401" y="7"/>
                    <a:pt x="399" y="6"/>
                    <a:pt x="400" y="4"/>
                  </a:cubicBezTo>
                  <a:cubicBezTo>
                    <a:pt x="400" y="2"/>
                    <a:pt x="401" y="1"/>
                    <a:pt x="403" y="1"/>
                  </a:cubicBezTo>
                  <a:cubicBezTo>
                    <a:pt x="412" y="2"/>
                    <a:pt x="422" y="3"/>
                    <a:pt x="431" y="5"/>
                  </a:cubicBezTo>
                  <a:cubicBezTo>
                    <a:pt x="433" y="6"/>
                    <a:pt x="434" y="7"/>
                    <a:pt x="434" y="9"/>
                  </a:cubicBezTo>
                  <a:cubicBezTo>
                    <a:pt x="434" y="10"/>
                    <a:pt x="432" y="11"/>
                    <a:pt x="431" y="11"/>
                  </a:cubicBezTo>
                  <a:close/>
                  <a:moveTo>
                    <a:pt x="374" y="7"/>
                  </a:moveTo>
                  <a:cubicBezTo>
                    <a:pt x="346" y="7"/>
                    <a:pt x="346" y="7"/>
                    <a:pt x="346" y="7"/>
                  </a:cubicBezTo>
                  <a:cubicBezTo>
                    <a:pt x="344" y="7"/>
                    <a:pt x="342" y="5"/>
                    <a:pt x="342" y="4"/>
                  </a:cubicBezTo>
                  <a:cubicBezTo>
                    <a:pt x="342" y="2"/>
                    <a:pt x="344" y="0"/>
                    <a:pt x="346" y="0"/>
                  </a:cubicBezTo>
                  <a:cubicBezTo>
                    <a:pt x="374" y="0"/>
                    <a:pt x="374" y="0"/>
                    <a:pt x="374" y="0"/>
                  </a:cubicBezTo>
                  <a:cubicBezTo>
                    <a:pt x="376" y="0"/>
                    <a:pt x="377" y="2"/>
                    <a:pt x="377" y="4"/>
                  </a:cubicBezTo>
                  <a:cubicBezTo>
                    <a:pt x="377" y="5"/>
                    <a:pt x="376" y="7"/>
                    <a:pt x="374" y="7"/>
                  </a:cubicBezTo>
                  <a:close/>
                  <a:moveTo>
                    <a:pt x="317" y="7"/>
                  </a:moveTo>
                  <a:cubicBezTo>
                    <a:pt x="288" y="7"/>
                    <a:pt x="288" y="7"/>
                    <a:pt x="288" y="7"/>
                  </a:cubicBezTo>
                  <a:cubicBezTo>
                    <a:pt x="287" y="7"/>
                    <a:pt x="285" y="5"/>
                    <a:pt x="285" y="4"/>
                  </a:cubicBezTo>
                  <a:cubicBezTo>
                    <a:pt x="285" y="2"/>
                    <a:pt x="287" y="0"/>
                    <a:pt x="288" y="0"/>
                  </a:cubicBezTo>
                  <a:cubicBezTo>
                    <a:pt x="317" y="0"/>
                    <a:pt x="317" y="0"/>
                    <a:pt x="317" y="0"/>
                  </a:cubicBezTo>
                  <a:cubicBezTo>
                    <a:pt x="319" y="0"/>
                    <a:pt x="320" y="2"/>
                    <a:pt x="320" y="4"/>
                  </a:cubicBezTo>
                  <a:cubicBezTo>
                    <a:pt x="320" y="5"/>
                    <a:pt x="319" y="7"/>
                    <a:pt x="317" y="7"/>
                  </a:cubicBezTo>
                  <a:close/>
                  <a:moveTo>
                    <a:pt x="260" y="7"/>
                  </a:moveTo>
                  <a:cubicBezTo>
                    <a:pt x="231" y="7"/>
                    <a:pt x="231" y="7"/>
                    <a:pt x="231" y="7"/>
                  </a:cubicBezTo>
                  <a:cubicBezTo>
                    <a:pt x="230" y="7"/>
                    <a:pt x="228" y="5"/>
                    <a:pt x="228" y="4"/>
                  </a:cubicBezTo>
                  <a:cubicBezTo>
                    <a:pt x="228" y="2"/>
                    <a:pt x="230" y="0"/>
                    <a:pt x="231" y="0"/>
                  </a:cubicBezTo>
                  <a:cubicBezTo>
                    <a:pt x="260" y="0"/>
                    <a:pt x="260" y="0"/>
                    <a:pt x="260" y="0"/>
                  </a:cubicBezTo>
                  <a:cubicBezTo>
                    <a:pt x="262" y="0"/>
                    <a:pt x="263" y="2"/>
                    <a:pt x="263" y="4"/>
                  </a:cubicBezTo>
                  <a:cubicBezTo>
                    <a:pt x="263" y="5"/>
                    <a:pt x="262" y="7"/>
                    <a:pt x="260" y="7"/>
                  </a:cubicBezTo>
                  <a:close/>
                  <a:moveTo>
                    <a:pt x="203" y="7"/>
                  </a:moveTo>
                  <a:cubicBezTo>
                    <a:pt x="174" y="7"/>
                    <a:pt x="174" y="7"/>
                    <a:pt x="174" y="7"/>
                  </a:cubicBezTo>
                  <a:cubicBezTo>
                    <a:pt x="173" y="7"/>
                    <a:pt x="171" y="5"/>
                    <a:pt x="171" y="4"/>
                  </a:cubicBezTo>
                  <a:cubicBezTo>
                    <a:pt x="171" y="2"/>
                    <a:pt x="173" y="0"/>
                    <a:pt x="174" y="0"/>
                  </a:cubicBezTo>
                  <a:cubicBezTo>
                    <a:pt x="203" y="0"/>
                    <a:pt x="203" y="0"/>
                    <a:pt x="203" y="0"/>
                  </a:cubicBezTo>
                  <a:cubicBezTo>
                    <a:pt x="205" y="0"/>
                    <a:pt x="206" y="2"/>
                    <a:pt x="206" y="4"/>
                  </a:cubicBezTo>
                  <a:cubicBezTo>
                    <a:pt x="206" y="5"/>
                    <a:pt x="205" y="7"/>
                    <a:pt x="203" y="7"/>
                  </a:cubicBezTo>
                  <a:close/>
                  <a:moveTo>
                    <a:pt x="146" y="7"/>
                  </a:moveTo>
                  <a:cubicBezTo>
                    <a:pt x="117" y="7"/>
                    <a:pt x="117" y="7"/>
                    <a:pt x="117" y="7"/>
                  </a:cubicBezTo>
                  <a:cubicBezTo>
                    <a:pt x="115" y="7"/>
                    <a:pt x="114" y="5"/>
                    <a:pt x="114" y="4"/>
                  </a:cubicBezTo>
                  <a:cubicBezTo>
                    <a:pt x="114" y="2"/>
                    <a:pt x="115" y="0"/>
                    <a:pt x="117" y="0"/>
                  </a:cubicBezTo>
                  <a:cubicBezTo>
                    <a:pt x="146" y="0"/>
                    <a:pt x="146" y="0"/>
                    <a:pt x="146" y="0"/>
                  </a:cubicBezTo>
                  <a:cubicBezTo>
                    <a:pt x="147" y="0"/>
                    <a:pt x="149" y="2"/>
                    <a:pt x="149" y="4"/>
                  </a:cubicBezTo>
                  <a:cubicBezTo>
                    <a:pt x="149" y="5"/>
                    <a:pt x="147" y="7"/>
                    <a:pt x="146" y="7"/>
                  </a:cubicBezTo>
                  <a:close/>
                  <a:moveTo>
                    <a:pt x="89" y="7"/>
                  </a:moveTo>
                  <a:cubicBezTo>
                    <a:pt x="60" y="7"/>
                    <a:pt x="60" y="7"/>
                    <a:pt x="60" y="7"/>
                  </a:cubicBezTo>
                  <a:cubicBezTo>
                    <a:pt x="58" y="7"/>
                    <a:pt x="57" y="5"/>
                    <a:pt x="57" y="4"/>
                  </a:cubicBezTo>
                  <a:cubicBezTo>
                    <a:pt x="57" y="2"/>
                    <a:pt x="58" y="0"/>
                    <a:pt x="60" y="0"/>
                  </a:cubicBezTo>
                  <a:cubicBezTo>
                    <a:pt x="89" y="0"/>
                    <a:pt x="89" y="0"/>
                    <a:pt x="89" y="0"/>
                  </a:cubicBezTo>
                  <a:cubicBezTo>
                    <a:pt x="90" y="0"/>
                    <a:pt x="92" y="2"/>
                    <a:pt x="92" y="4"/>
                  </a:cubicBezTo>
                  <a:cubicBezTo>
                    <a:pt x="92" y="5"/>
                    <a:pt x="90" y="7"/>
                    <a:pt x="89" y="7"/>
                  </a:cubicBezTo>
                  <a:close/>
                  <a:moveTo>
                    <a:pt x="32" y="7"/>
                  </a:moveTo>
                  <a:cubicBezTo>
                    <a:pt x="3" y="7"/>
                    <a:pt x="3" y="7"/>
                    <a:pt x="3" y="7"/>
                  </a:cubicBezTo>
                  <a:cubicBezTo>
                    <a:pt x="1" y="7"/>
                    <a:pt x="0" y="5"/>
                    <a:pt x="0" y="4"/>
                  </a:cubicBezTo>
                  <a:cubicBezTo>
                    <a:pt x="0" y="2"/>
                    <a:pt x="1" y="0"/>
                    <a:pt x="3" y="0"/>
                  </a:cubicBezTo>
                  <a:cubicBezTo>
                    <a:pt x="32" y="0"/>
                    <a:pt x="32" y="0"/>
                    <a:pt x="32" y="0"/>
                  </a:cubicBezTo>
                  <a:cubicBezTo>
                    <a:pt x="33" y="0"/>
                    <a:pt x="35" y="2"/>
                    <a:pt x="35" y="4"/>
                  </a:cubicBezTo>
                  <a:cubicBezTo>
                    <a:pt x="35" y="5"/>
                    <a:pt x="33" y="7"/>
                    <a:pt x="32" y="7"/>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9" name="Freeform 1044">
              <a:extLst>
                <a:ext uri="{FF2B5EF4-FFF2-40B4-BE49-F238E27FC236}">
                  <a16:creationId xmlns:a16="http://schemas.microsoft.com/office/drawing/2014/main" id="{B1964E08-28D3-4627-8EF5-F8C08114D6E6}"/>
                </a:ext>
              </a:extLst>
            </p:cNvPr>
            <p:cNvSpPr>
              <a:spLocks/>
            </p:cNvSpPr>
            <p:nvPr/>
          </p:nvSpPr>
          <p:spPr bwMode="auto">
            <a:xfrm>
              <a:off x="10422238" y="4678668"/>
              <a:ext cx="102729" cy="27658"/>
            </a:xfrm>
            <a:custGeom>
              <a:avLst/>
              <a:gdLst>
                <a:gd name="T0" fmla="*/ 3 w 21"/>
                <a:gd name="T1" fmla="*/ 6 h 6"/>
                <a:gd name="T2" fmla="*/ 0 w 21"/>
                <a:gd name="T3" fmla="*/ 3 h 6"/>
                <a:gd name="T4" fmla="*/ 3 w 21"/>
                <a:gd name="T5" fmla="*/ 0 h 6"/>
                <a:gd name="T6" fmla="*/ 17 w 21"/>
                <a:gd name="T7" fmla="*/ 0 h 6"/>
                <a:gd name="T8" fmla="*/ 21 w 21"/>
                <a:gd name="T9" fmla="*/ 3 h 6"/>
                <a:gd name="T10" fmla="*/ 18 w 21"/>
                <a:gd name="T11" fmla="*/ 6 h 6"/>
                <a:gd name="T12" fmla="*/ 3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3" y="6"/>
                  </a:moveTo>
                  <a:cubicBezTo>
                    <a:pt x="1" y="6"/>
                    <a:pt x="0" y="5"/>
                    <a:pt x="0" y="3"/>
                  </a:cubicBezTo>
                  <a:cubicBezTo>
                    <a:pt x="0" y="2"/>
                    <a:pt x="1" y="0"/>
                    <a:pt x="3" y="0"/>
                  </a:cubicBezTo>
                  <a:cubicBezTo>
                    <a:pt x="8" y="0"/>
                    <a:pt x="13" y="0"/>
                    <a:pt x="17" y="0"/>
                  </a:cubicBezTo>
                  <a:cubicBezTo>
                    <a:pt x="19" y="0"/>
                    <a:pt x="20" y="1"/>
                    <a:pt x="21" y="3"/>
                  </a:cubicBezTo>
                  <a:cubicBezTo>
                    <a:pt x="21" y="5"/>
                    <a:pt x="19" y="6"/>
                    <a:pt x="18" y="6"/>
                  </a:cubicBezTo>
                  <a:cubicBezTo>
                    <a:pt x="13" y="6"/>
                    <a:pt x="8" y="6"/>
                    <a:pt x="3"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347">
              <a:extLst>
                <a:ext uri="{FF2B5EF4-FFF2-40B4-BE49-F238E27FC236}">
                  <a16:creationId xmlns:a16="http://schemas.microsoft.com/office/drawing/2014/main" id="{CB5B2AEF-06F4-4C2E-A6E4-C50D8092C85A}"/>
                </a:ext>
              </a:extLst>
            </p:cNvPr>
            <p:cNvSpPr>
              <a:spLocks noEditPoints="1"/>
            </p:cNvSpPr>
            <p:nvPr/>
          </p:nvSpPr>
          <p:spPr bwMode="auto">
            <a:xfrm>
              <a:off x="9374146" y="2336732"/>
              <a:ext cx="2142550" cy="213186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90000"/>
                <a:lumOff val="1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5B581C6E-42B9-4064-83CD-301E75C0CCDB}"/>
                </a:ext>
              </a:extLst>
            </p:cNvPr>
            <p:cNvSpPr/>
            <p:nvPr/>
          </p:nvSpPr>
          <p:spPr bwMode="auto">
            <a:xfrm>
              <a:off x="9717866" y="2675109"/>
              <a:ext cx="1455110" cy="1455109"/>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232" name="Circle: Hollow 231">
              <a:extLst>
                <a:ext uri="{FF2B5EF4-FFF2-40B4-BE49-F238E27FC236}">
                  <a16:creationId xmlns:a16="http://schemas.microsoft.com/office/drawing/2014/main" id="{6668FC7F-A808-4002-866A-64EE40AF17AA}"/>
                </a:ext>
              </a:extLst>
            </p:cNvPr>
            <p:cNvSpPr/>
            <p:nvPr/>
          </p:nvSpPr>
          <p:spPr bwMode="auto">
            <a:xfrm>
              <a:off x="9717866" y="2675109"/>
              <a:ext cx="1455110" cy="1455109"/>
            </a:xfrm>
            <a:prstGeom prst="donut">
              <a:avLst>
                <a:gd name="adj" fmla="val 4852"/>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E3611E6-9E46-46BC-AF39-591EC252191E}"/>
                </a:ext>
              </a:extLst>
            </p:cNvPr>
            <p:cNvGrpSpPr/>
            <p:nvPr/>
          </p:nvGrpSpPr>
          <p:grpSpPr>
            <a:xfrm>
              <a:off x="7203504" y="4333342"/>
              <a:ext cx="2142550" cy="2131863"/>
              <a:chOff x="2781727" y="3704522"/>
              <a:chExt cx="2286062" cy="2274660"/>
            </a:xfrm>
          </p:grpSpPr>
          <p:sp>
            <p:nvSpPr>
              <p:cNvPr id="731" name="Freeform 347">
                <a:extLst>
                  <a:ext uri="{FF2B5EF4-FFF2-40B4-BE49-F238E27FC236}">
                    <a16:creationId xmlns:a16="http://schemas.microsoft.com/office/drawing/2014/main" id="{2633E4E2-966A-4FF8-81B6-F79E8C576CB9}"/>
                  </a:ext>
                </a:extLst>
              </p:cNvPr>
              <p:cNvSpPr>
                <a:spLocks noEditPoints="1"/>
              </p:cNvSpPr>
              <p:nvPr/>
            </p:nvSpPr>
            <p:spPr bwMode="auto">
              <a:xfrm>
                <a:off x="2781727" y="3704522"/>
                <a:ext cx="2286062" cy="227466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205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2" name="Oval 731">
                <a:extLst>
                  <a:ext uri="{FF2B5EF4-FFF2-40B4-BE49-F238E27FC236}">
                    <a16:creationId xmlns:a16="http://schemas.microsoft.com/office/drawing/2014/main" id="{5431EF8F-4066-472F-9013-AC12F832E148}"/>
                  </a:ext>
                </a:extLst>
              </p:cNvPr>
              <p:cNvSpPr/>
              <p:nvPr/>
            </p:nvSpPr>
            <p:spPr bwMode="auto">
              <a:xfrm>
                <a:off x="3148470" y="4065564"/>
                <a:ext cx="1552576" cy="155257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733" name="Circle: Hollow 732">
                <a:extLst>
                  <a:ext uri="{FF2B5EF4-FFF2-40B4-BE49-F238E27FC236}">
                    <a16:creationId xmlns:a16="http://schemas.microsoft.com/office/drawing/2014/main" id="{C68C29E2-03D9-4386-B59A-BD48FFAE54F8}"/>
                  </a:ext>
                </a:extLst>
              </p:cNvPr>
              <p:cNvSpPr/>
              <p:nvPr/>
            </p:nvSpPr>
            <p:spPr bwMode="auto">
              <a:xfrm>
                <a:off x="3148470" y="4065564"/>
                <a:ext cx="1552576" cy="1552576"/>
              </a:xfrm>
              <a:prstGeom prst="donut">
                <a:avLst>
                  <a:gd name="adj" fmla="val 5255"/>
                </a:avLst>
              </a:prstGeom>
              <a:solidFill>
                <a:srgbClr val="0078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34" name="Freeform 11">
              <a:extLst>
                <a:ext uri="{FF2B5EF4-FFF2-40B4-BE49-F238E27FC236}">
                  <a16:creationId xmlns:a16="http://schemas.microsoft.com/office/drawing/2014/main" id="{17999C51-82A2-4B73-A8F1-B633F8281600}"/>
                </a:ext>
              </a:extLst>
            </p:cNvPr>
            <p:cNvSpPr>
              <a:spLocks noEditPoints="1"/>
            </p:cNvSpPr>
            <p:nvPr/>
          </p:nvSpPr>
          <p:spPr bwMode="auto">
            <a:xfrm>
              <a:off x="9446255" y="4448492"/>
              <a:ext cx="871883" cy="876474"/>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5" name="Freeform 1048">
              <a:extLst>
                <a:ext uri="{FF2B5EF4-FFF2-40B4-BE49-F238E27FC236}">
                  <a16:creationId xmlns:a16="http://schemas.microsoft.com/office/drawing/2014/main" id="{3EAFA704-DA6C-4EC4-A9B3-DEC61FEFC1B3}"/>
                </a:ext>
              </a:extLst>
            </p:cNvPr>
            <p:cNvSpPr>
              <a:spLocks noEditPoints="1"/>
            </p:cNvSpPr>
            <p:nvPr/>
          </p:nvSpPr>
          <p:spPr bwMode="auto">
            <a:xfrm>
              <a:off x="10379075" y="6662352"/>
              <a:ext cx="2057400" cy="27432"/>
            </a:xfrm>
            <a:custGeom>
              <a:avLst/>
              <a:gdLst>
                <a:gd name="T0" fmla="*/ 431 w 435"/>
                <a:gd name="T1" fmla="*/ 6 h 6"/>
                <a:gd name="T2" fmla="*/ 403 w 435"/>
                <a:gd name="T3" fmla="*/ 6 h 6"/>
                <a:gd name="T4" fmla="*/ 400 w 435"/>
                <a:gd name="T5" fmla="*/ 3 h 6"/>
                <a:gd name="T6" fmla="*/ 403 w 435"/>
                <a:gd name="T7" fmla="*/ 0 h 6"/>
                <a:gd name="T8" fmla="*/ 431 w 435"/>
                <a:gd name="T9" fmla="*/ 0 h 6"/>
                <a:gd name="T10" fmla="*/ 435 w 435"/>
                <a:gd name="T11" fmla="*/ 3 h 6"/>
                <a:gd name="T12" fmla="*/ 431 w 435"/>
                <a:gd name="T13" fmla="*/ 6 h 6"/>
                <a:gd name="T14" fmla="*/ 374 w 435"/>
                <a:gd name="T15" fmla="*/ 6 h 6"/>
                <a:gd name="T16" fmla="*/ 346 w 435"/>
                <a:gd name="T17" fmla="*/ 6 h 6"/>
                <a:gd name="T18" fmla="*/ 343 w 435"/>
                <a:gd name="T19" fmla="*/ 3 h 6"/>
                <a:gd name="T20" fmla="*/ 346 w 435"/>
                <a:gd name="T21" fmla="*/ 0 h 6"/>
                <a:gd name="T22" fmla="*/ 374 w 435"/>
                <a:gd name="T23" fmla="*/ 0 h 6"/>
                <a:gd name="T24" fmla="*/ 377 w 435"/>
                <a:gd name="T25" fmla="*/ 3 h 6"/>
                <a:gd name="T26" fmla="*/ 374 w 435"/>
                <a:gd name="T27" fmla="*/ 6 h 6"/>
                <a:gd name="T28" fmla="*/ 317 w 435"/>
                <a:gd name="T29" fmla="*/ 6 h 6"/>
                <a:gd name="T30" fmla="*/ 289 w 435"/>
                <a:gd name="T31" fmla="*/ 6 h 6"/>
                <a:gd name="T32" fmla="*/ 286 w 435"/>
                <a:gd name="T33" fmla="*/ 3 h 6"/>
                <a:gd name="T34" fmla="*/ 289 w 435"/>
                <a:gd name="T35" fmla="*/ 0 h 6"/>
                <a:gd name="T36" fmla="*/ 317 w 435"/>
                <a:gd name="T37" fmla="*/ 0 h 6"/>
                <a:gd name="T38" fmla="*/ 320 w 435"/>
                <a:gd name="T39" fmla="*/ 3 h 6"/>
                <a:gd name="T40" fmla="*/ 317 w 435"/>
                <a:gd name="T41" fmla="*/ 6 h 6"/>
                <a:gd name="T42" fmla="*/ 260 w 435"/>
                <a:gd name="T43" fmla="*/ 6 h 6"/>
                <a:gd name="T44" fmla="*/ 231 w 435"/>
                <a:gd name="T45" fmla="*/ 6 h 6"/>
                <a:gd name="T46" fmla="*/ 228 w 435"/>
                <a:gd name="T47" fmla="*/ 3 h 6"/>
                <a:gd name="T48" fmla="*/ 231 w 435"/>
                <a:gd name="T49" fmla="*/ 0 h 6"/>
                <a:gd name="T50" fmla="*/ 260 w 435"/>
                <a:gd name="T51" fmla="*/ 0 h 6"/>
                <a:gd name="T52" fmla="*/ 263 w 435"/>
                <a:gd name="T53" fmla="*/ 3 h 6"/>
                <a:gd name="T54" fmla="*/ 260 w 435"/>
                <a:gd name="T55" fmla="*/ 6 h 6"/>
                <a:gd name="T56" fmla="*/ 203 w 435"/>
                <a:gd name="T57" fmla="*/ 6 h 6"/>
                <a:gd name="T58" fmla="*/ 174 w 435"/>
                <a:gd name="T59" fmla="*/ 6 h 6"/>
                <a:gd name="T60" fmla="*/ 171 w 435"/>
                <a:gd name="T61" fmla="*/ 3 h 6"/>
                <a:gd name="T62" fmla="*/ 174 w 435"/>
                <a:gd name="T63" fmla="*/ 0 h 6"/>
                <a:gd name="T64" fmla="*/ 203 w 435"/>
                <a:gd name="T65" fmla="*/ 0 h 6"/>
                <a:gd name="T66" fmla="*/ 206 w 435"/>
                <a:gd name="T67" fmla="*/ 3 h 6"/>
                <a:gd name="T68" fmla="*/ 203 w 435"/>
                <a:gd name="T69" fmla="*/ 6 h 6"/>
                <a:gd name="T70" fmla="*/ 146 w 435"/>
                <a:gd name="T71" fmla="*/ 6 h 6"/>
                <a:gd name="T72" fmla="*/ 117 w 435"/>
                <a:gd name="T73" fmla="*/ 6 h 6"/>
                <a:gd name="T74" fmla="*/ 114 w 435"/>
                <a:gd name="T75" fmla="*/ 3 h 6"/>
                <a:gd name="T76" fmla="*/ 117 w 435"/>
                <a:gd name="T77" fmla="*/ 0 h 6"/>
                <a:gd name="T78" fmla="*/ 146 w 435"/>
                <a:gd name="T79" fmla="*/ 0 h 6"/>
                <a:gd name="T80" fmla="*/ 149 w 435"/>
                <a:gd name="T81" fmla="*/ 3 h 6"/>
                <a:gd name="T82" fmla="*/ 146 w 435"/>
                <a:gd name="T83" fmla="*/ 6 h 6"/>
                <a:gd name="T84" fmla="*/ 89 w 435"/>
                <a:gd name="T85" fmla="*/ 6 h 6"/>
                <a:gd name="T86" fmla="*/ 60 w 435"/>
                <a:gd name="T87" fmla="*/ 6 h 6"/>
                <a:gd name="T88" fmla="*/ 57 w 435"/>
                <a:gd name="T89" fmla="*/ 3 h 6"/>
                <a:gd name="T90" fmla="*/ 60 w 435"/>
                <a:gd name="T91" fmla="*/ 0 h 6"/>
                <a:gd name="T92" fmla="*/ 89 w 435"/>
                <a:gd name="T93" fmla="*/ 0 h 6"/>
                <a:gd name="T94" fmla="*/ 92 w 435"/>
                <a:gd name="T95" fmla="*/ 3 h 6"/>
                <a:gd name="T96" fmla="*/ 89 w 435"/>
                <a:gd name="T97" fmla="*/ 6 h 6"/>
                <a:gd name="T98" fmla="*/ 31 w 435"/>
                <a:gd name="T99" fmla="*/ 6 h 6"/>
                <a:gd name="T100" fmla="*/ 16 w 435"/>
                <a:gd name="T101" fmla="*/ 6 h 6"/>
                <a:gd name="T102" fmla="*/ 3 w 435"/>
                <a:gd name="T103" fmla="*/ 6 h 6"/>
                <a:gd name="T104" fmla="*/ 0 w 435"/>
                <a:gd name="T105" fmla="*/ 3 h 6"/>
                <a:gd name="T106" fmla="*/ 3 w 435"/>
                <a:gd name="T107" fmla="*/ 0 h 6"/>
                <a:gd name="T108" fmla="*/ 16 w 435"/>
                <a:gd name="T109" fmla="*/ 0 h 6"/>
                <a:gd name="T110" fmla="*/ 31 w 435"/>
                <a:gd name="T111" fmla="*/ 0 h 6"/>
                <a:gd name="T112" fmla="*/ 35 w 435"/>
                <a:gd name="T113" fmla="*/ 3 h 6"/>
                <a:gd name="T114" fmla="*/ 31 w 435"/>
                <a:gd name="T11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6">
                  <a:moveTo>
                    <a:pt x="431" y="6"/>
                  </a:moveTo>
                  <a:cubicBezTo>
                    <a:pt x="403" y="6"/>
                    <a:pt x="403" y="6"/>
                    <a:pt x="403" y="6"/>
                  </a:cubicBezTo>
                  <a:cubicBezTo>
                    <a:pt x="401" y="6"/>
                    <a:pt x="400" y="5"/>
                    <a:pt x="400" y="3"/>
                  </a:cubicBezTo>
                  <a:cubicBezTo>
                    <a:pt x="400" y="2"/>
                    <a:pt x="401" y="0"/>
                    <a:pt x="403" y="0"/>
                  </a:cubicBezTo>
                  <a:cubicBezTo>
                    <a:pt x="431" y="0"/>
                    <a:pt x="431" y="0"/>
                    <a:pt x="431" y="0"/>
                  </a:cubicBezTo>
                  <a:cubicBezTo>
                    <a:pt x="433" y="0"/>
                    <a:pt x="435" y="2"/>
                    <a:pt x="435" y="3"/>
                  </a:cubicBezTo>
                  <a:cubicBezTo>
                    <a:pt x="435" y="5"/>
                    <a:pt x="433" y="6"/>
                    <a:pt x="431" y="6"/>
                  </a:cubicBezTo>
                  <a:close/>
                  <a:moveTo>
                    <a:pt x="374" y="6"/>
                  </a:moveTo>
                  <a:cubicBezTo>
                    <a:pt x="346" y="6"/>
                    <a:pt x="346" y="6"/>
                    <a:pt x="346" y="6"/>
                  </a:cubicBezTo>
                  <a:cubicBezTo>
                    <a:pt x="344" y="6"/>
                    <a:pt x="343" y="5"/>
                    <a:pt x="343" y="3"/>
                  </a:cubicBezTo>
                  <a:cubicBezTo>
                    <a:pt x="343" y="2"/>
                    <a:pt x="344" y="0"/>
                    <a:pt x="346" y="0"/>
                  </a:cubicBezTo>
                  <a:cubicBezTo>
                    <a:pt x="374" y="0"/>
                    <a:pt x="374" y="0"/>
                    <a:pt x="374" y="0"/>
                  </a:cubicBezTo>
                  <a:cubicBezTo>
                    <a:pt x="376" y="0"/>
                    <a:pt x="377" y="2"/>
                    <a:pt x="377" y="3"/>
                  </a:cubicBezTo>
                  <a:cubicBezTo>
                    <a:pt x="377" y="5"/>
                    <a:pt x="376" y="6"/>
                    <a:pt x="374" y="6"/>
                  </a:cubicBezTo>
                  <a:close/>
                  <a:moveTo>
                    <a:pt x="317" y="6"/>
                  </a:moveTo>
                  <a:cubicBezTo>
                    <a:pt x="289" y="6"/>
                    <a:pt x="289" y="6"/>
                    <a:pt x="289" y="6"/>
                  </a:cubicBezTo>
                  <a:cubicBezTo>
                    <a:pt x="287" y="6"/>
                    <a:pt x="286" y="5"/>
                    <a:pt x="286" y="3"/>
                  </a:cubicBezTo>
                  <a:cubicBezTo>
                    <a:pt x="286" y="2"/>
                    <a:pt x="287" y="0"/>
                    <a:pt x="289" y="0"/>
                  </a:cubicBezTo>
                  <a:cubicBezTo>
                    <a:pt x="317" y="0"/>
                    <a:pt x="317" y="0"/>
                    <a:pt x="317" y="0"/>
                  </a:cubicBezTo>
                  <a:cubicBezTo>
                    <a:pt x="319" y="0"/>
                    <a:pt x="320" y="2"/>
                    <a:pt x="320" y="3"/>
                  </a:cubicBezTo>
                  <a:cubicBezTo>
                    <a:pt x="320" y="5"/>
                    <a:pt x="319" y="6"/>
                    <a:pt x="317" y="6"/>
                  </a:cubicBezTo>
                  <a:close/>
                  <a:moveTo>
                    <a:pt x="260" y="6"/>
                  </a:moveTo>
                  <a:cubicBezTo>
                    <a:pt x="231" y="6"/>
                    <a:pt x="231" y="6"/>
                    <a:pt x="231" y="6"/>
                  </a:cubicBezTo>
                  <a:cubicBezTo>
                    <a:pt x="230" y="6"/>
                    <a:pt x="228" y="5"/>
                    <a:pt x="228" y="3"/>
                  </a:cubicBezTo>
                  <a:cubicBezTo>
                    <a:pt x="228" y="2"/>
                    <a:pt x="230" y="0"/>
                    <a:pt x="231" y="0"/>
                  </a:cubicBezTo>
                  <a:cubicBezTo>
                    <a:pt x="260" y="0"/>
                    <a:pt x="260" y="0"/>
                    <a:pt x="260" y="0"/>
                  </a:cubicBezTo>
                  <a:cubicBezTo>
                    <a:pt x="262" y="0"/>
                    <a:pt x="263" y="2"/>
                    <a:pt x="263" y="3"/>
                  </a:cubicBezTo>
                  <a:cubicBezTo>
                    <a:pt x="263" y="5"/>
                    <a:pt x="262" y="6"/>
                    <a:pt x="260" y="6"/>
                  </a:cubicBezTo>
                  <a:close/>
                  <a:moveTo>
                    <a:pt x="203" y="6"/>
                  </a:moveTo>
                  <a:cubicBezTo>
                    <a:pt x="174" y="6"/>
                    <a:pt x="174" y="6"/>
                    <a:pt x="174" y="6"/>
                  </a:cubicBezTo>
                  <a:cubicBezTo>
                    <a:pt x="173" y="6"/>
                    <a:pt x="171" y="5"/>
                    <a:pt x="171" y="3"/>
                  </a:cubicBezTo>
                  <a:cubicBezTo>
                    <a:pt x="171" y="2"/>
                    <a:pt x="173" y="0"/>
                    <a:pt x="174" y="0"/>
                  </a:cubicBezTo>
                  <a:cubicBezTo>
                    <a:pt x="203" y="0"/>
                    <a:pt x="203" y="0"/>
                    <a:pt x="203" y="0"/>
                  </a:cubicBezTo>
                  <a:cubicBezTo>
                    <a:pt x="205" y="0"/>
                    <a:pt x="206" y="2"/>
                    <a:pt x="206" y="3"/>
                  </a:cubicBezTo>
                  <a:cubicBezTo>
                    <a:pt x="206" y="5"/>
                    <a:pt x="205" y="6"/>
                    <a:pt x="203" y="6"/>
                  </a:cubicBezTo>
                  <a:close/>
                  <a:moveTo>
                    <a:pt x="146" y="6"/>
                  </a:moveTo>
                  <a:cubicBezTo>
                    <a:pt x="117" y="6"/>
                    <a:pt x="117" y="6"/>
                    <a:pt x="117" y="6"/>
                  </a:cubicBezTo>
                  <a:cubicBezTo>
                    <a:pt x="115" y="6"/>
                    <a:pt x="114" y="5"/>
                    <a:pt x="114" y="3"/>
                  </a:cubicBezTo>
                  <a:cubicBezTo>
                    <a:pt x="114" y="2"/>
                    <a:pt x="115" y="0"/>
                    <a:pt x="117" y="0"/>
                  </a:cubicBezTo>
                  <a:cubicBezTo>
                    <a:pt x="146" y="0"/>
                    <a:pt x="146" y="0"/>
                    <a:pt x="146" y="0"/>
                  </a:cubicBezTo>
                  <a:cubicBezTo>
                    <a:pt x="147" y="0"/>
                    <a:pt x="149" y="2"/>
                    <a:pt x="149" y="3"/>
                  </a:cubicBezTo>
                  <a:cubicBezTo>
                    <a:pt x="149" y="5"/>
                    <a:pt x="147" y="6"/>
                    <a:pt x="146" y="6"/>
                  </a:cubicBezTo>
                  <a:close/>
                  <a:moveTo>
                    <a:pt x="89" y="6"/>
                  </a:moveTo>
                  <a:cubicBezTo>
                    <a:pt x="60" y="6"/>
                    <a:pt x="60" y="6"/>
                    <a:pt x="60" y="6"/>
                  </a:cubicBezTo>
                  <a:cubicBezTo>
                    <a:pt x="58" y="6"/>
                    <a:pt x="57" y="5"/>
                    <a:pt x="57" y="3"/>
                  </a:cubicBezTo>
                  <a:cubicBezTo>
                    <a:pt x="57" y="2"/>
                    <a:pt x="58" y="0"/>
                    <a:pt x="60" y="0"/>
                  </a:cubicBezTo>
                  <a:cubicBezTo>
                    <a:pt x="89" y="0"/>
                    <a:pt x="89" y="0"/>
                    <a:pt x="89" y="0"/>
                  </a:cubicBezTo>
                  <a:cubicBezTo>
                    <a:pt x="90" y="0"/>
                    <a:pt x="92" y="2"/>
                    <a:pt x="92" y="3"/>
                  </a:cubicBezTo>
                  <a:cubicBezTo>
                    <a:pt x="92" y="5"/>
                    <a:pt x="90" y="6"/>
                    <a:pt x="89" y="6"/>
                  </a:cubicBezTo>
                  <a:close/>
                  <a:moveTo>
                    <a:pt x="31" y="6"/>
                  </a:moveTo>
                  <a:cubicBezTo>
                    <a:pt x="16" y="6"/>
                    <a:pt x="16" y="6"/>
                    <a:pt x="16" y="6"/>
                  </a:cubicBezTo>
                  <a:cubicBezTo>
                    <a:pt x="12" y="6"/>
                    <a:pt x="7" y="6"/>
                    <a:pt x="3" y="6"/>
                  </a:cubicBezTo>
                  <a:cubicBezTo>
                    <a:pt x="1" y="6"/>
                    <a:pt x="0" y="5"/>
                    <a:pt x="0" y="3"/>
                  </a:cubicBezTo>
                  <a:cubicBezTo>
                    <a:pt x="0" y="1"/>
                    <a:pt x="1" y="0"/>
                    <a:pt x="3" y="0"/>
                  </a:cubicBezTo>
                  <a:cubicBezTo>
                    <a:pt x="7" y="0"/>
                    <a:pt x="12" y="0"/>
                    <a:pt x="16" y="0"/>
                  </a:cubicBezTo>
                  <a:cubicBezTo>
                    <a:pt x="31" y="0"/>
                    <a:pt x="31" y="0"/>
                    <a:pt x="31" y="0"/>
                  </a:cubicBezTo>
                  <a:cubicBezTo>
                    <a:pt x="33" y="0"/>
                    <a:pt x="35" y="2"/>
                    <a:pt x="35" y="3"/>
                  </a:cubicBezTo>
                  <a:cubicBezTo>
                    <a:pt x="35" y="5"/>
                    <a:pt x="33" y="6"/>
                    <a:pt x="31" y="6"/>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6" name="Group 1154">
              <a:extLst>
                <a:ext uri="{FF2B5EF4-FFF2-40B4-BE49-F238E27FC236}">
                  <a16:creationId xmlns:a16="http://schemas.microsoft.com/office/drawing/2014/main" id="{8ECE1D00-9BBF-4B2A-B83F-060EF15D7C61}"/>
                </a:ext>
              </a:extLst>
            </p:cNvPr>
            <p:cNvGrpSpPr>
              <a:grpSpLocks noChangeAspect="1"/>
            </p:cNvGrpSpPr>
            <p:nvPr/>
          </p:nvGrpSpPr>
          <p:grpSpPr bwMode="auto">
            <a:xfrm>
              <a:off x="7772400" y="5071903"/>
              <a:ext cx="1025559" cy="658099"/>
              <a:chOff x="580" y="1173"/>
              <a:chExt cx="1602" cy="1028"/>
            </a:xfrm>
          </p:grpSpPr>
          <p:sp>
            <p:nvSpPr>
              <p:cNvPr id="546" name="Freeform 1156">
                <a:extLst>
                  <a:ext uri="{FF2B5EF4-FFF2-40B4-BE49-F238E27FC236}">
                    <a16:creationId xmlns:a16="http://schemas.microsoft.com/office/drawing/2014/main" id="{87CA6291-E2B9-4FB7-8047-C1A7A4120BC6}"/>
                  </a:ext>
                </a:extLst>
              </p:cNvPr>
              <p:cNvSpPr>
                <a:spLocks/>
              </p:cNvSpPr>
              <p:nvPr/>
            </p:nvSpPr>
            <p:spPr bwMode="auto">
              <a:xfrm>
                <a:off x="809" y="1608"/>
                <a:ext cx="60" cy="131"/>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157">
                <a:extLst>
                  <a:ext uri="{FF2B5EF4-FFF2-40B4-BE49-F238E27FC236}">
                    <a16:creationId xmlns:a16="http://schemas.microsoft.com/office/drawing/2014/main" id="{D2EA504A-AFF2-4E71-835D-F895D8821FC4}"/>
                  </a:ext>
                </a:extLst>
              </p:cNvPr>
              <p:cNvSpPr>
                <a:spLocks/>
              </p:cNvSpPr>
              <p:nvPr/>
            </p:nvSpPr>
            <p:spPr bwMode="auto">
              <a:xfrm>
                <a:off x="819" y="1602"/>
                <a:ext cx="51" cy="45"/>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158">
                <a:extLst>
                  <a:ext uri="{FF2B5EF4-FFF2-40B4-BE49-F238E27FC236}">
                    <a16:creationId xmlns:a16="http://schemas.microsoft.com/office/drawing/2014/main" id="{603C0E1A-8827-49FC-93D5-09B4C07E6463}"/>
                  </a:ext>
                </a:extLst>
              </p:cNvPr>
              <p:cNvSpPr>
                <a:spLocks/>
              </p:cNvSpPr>
              <p:nvPr/>
            </p:nvSpPr>
            <p:spPr bwMode="auto">
              <a:xfrm>
                <a:off x="822" y="1543"/>
                <a:ext cx="87" cy="95"/>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159">
                <a:extLst>
                  <a:ext uri="{FF2B5EF4-FFF2-40B4-BE49-F238E27FC236}">
                    <a16:creationId xmlns:a16="http://schemas.microsoft.com/office/drawing/2014/main" id="{32A8946C-1627-4FFA-AF54-5DDCF5515B83}"/>
                  </a:ext>
                </a:extLst>
              </p:cNvPr>
              <p:cNvSpPr>
                <a:spLocks/>
              </p:cNvSpPr>
              <p:nvPr/>
            </p:nvSpPr>
            <p:spPr bwMode="auto">
              <a:xfrm>
                <a:off x="840" y="1537"/>
                <a:ext cx="14" cy="28"/>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160">
                <a:extLst>
                  <a:ext uri="{FF2B5EF4-FFF2-40B4-BE49-F238E27FC236}">
                    <a16:creationId xmlns:a16="http://schemas.microsoft.com/office/drawing/2014/main" id="{E957FD06-0F2D-41F5-95AF-B42A298EF238}"/>
                  </a:ext>
                </a:extLst>
              </p:cNvPr>
              <p:cNvSpPr>
                <a:spLocks/>
              </p:cNvSpPr>
              <p:nvPr/>
            </p:nvSpPr>
            <p:spPr bwMode="auto">
              <a:xfrm>
                <a:off x="819" y="1569"/>
                <a:ext cx="10" cy="27"/>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161">
                <a:extLst>
                  <a:ext uri="{FF2B5EF4-FFF2-40B4-BE49-F238E27FC236}">
                    <a16:creationId xmlns:a16="http://schemas.microsoft.com/office/drawing/2014/main" id="{3B61E796-EA96-495B-937E-0E9E1F373998}"/>
                  </a:ext>
                </a:extLst>
              </p:cNvPr>
              <p:cNvSpPr>
                <a:spLocks/>
              </p:cNvSpPr>
              <p:nvPr/>
            </p:nvSpPr>
            <p:spPr bwMode="auto">
              <a:xfrm>
                <a:off x="718" y="1489"/>
                <a:ext cx="170" cy="138"/>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162">
                <a:extLst>
                  <a:ext uri="{FF2B5EF4-FFF2-40B4-BE49-F238E27FC236}">
                    <a16:creationId xmlns:a16="http://schemas.microsoft.com/office/drawing/2014/main" id="{FAD76EE2-0492-4F55-AB07-470338B55CE8}"/>
                  </a:ext>
                </a:extLst>
              </p:cNvPr>
              <p:cNvSpPr>
                <a:spLocks/>
              </p:cNvSpPr>
              <p:nvPr/>
            </p:nvSpPr>
            <p:spPr bwMode="auto">
              <a:xfrm>
                <a:off x="864" y="1559"/>
                <a:ext cx="8" cy="7"/>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163">
                <a:extLst>
                  <a:ext uri="{FF2B5EF4-FFF2-40B4-BE49-F238E27FC236}">
                    <a16:creationId xmlns:a16="http://schemas.microsoft.com/office/drawing/2014/main" id="{E6216240-BF99-4037-97C2-2E8F3AA36BEA}"/>
                  </a:ext>
                </a:extLst>
              </p:cNvPr>
              <p:cNvSpPr>
                <a:spLocks/>
              </p:cNvSpPr>
              <p:nvPr/>
            </p:nvSpPr>
            <p:spPr bwMode="auto">
              <a:xfrm>
                <a:off x="876" y="1600"/>
                <a:ext cx="20" cy="3"/>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164">
                <a:extLst>
                  <a:ext uri="{FF2B5EF4-FFF2-40B4-BE49-F238E27FC236}">
                    <a16:creationId xmlns:a16="http://schemas.microsoft.com/office/drawing/2014/main" id="{F2333A0B-0A7B-45E8-89BB-F8EC5E1ED0DD}"/>
                  </a:ext>
                </a:extLst>
              </p:cNvPr>
              <p:cNvSpPr>
                <a:spLocks/>
              </p:cNvSpPr>
              <p:nvPr/>
            </p:nvSpPr>
            <p:spPr bwMode="auto">
              <a:xfrm>
                <a:off x="876" y="1602"/>
                <a:ext cx="20" cy="2"/>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165">
                <a:extLst>
                  <a:ext uri="{FF2B5EF4-FFF2-40B4-BE49-F238E27FC236}">
                    <a16:creationId xmlns:a16="http://schemas.microsoft.com/office/drawing/2014/main" id="{151D1AF5-0C98-495F-A1EF-B661F8884EEF}"/>
                  </a:ext>
                </a:extLst>
              </p:cNvPr>
              <p:cNvSpPr>
                <a:spLocks/>
              </p:cNvSpPr>
              <p:nvPr/>
            </p:nvSpPr>
            <p:spPr bwMode="auto">
              <a:xfrm>
                <a:off x="1005" y="1732"/>
                <a:ext cx="84" cy="64"/>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Rectangle 1166">
                <a:extLst>
                  <a:ext uri="{FF2B5EF4-FFF2-40B4-BE49-F238E27FC236}">
                    <a16:creationId xmlns:a16="http://schemas.microsoft.com/office/drawing/2014/main" id="{40779E81-7698-4142-A312-ECCC489DCD7D}"/>
                  </a:ext>
                </a:extLst>
              </p:cNvPr>
              <p:cNvSpPr>
                <a:spLocks noChangeArrowheads="1"/>
              </p:cNvSpPr>
              <p:nvPr/>
            </p:nvSpPr>
            <p:spPr bwMode="auto">
              <a:xfrm>
                <a:off x="1637" y="1675"/>
                <a:ext cx="545" cy="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Rectangle 1167">
                <a:extLst>
                  <a:ext uri="{FF2B5EF4-FFF2-40B4-BE49-F238E27FC236}">
                    <a16:creationId xmlns:a16="http://schemas.microsoft.com/office/drawing/2014/main" id="{F9421CD9-FC1B-4486-A571-FB3CB9146DAE}"/>
                  </a:ext>
                </a:extLst>
              </p:cNvPr>
              <p:cNvSpPr>
                <a:spLocks noChangeArrowheads="1"/>
              </p:cNvSpPr>
              <p:nvPr/>
            </p:nvSpPr>
            <p:spPr bwMode="auto">
              <a:xfrm>
                <a:off x="1658" y="1173"/>
                <a:ext cx="503" cy="532"/>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Rectangle 1168">
                <a:extLst>
                  <a:ext uri="{FF2B5EF4-FFF2-40B4-BE49-F238E27FC236}">
                    <a16:creationId xmlns:a16="http://schemas.microsoft.com/office/drawing/2014/main" id="{3BD6BAF7-37D1-4FE8-BF11-6755B246796B}"/>
                  </a:ext>
                </a:extLst>
              </p:cNvPr>
              <p:cNvSpPr>
                <a:spLocks noChangeArrowheads="1"/>
              </p:cNvSpPr>
              <p:nvPr/>
            </p:nvSpPr>
            <p:spPr bwMode="auto">
              <a:xfrm>
                <a:off x="1693" y="1206"/>
                <a:ext cx="433"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169">
                <a:extLst>
                  <a:ext uri="{FF2B5EF4-FFF2-40B4-BE49-F238E27FC236}">
                    <a16:creationId xmlns:a16="http://schemas.microsoft.com/office/drawing/2014/main" id="{E8EC3666-D791-4EB7-8820-6C921A3F3FB2}"/>
                  </a:ext>
                </a:extLst>
              </p:cNvPr>
              <p:cNvSpPr>
                <a:spLocks/>
              </p:cNvSpPr>
              <p:nvPr/>
            </p:nvSpPr>
            <p:spPr bwMode="auto">
              <a:xfrm>
                <a:off x="1905" y="1461"/>
                <a:ext cx="85" cy="179"/>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170">
                <a:extLst>
                  <a:ext uri="{FF2B5EF4-FFF2-40B4-BE49-F238E27FC236}">
                    <a16:creationId xmlns:a16="http://schemas.microsoft.com/office/drawing/2014/main" id="{E59E344B-FE1E-456E-A8D8-EF3DAA03D4EF}"/>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 name="T10" fmla="*/ 8 w 36"/>
                  <a:gd name="T11" fmla="*/ 41 h 41"/>
                </a:gdLst>
                <a:ahLst/>
                <a:cxnLst>
                  <a:cxn ang="0">
                    <a:pos x="T0" y="T1"/>
                  </a:cxn>
                  <a:cxn ang="0">
                    <a:pos x="T2" y="T3"/>
                  </a:cxn>
                  <a:cxn ang="0">
                    <a:pos x="T4" y="T5"/>
                  </a:cxn>
                  <a:cxn ang="0">
                    <a:pos x="T6" y="T7"/>
                  </a:cxn>
                  <a:cxn ang="0">
                    <a:pos x="T8" y="T9"/>
                  </a:cxn>
                  <a:cxn ang="0">
                    <a:pos x="T10" y="T11"/>
                  </a:cxn>
                </a:cxnLst>
                <a:rect l="0" t="0" r="r" b="b"/>
                <a:pathLst>
                  <a:path w="36" h="41">
                    <a:moveTo>
                      <a:pt x="8" y="41"/>
                    </a:moveTo>
                    <a:lnTo>
                      <a:pt x="36" y="6"/>
                    </a:lnTo>
                    <a:lnTo>
                      <a:pt x="30" y="0"/>
                    </a:lnTo>
                    <a:lnTo>
                      <a:pt x="0" y="37"/>
                    </a:lnTo>
                    <a:lnTo>
                      <a:pt x="0" y="37"/>
                    </a:lnTo>
                    <a:lnTo>
                      <a:pt x="8" y="4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171">
                <a:extLst>
                  <a:ext uri="{FF2B5EF4-FFF2-40B4-BE49-F238E27FC236}">
                    <a16:creationId xmlns:a16="http://schemas.microsoft.com/office/drawing/2014/main" id="{F4B897CC-5276-4023-8D05-D824CAE5D5F3}"/>
                  </a:ext>
                </a:extLst>
              </p:cNvPr>
              <p:cNvSpPr>
                <a:spLocks/>
              </p:cNvSpPr>
              <p:nvPr/>
            </p:nvSpPr>
            <p:spPr bwMode="auto">
              <a:xfrm>
                <a:off x="1748" y="1461"/>
                <a:ext cx="36" cy="41"/>
              </a:xfrm>
              <a:custGeom>
                <a:avLst/>
                <a:gdLst>
                  <a:gd name="T0" fmla="*/ 8 w 36"/>
                  <a:gd name="T1" fmla="*/ 41 h 41"/>
                  <a:gd name="T2" fmla="*/ 36 w 36"/>
                  <a:gd name="T3" fmla="*/ 6 h 41"/>
                  <a:gd name="T4" fmla="*/ 30 w 36"/>
                  <a:gd name="T5" fmla="*/ 0 h 41"/>
                  <a:gd name="T6" fmla="*/ 0 w 36"/>
                  <a:gd name="T7" fmla="*/ 37 h 41"/>
                  <a:gd name="T8" fmla="*/ 0 w 36"/>
                  <a:gd name="T9" fmla="*/ 37 h 41"/>
                </a:gdLst>
                <a:ahLst/>
                <a:cxnLst>
                  <a:cxn ang="0">
                    <a:pos x="T0" y="T1"/>
                  </a:cxn>
                  <a:cxn ang="0">
                    <a:pos x="T2" y="T3"/>
                  </a:cxn>
                  <a:cxn ang="0">
                    <a:pos x="T4" y="T5"/>
                  </a:cxn>
                  <a:cxn ang="0">
                    <a:pos x="T6" y="T7"/>
                  </a:cxn>
                  <a:cxn ang="0">
                    <a:pos x="T8" y="T9"/>
                  </a:cxn>
                </a:cxnLst>
                <a:rect l="0" t="0" r="r" b="b"/>
                <a:pathLst>
                  <a:path w="36" h="41">
                    <a:moveTo>
                      <a:pt x="8" y="41"/>
                    </a:moveTo>
                    <a:lnTo>
                      <a:pt x="36" y="6"/>
                    </a:lnTo>
                    <a:lnTo>
                      <a:pt x="30" y="0"/>
                    </a:lnTo>
                    <a:lnTo>
                      <a:pt x="0" y="37"/>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172">
                <a:extLst>
                  <a:ext uri="{FF2B5EF4-FFF2-40B4-BE49-F238E27FC236}">
                    <a16:creationId xmlns:a16="http://schemas.microsoft.com/office/drawing/2014/main" id="{FE480F59-20D0-46C6-996C-80559002889F}"/>
                  </a:ext>
                </a:extLst>
              </p:cNvPr>
              <p:cNvSpPr>
                <a:spLocks/>
              </p:cNvSpPr>
              <p:nvPr/>
            </p:nvSpPr>
            <p:spPr bwMode="auto">
              <a:xfrm>
                <a:off x="1850" y="1239"/>
                <a:ext cx="75" cy="106"/>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173">
                <a:extLst>
                  <a:ext uri="{FF2B5EF4-FFF2-40B4-BE49-F238E27FC236}">
                    <a16:creationId xmlns:a16="http://schemas.microsoft.com/office/drawing/2014/main" id="{70E8ED55-1BD5-44B0-96E0-385ADCCA1A37}"/>
                  </a:ext>
                </a:extLst>
              </p:cNvPr>
              <p:cNvSpPr>
                <a:spLocks/>
              </p:cNvSpPr>
              <p:nvPr/>
            </p:nvSpPr>
            <p:spPr bwMode="auto">
              <a:xfrm>
                <a:off x="1799" y="1253"/>
                <a:ext cx="105" cy="97"/>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174">
                <a:extLst>
                  <a:ext uri="{FF2B5EF4-FFF2-40B4-BE49-F238E27FC236}">
                    <a16:creationId xmlns:a16="http://schemas.microsoft.com/office/drawing/2014/main" id="{74B34DD8-B744-4127-B3BE-E5E101861111}"/>
                  </a:ext>
                </a:extLst>
              </p:cNvPr>
              <p:cNvSpPr>
                <a:spLocks/>
              </p:cNvSpPr>
              <p:nvPr/>
            </p:nvSpPr>
            <p:spPr bwMode="auto">
              <a:xfrm>
                <a:off x="1890" y="1334"/>
                <a:ext cx="57" cy="243"/>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175">
                <a:extLst>
                  <a:ext uri="{FF2B5EF4-FFF2-40B4-BE49-F238E27FC236}">
                    <a16:creationId xmlns:a16="http://schemas.microsoft.com/office/drawing/2014/main" id="{F4CF3B14-1F36-4404-B7CD-EDD21D68ECFC}"/>
                  </a:ext>
                </a:extLst>
              </p:cNvPr>
              <p:cNvSpPr>
                <a:spLocks/>
              </p:cNvSpPr>
              <p:nvPr/>
            </p:nvSpPr>
            <p:spPr bwMode="auto">
              <a:xfrm>
                <a:off x="1777" y="1330"/>
                <a:ext cx="127" cy="247"/>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176">
                <a:extLst>
                  <a:ext uri="{FF2B5EF4-FFF2-40B4-BE49-F238E27FC236}">
                    <a16:creationId xmlns:a16="http://schemas.microsoft.com/office/drawing/2014/main" id="{F992F09A-6F89-4FA2-BA33-F02404346F42}"/>
                  </a:ext>
                </a:extLst>
              </p:cNvPr>
              <p:cNvSpPr>
                <a:spLocks noEditPoints="1"/>
              </p:cNvSpPr>
              <p:nvPr/>
            </p:nvSpPr>
            <p:spPr bwMode="auto">
              <a:xfrm>
                <a:off x="1825" y="1374"/>
                <a:ext cx="75" cy="74"/>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Rectangle 1177">
                <a:extLst>
                  <a:ext uri="{FF2B5EF4-FFF2-40B4-BE49-F238E27FC236}">
                    <a16:creationId xmlns:a16="http://schemas.microsoft.com/office/drawing/2014/main" id="{60E18B16-A9A9-4A52-962A-7616FDB0AC07}"/>
                  </a:ext>
                </a:extLst>
              </p:cNvPr>
              <p:cNvSpPr>
                <a:spLocks noChangeArrowheads="1"/>
              </p:cNvSpPr>
              <p:nvPr/>
            </p:nvSpPr>
            <p:spPr bwMode="auto">
              <a:xfrm>
                <a:off x="1857" y="1486"/>
                <a:ext cx="9" cy="14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0" name="Rectangle 1178">
                <a:extLst>
                  <a:ext uri="{FF2B5EF4-FFF2-40B4-BE49-F238E27FC236}">
                    <a16:creationId xmlns:a16="http://schemas.microsoft.com/office/drawing/2014/main" id="{6292870E-80FB-475A-8663-F91295B1054B}"/>
                  </a:ext>
                </a:extLst>
              </p:cNvPr>
              <p:cNvSpPr>
                <a:spLocks noChangeArrowheads="1"/>
              </p:cNvSpPr>
              <p:nvPr/>
            </p:nvSpPr>
            <p:spPr bwMode="auto">
              <a:xfrm>
                <a:off x="2063" y="1240"/>
                <a:ext cx="9" cy="396"/>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1" name="Rectangle 1179">
                <a:extLst>
                  <a:ext uri="{FF2B5EF4-FFF2-40B4-BE49-F238E27FC236}">
                    <a16:creationId xmlns:a16="http://schemas.microsoft.com/office/drawing/2014/main" id="{5F51404B-B75D-4ECA-BFE0-6BB88C28FAE4}"/>
                  </a:ext>
                </a:extLst>
              </p:cNvPr>
              <p:cNvSpPr>
                <a:spLocks noChangeArrowheads="1"/>
              </p:cNvSpPr>
              <p:nvPr/>
            </p:nvSpPr>
            <p:spPr bwMode="auto">
              <a:xfrm>
                <a:off x="2054" y="1632"/>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Rectangle 1180">
                <a:extLst>
                  <a:ext uri="{FF2B5EF4-FFF2-40B4-BE49-F238E27FC236}">
                    <a16:creationId xmlns:a16="http://schemas.microsoft.com/office/drawing/2014/main" id="{B52B4C40-6740-4688-ACB0-02FE98058D6B}"/>
                  </a:ext>
                </a:extLst>
              </p:cNvPr>
              <p:cNvSpPr>
                <a:spLocks noChangeArrowheads="1"/>
              </p:cNvSpPr>
              <p:nvPr/>
            </p:nvSpPr>
            <p:spPr bwMode="auto">
              <a:xfrm>
                <a:off x="2054" y="123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Rectangle 1181">
                <a:extLst>
                  <a:ext uri="{FF2B5EF4-FFF2-40B4-BE49-F238E27FC236}">
                    <a16:creationId xmlns:a16="http://schemas.microsoft.com/office/drawing/2014/main" id="{920B2835-F4D7-48BB-99A4-924D4CB3E899}"/>
                  </a:ext>
                </a:extLst>
              </p:cNvPr>
              <p:cNvSpPr>
                <a:spLocks noChangeArrowheads="1"/>
              </p:cNvSpPr>
              <p:nvPr/>
            </p:nvSpPr>
            <p:spPr bwMode="auto">
              <a:xfrm>
                <a:off x="2054" y="1316"/>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Rectangle 1182">
                <a:extLst>
                  <a:ext uri="{FF2B5EF4-FFF2-40B4-BE49-F238E27FC236}">
                    <a16:creationId xmlns:a16="http://schemas.microsoft.com/office/drawing/2014/main" id="{FCCB6B4A-CD1F-4F75-8B31-A9228B3A2A4D}"/>
                  </a:ext>
                </a:extLst>
              </p:cNvPr>
              <p:cNvSpPr>
                <a:spLocks noChangeArrowheads="1"/>
              </p:cNvSpPr>
              <p:nvPr/>
            </p:nvSpPr>
            <p:spPr bwMode="auto">
              <a:xfrm>
                <a:off x="2054" y="1395"/>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Rectangle 1183">
                <a:extLst>
                  <a:ext uri="{FF2B5EF4-FFF2-40B4-BE49-F238E27FC236}">
                    <a16:creationId xmlns:a16="http://schemas.microsoft.com/office/drawing/2014/main" id="{603802B2-6561-4DC8-82BE-CE0B2246AD31}"/>
                  </a:ext>
                </a:extLst>
              </p:cNvPr>
              <p:cNvSpPr>
                <a:spLocks noChangeArrowheads="1"/>
              </p:cNvSpPr>
              <p:nvPr/>
            </p:nvSpPr>
            <p:spPr bwMode="auto">
              <a:xfrm>
                <a:off x="2054" y="1474"/>
                <a:ext cx="27" cy="8"/>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Rectangle 1184">
                <a:extLst>
                  <a:ext uri="{FF2B5EF4-FFF2-40B4-BE49-F238E27FC236}">
                    <a16:creationId xmlns:a16="http://schemas.microsoft.com/office/drawing/2014/main" id="{CAAFD20E-7C55-4060-AFCF-DB2197FCE1D6}"/>
                  </a:ext>
                </a:extLst>
              </p:cNvPr>
              <p:cNvSpPr>
                <a:spLocks noChangeArrowheads="1"/>
              </p:cNvSpPr>
              <p:nvPr/>
            </p:nvSpPr>
            <p:spPr bwMode="auto">
              <a:xfrm>
                <a:off x="2054" y="1553"/>
                <a:ext cx="27" cy="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7" name="Rectangle 1185">
                <a:extLst>
                  <a:ext uri="{FF2B5EF4-FFF2-40B4-BE49-F238E27FC236}">
                    <a16:creationId xmlns:a16="http://schemas.microsoft.com/office/drawing/2014/main" id="{F8DEE39E-90E6-42B5-98B6-7DA91C1A7E1A}"/>
                  </a:ext>
                </a:extLst>
              </p:cNvPr>
              <p:cNvSpPr>
                <a:spLocks noChangeArrowheads="1"/>
              </p:cNvSpPr>
              <p:nvPr/>
            </p:nvSpPr>
            <p:spPr bwMode="auto">
              <a:xfrm>
                <a:off x="1637" y="1672"/>
                <a:ext cx="545" cy="3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8" name="Freeform 1186">
                <a:extLst>
                  <a:ext uri="{FF2B5EF4-FFF2-40B4-BE49-F238E27FC236}">
                    <a16:creationId xmlns:a16="http://schemas.microsoft.com/office/drawing/2014/main" id="{565E72ED-9623-4AA2-A5AA-0F3DC2CB16C5}"/>
                  </a:ext>
                </a:extLst>
              </p:cNvPr>
              <p:cNvSpPr>
                <a:spLocks/>
              </p:cNvSpPr>
              <p:nvPr/>
            </p:nvSpPr>
            <p:spPr bwMode="auto">
              <a:xfrm>
                <a:off x="1564" y="1410"/>
                <a:ext cx="105" cy="13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187">
                <a:extLst>
                  <a:ext uri="{FF2B5EF4-FFF2-40B4-BE49-F238E27FC236}">
                    <a16:creationId xmlns:a16="http://schemas.microsoft.com/office/drawing/2014/main" id="{CD9161F1-E005-401D-8262-C17417896EE3}"/>
                  </a:ext>
                </a:extLst>
              </p:cNvPr>
              <p:cNvSpPr>
                <a:spLocks/>
              </p:cNvSpPr>
              <p:nvPr/>
            </p:nvSpPr>
            <p:spPr bwMode="auto">
              <a:xfrm>
                <a:off x="1559" y="1375"/>
                <a:ext cx="83" cy="83"/>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188">
                <a:extLst>
                  <a:ext uri="{FF2B5EF4-FFF2-40B4-BE49-F238E27FC236}">
                    <a16:creationId xmlns:a16="http://schemas.microsoft.com/office/drawing/2014/main" id="{B1AF1CFC-0586-4F3C-AFF3-BB86DA7214C8}"/>
                  </a:ext>
                </a:extLst>
              </p:cNvPr>
              <p:cNvSpPr>
                <a:spLocks/>
              </p:cNvSpPr>
              <p:nvPr/>
            </p:nvSpPr>
            <p:spPr bwMode="auto">
              <a:xfrm>
                <a:off x="1714" y="1578"/>
                <a:ext cx="120" cy="94"/>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189">
                <a:extLst>
                  <a:ext uri="{FF2B5EF4-FFF2-40B4-BE49-F238E27FC236}">
                    <a16:creationId xmlns:a16="http://schemas.microsoft.com/office/drawing/2014/main" id="{DD52C647-8554-4BCD-865E-36BD05CFB1B5}"/>
                  </a:ext>
                </a:extLst>
              </p:cNvPr>
              <p:cNvSpPr>
                <a:spLocks/>
              </p:cNvSpPr>
              <p:nvPr/>
            </p:nvSpPr>
            <p:spPr bwMode="auto">
              <a:xfrm>
                <a:off x="1607" y="1506"/>
                <a:ext cx="68" cy="6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190">
                <a:extLst>
                  <a:ext uri="{FF2B5EF4-FFF2-40B4-BE49-F238E27FC236}">
                    <a16:creationId xmlns:a16="http://schemas.microsoft.com/office/drawing/2014/main" id="{F6EABEFC-6AD9-4A07-9CAA-3D8BDF7DB1BC}"/>
                  </a:ext>
                </a:extLst>
              </p:cNvPr>
              <p:cNvSpPr>
                <a:spLocks/>
              </p:cNvSpPr>
              <p:nvPr/>
            </p:nvSpPr>
            <p:spPr bwMode="auto">
              <a:xfrm>
                <a:off x="1623" y="1516"/>
                <a:ext cx="140" cy="130"/>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191">
                <a:extLst>
                  <a:ext uri="{FF2B5EF4-FFF2-40B4-BE49-F238E27FC236}">
                    <a16:creationId xmlns:a16="http://schemas.microsoft.com/office/drawing/2014/main" id="{101C771E-CEA4-4F46-9D70-4AC3F3382E94}"/>
                  </a:ext>
                </a:extLst>
              </p:cNvPr>
              <p:cNvSpPr>
                <a:spLocks/>
              </p:cNvSpPr>
              <p:nvPr/>
            </p:nvSpPr>
            <p:spPr bwMode="auto">
              <a:xfrm>
                <a:off x="1659" y="1468"/>
                <a:ext cx="54" cy="48"/>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Line 1192">
                <a:extLst>
                  <a:ext uri="{FF2B5EF4-FFF2-40B4-BE49-F238E27FC236}">
                    <a16:creationId xmlns:a16="http://schemas.microsoft.com/office/drawing/2014/main" id="{962A996D-E27B-404B-89CB-48791E66DBB3}"/>
                  </a:ext>
                </a:extLst>
              </p:cNvPr>
              <p:cNvSpPr>
                <a:spLocks noChangeShapeType="1"/>
              </p:cNvSpPr>
              <p:nvPr/>
            </p:nvSpPr>
            <p:spPr bwMode="auto">
              <a:xfrm flipH="1" flipV="1">
                <a:off x="1679" y="1476"/>
                <a:ext cx="61" cy="21"/>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193">
                <a:extLst>
                  <a:ext uri="{FF2B5EF4-FFF2-40B4-BE49-F238E27FC236}">
                    <a16:creationId xmlns:a16="http://schemas.microsoft.com/office/drawing/2014/main" id="{9AD7BB65-FA11-42B2-AA62-6B07A34C0B9E}"/>
                  </a:ext>
                </a:extLst>
              </p:cNvPr>
              <p:cNvSpPr>
                <a:spLocks/>
              </p:cNvSpPr>
              <p:nvPr/>
            </p:nvSpPr>
            <p:spPr bwMode="auto">
              <a:xfrm>
                <a:off x="1739" y="1493"/>
                <a:ext cx="10" cy="9"/>
              </a:xfrm>
              <a:custGeom>
                <a:avLst/>
                <a:gdLst>
                  <a:gd name="T0" fmla="*/ 9 w 10"/>
                  <a:gd name="T1" fmla="*/ 9 h 9"/>
                  <a:gd name="T2" fmla="*/ 0 w 10"/>
                  <a:gd name="T3" fmla="*/ 8 h 9"/>
                  <a:gd name="T4" fmla="*/ 2 w 10"/>
                  <a:gd name="T5" fmla="*/ 0 h 9"/>
                  <a:gd name="T6" fmla="*/ 10 w 10"/>
                  <a:gd name="T7" fmla="*/ 4 h 9"/>
                  <a:gd name="T8" fmla="*/ 9 w 10"/>
                  <a:gd name="T9" fmla="*/ 9 h 9"/>
                </a:gdLst>
                <a:ahLst/>
                <a:cxnLst>
                  <a:cxn ang="0">
                    <a:pos x="T0" y="T1"/>
                  </a:cxn>
                  <a:cxn ang="0">
                    <a:pos x="T2" y="T3"/>
                  </a:cxn>
                  <a:cxn ang="0">
                    <a:pos x="T4" y="T5"/>
                  </a:cxn>
                  <a:cxn ang="0">
                    <a:pos x="T6" y="T7"/>
                  </a:cxn>
                  <a:cxn ang="0">
                    <a:pos x="T8" y="T9"/>
                  </a:cxn>
                </a:cxnLst>
                <a:rect l="0" t="0" r="r" b="b"/>
                <a:pathLst>
                  <a:path w="10" h="9">
                    <a:moveTo>
                      <a:pt x="9" y="9"/>
                    </a:moveTo>
                    <a:lnTo>
                      <a:pt x="0" y="8"/>
                    </a:lnTo>
                    <a:lnTo>
                      <a:pt x="2" y="0"/>
                    </a:lnTo>
                    <a:lnTo>
                      <a:pt x="10" y="4"/>
                    </a:lnTo>
                    <a:lnTo>
                      <a:pt x="9" y="9"/>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194">
                <a:extLst>
                  <a:ext uri="{FF2B5EF4-FFF2-40B4-BE49-F238E27FC236}">
                    <a16:creationId xmlns:a16="http://schemas.microsoft.com/office/drawing/2014/main" id="{B3BAA748-B8F9-438D-8F94-7036BA1B0716}"/>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1195">
                <a:extLst>
                  <a:ext uri="{FF2B5EF4-FFF2-40B4-BE49-F238E27FC236}">
                    <a16:creationId xmlns:a16="http://schemas.microsoft.com/office/drawing/2014/main" id="{1D790C1B-89DD-45F6-A8DF-B63A486E5072}"/>
                  </a:ext>
                </a:extLst>
              </p:cNvPr>
              <p:cNvSpPr>
                <a:spLocks/>
              </p:cNvSpPr>
              <p:nvPr/>
            </p:nvSpPr>
            <p:spPr bwMode="auto">
              <a:xfrm>
                <a:off x="1613" y="1494"/>
                <a:ext cx="75" cy="56"/>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1196">
                <a:extLst>
                  <a:ext uri="{FF2B5EF4-FFF2-40B4-BE49-F238E27FC236}">
                    <a16:creationId xmlns:a16="http://schemas.microsoft.com/office/drawing/2014/main" id="{0A853200-7504-4C5A-9F24-7EEFD4D2648E}"/>
                  </a:ext>
                </a:extLst>
              </p:cNvPr>
              <p:cNvSpPr>
                <a:spLocks/>
              </p:cNvSpPr>
              <p:nvPr/>
            </p:nvSpPr>
            <p:spPr bwMode="auto">
              <a:xfrm>
                <a:off x="1042" y="1438"/>
                <a:ext cx="404" cy="242"/>
              </a:xfrm>
              <a:custGeom>
                <a:avLst/>
                <a:gdLst>
                  <a:gd name="T0" fmla="*/ 582 w 593"/>
                  <a:gd name="T1" fmla="*/ 357 h 357"/>
                  <a:gd name="T2" fmla="*/ 12 w 593"/>
                  <a:gd name="T3" fmla="*/ 357 h 357"/>
                  <a:gd name="T4" fmla="*/ 0 w 593"/>
                  <a:gd name="T5" fmla="*/ 345 h 357"/>
                  <a:gd name="T6" fmla="*/ 0 w 593"/>
                  <a:gd name="T7" fmla="*/ 11 h 357"/>
                  <a:gd name="T8" fmla="*/ 12 w 593"/>
                  <a:gd name="T9" fmla="*/ 0 h 357"/>
                  <a:gd name="T10" fmla="*/ 582 w 593"/>
                  <a:gd name="T11" fmla="*/ 0 h 357"/>
                  <a:gd name="T12" fmla="*/ 593 w 593"/>
                  <a:gd name="T13" fmla="*/ 11 h 357"/>
                  <a:gd name="T14" fmla="*/ 593 w 593"/>
                  <a:gd name="T15" fmla="*/ 345 h 357"/>
                  <a:gd name="T16" fmla="*/ 582 w 593"/>
                  <a:gd name="T1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57">
                    <a:moveTo>
                      <a:pt x="582" y="357"/>
                    </a:moveTo>
                    <a:cubicBezTo>
                      <a:pt x="12" y="357"/>
                      <a:pt x="12" y="357"/>
                      <a:pt x="12" y="357"/>
                    </a:cubicBezTo>
                    <a:cubicBezTo>
                      <a:pt x="5" y="357"/>
                      <a:pt x="0" y="352"/>
                      <a:pt x="0" y="345"/>
                    </a:cubicBezTo>
                    <a:cubicBezTo>
                      <a:pt x="0" y="11"/>
                      <a:pt x="0" y="11"/>
                      <a:pt x="0" y="11"/>
                    </a:cubicBezTo>
                    <a:cubicBezTo>
                      <a:pt x="0" y="5"/>
                      <a:pt x="5" y="0"/>
                      <a:pt x="12" y="0"/>
                    </a:cubicBezTo>
                    <a:cubicBezTo>
                      <a:pt x="582" y="0"/>
                      <a:pt x="582" y="0"/>
                      <a:pt x="582" y="0"/>
                    </a:cubicBezTo>
                    <a:cubicBezTo>
                      <a:pt x="588" y="0"/>
                      <a:pt x="593" y="5"/>
                      <a:pt x="593" y="11"/>
                    </a:cubicBezTo>
                    <a:cubicBezTo>
                      <a:pt x="593" y="345"/>
                      <a:pt x="593" y="345"/>
                      <a:pt x="593" y="345"/>
                    </a:cubicBezTo>
                    <a:cubicBezTo>
                      <a:pt x="593" y="352"/>
                      <a:pt x="588" y="357"/>
                      <a:pt x="582" y="357"/>
                    </a:cubicBezTo>
                    <a:close/>
                  </a:path>
                </a:pathLst>
              </a:custGeom>
              <a:solidFill>
                <a:srgbClr val="000000"/>
              </a:solidFill>
              <a:ln w="6350" cap="flat">
                <a:solidFill>
                  <a:srgbClr val="C7B8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1197">
                <a:extLst>
                  <a:ext uri="{FF2B5EF4-FFF2-40B4-BE49-F238E27FC236}">
                    <a16:creationId xmlns:a16="http://schemas.microsoft.com/office/drawing/2014/main" id="{CCB0702A-D2C2-4965-AB30-F4005AF240E0}"/>
                  </a:ext>
                </a:extLst>
              </p:cNvPr>
              <p:cNvSpPr>
                <a:spLocks/>
              </p:cNvSpPr>
              <p:nvPr/>
            </p:nvSpPr>
            <p:spPr bwMode="auto">
              <a:xfrm>
                <a:off x="1059" y="1454"/>
                <a:ext cx="370" cy="211"/>
              </a:xfrm>
              <a:custGeom>
                <a:avLst/>
                <a:gdLst>
                  <a:gd name="T0" fmla="*/ 532 w 543"/>
                  <a:gd name="T1" fmla="*/ 0 h 311"/>
                  <a:gd name="T2" fmla="*/ 543 w 543"/>
                  <a:gd name="T3" fmla="*/ 11 h 311"/>
                  <a:gd name="T4" fmla="*/ 543 w 543"/>
                  <a:gd name="T5" fmla="*/ 300 h 311"/>
                  <a:gd name="T6" fmla="*/ 532 w 543"/>
                  <a:gd name="T7" fmla="*/ 311 h 311"/>
                  <a:gd name="T8" fmla="*/ 11 w 543"/>
                  <a:gd name="T9" fmla="*/ 311 h 311"/>
                  <a:gd name="T10" fmla="*/ 0 w 543"/>
                  <a:gd name="T11" fmla="*/ 300 h 311"/>
                  <a:gd name="T12" fmla="*/ 0 w 543"/>
                  <a:gd name="T13" fmla="*/ 11 h 311"/>
                  <a:gd name="T14" fmla="*/ 11 w 543"/>
                  <a:gd name="T15" fmla="*/ 0 h 311"/>
                  <a:gd name="T16" fmla="*/ 465 w 543"/>
                  <a:gd name="T17" fmla="*/ 0 h 311"/>
                  <a:gd name="T18" fmla="*/ 532 w 543"/>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311">
                    <a:moveTo>
                      <a:pt x="532" y="0"/>
                    </a:moveTo>
                    <a:cubicBezTo>
                      <a:pt x="532" y="0"/>
                      <a:pt x="543" y="0"/>
                      <a:pt x="543" y="11"/>
                    </a:cubicBezTo>
                    <a:cubicBezTo>
                      <a:pt x="543" y="300"/>
                      <a:pt x="543" y="300"/>
                      <a:pt x="543" y="300"/>
                    </a:cubicBezTo>
                    <a:cubicBezTo>
                      <a:pt x="543" y="300"/>
                      <a:pt x="543" y="311"/>
                      <a:pt x="532" y="311"/>
                    </a:cubicBezTo>
                    <a:cubicBezTo>
                      <a:pt x="11" y="311"/>
                      <a:pt x="11" y="311"/>
                      <a:pt x="11" y="311"/>
                    </a:cubicBezTo>
                    <a:cubicBezTo>
                      <a:pt x="11" y="311"/>
                      <a:pt x="0" y="311"/>
                      <a:pt x="0" y="300"/>
                    </a:cubicBezTo>
                    <a:cubicBezTo>
                      <a:pt x="0" y="11"/>
                      <a:pt x="0" y="11"/>
                      <a:pt x="0" y="11"/>
                    </a:cubicBezTo>
                    <a:cubicBezTo>
                      <a:pt x="0" y="11"/>
                      <a:pt x="0" y="0"/>
                      <a:pt x="11" y="0"/>
                    </a:cubicBezTo>
                    <a:cubicBezTo>
                      <a:pt x="465" y="0"/>
                      <a:pt x="465" y="0"/>
                      <a:pt x="465" y="0"/>
                    </a:cubicBezTo>
                    <a:cubicBezTo>
                      <a:pt x="532" y="0"/>
                      <a:pt x="532" y="0"/>
                      <a:pt x="532"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1198">
                <a:extLst>
                  <a:ext uri="{FF2B5EF4-FFF2-40B4-BE49-F238E27FC236}">
                    <a16:creationId xmlns:a16="http://schemas.microsoft.com/office/drawing/2014/main" id="{A17C9E92-F279-4778-8435-74877CAD65CD}"/>
                  </a:ext>
                </a:extLst>
              </p:cNvPr>
              <p:cNvSpPr>
                <a:spLocks/>
              </p:cNvSpPr>
              <p:nvPr/>
            </p:nvSpPr>
            <p:spPr bwMode="auto">
              <a:xfrm>
                <a:off x="1059" y="1531"/>
                <a:ext cx="370" cy="134"/>
              </a:xfrm>
              <a:custGeom>
                <a:avLst/>
                <a:gdLst>
                  <a:gd name="T0" fmla="*/ 505 w 543"/>
                  <a:gd name="T1" fmla="*/ 99 h 198"/>
                  <a:gd name="T2" fmla="*/ 476 w 543"/>
                  <a:gd name="T3" fmla="*/ 106 h 198"/>
                  <a:gd name="T4" fmla="*/ 427 w 543"/>
                  <a:gd name="T5" fmla="*/ 68 h 198"/>
                  <a:gd name="T6" fmla="*/ 383 w 543"/>
                  <a:gd name="T7" fmla="*/ 95 h 198"/>
                  <a:gd name="T8" fmla="*/ 326 w 543"/>
                  <a:gd name="T9" fmla="*/ 46 h 198"/>
                  <a:gd name="T10" fmla="*/ 279 w 543"/>
                  <a:gd name="T11" fmla="*/ 72 h 198"/>
                  <a:gd name="T12" fmla="*/ 230 w 543"/>
                  <a:gd name="T13" fmla="*/ 51 h 198"/>
                  <a:gd name="T14" fmla="*/ 172 w 543"/>
                  <a:gd name="T15" fmla="*/ 85 h 198"/>
                  <a:gd name="T16" fmla="*/ 119 w 543"/>
                  <a:gd name="T17" fmla="*/ 59 h 198"/>
                  <a:gd name="T18" fmla="*/ 93 w 543"/>
                  <a:gd name="T19" fmla="*/ 64 h 198"/>
                  <a:gd name="T20" fmla="*/ 93 w 543"/>
                  <a:gd name="T21" fmla="*/ 59 h 198"/>
                  <a:gd name="T22" fmla="*/ 34 w 543"/>
                  <a:gd name="T23" fmla="*/ 0 h 198"/>
                  <a:gd name="T24" fmla="*/ 0 w 543"/>
                  <a:gd name="T25" fmla="*/ 11 h 198"/>
                  <a:gd name="T26" fmla="*/ 0 w 543"/>
                  <a:gd name="T27" fmla="*/ 187 h 198"/>
                  <a:gd name="T28" fmla="*/ 11 w 543"/>
                  <a:gd name="T29" fmla="*/ 198 h 198"/>
                  <a:gd name="T30" fmla="*/ 532 w 543"/>
                  <a:gd name="T31" fmla="*/ 198 h 198"/>
                  <a:gd name="T32" fmla="*/ 543 w 543"/>
                  <a:gd name="T33" fmla="*/ 187 h 198"/>
                  <a:gd name="T34" fmla="*/ 543 w 543"/>
                  <a:gd name="T35" fmla="*/ 111 h 198"/>
                  <a:gd name="T36" fmla="*/ 505 w 543"/>
                  <a:gd name="T37"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198">
                    <a:moveTo>
                      <a:pt x="505" y="99"/>
                    </a:moveTo>
                    <a:cubicBezTo>
                      <a:pt x="495" y="99"/>
                      <a:pt x="485" y="102"/>
                      <a:pt x="476" y="106"/>
                    </a:cubicBezTo>
                    <a:cubicBezTo>
                      <a:pt x="470" y="84"/>
                      <a:pt x="451" y="68"/>
                      <a:pt x="427" y="68"/>
                    </a:cubicBezTo>
                    <a:cubicBezTo>
                      <a:pt x="408" y="68"/>
                      <a:pt x="391" y="79"/>
                      <a:pt x="383" y="95"/>
                    </a:cubicBezTo>
                    <a:cubicBezTo>
                      <a:pt x="379" y="67"/>
                      <a:pt x="355" y="46"/>
                      <a:pt x="326" y="46"/>
                    </a:cubicBezTo>
                    <a:cubicBezTo>
                      <a:pt x="306" y="46"/>
                      <a:pt x="289" y="56"/>
                      <a:pt x="279" y="72"/>
                    </a:cubicBezTo>
                    <a:cubicBezTo>
                      <a:pt x="267" y="59"/>
                      <a:pt x="249" y="51"/>
                      <a:pt x="230" y="51"/>
                    </a:cubicBezTo>
                    <a:cubicBezTo>
                      <a:pt x="205" y="51"/>
                      <a:pt x="184" y="65"/>
                      <a:pt x="172" y="85"/>
                    </a:cubicBezTo>
                    <a:cubicBezTo>
                      <a:pt x="160" y="69"/>
                      <a:pt x="141" y="59"/>
                      <a:pt x="119" y="59"/>
                    </a:cubicBezTo>
                    <a:cubicBezTo>
                      <a:pt x="110" y="59"/>
                      <a:pt x="101" y="61"/>
                      <a:pt x="93" y="64"/>
                    </a:cubicBezTo>
                    <a:cubicBezTo>
                      <a:pt x="93" y="63"/>
                      <a:pt x="93" y="61"/>
                      <a:pt x="93" y="59"/>
                    </a:cubicBezTo>
                    <a:cubicBezTo>
                      <a:pt x="93" y="26"/>
                      <a:pt x="67" y="0"/>
                      <a:pt x="34" y="0"/>
                    </a:cubicBezTo>
                    <a:cubicBezTo>
                      <a:pt x="22" y="0"/>
                      <a:pt x="10" y="4"/>
                      <a:pt x="0" y="11"/>
                    </a:cubicBezTo>
                    <a:cubicBezTo>
                      <a:pt x="0" y="187"/>
                      <a:pt x="0" y="187"/>
                      <a:pt x="0" y="187"/>
                    </a:cubicBezTo>
                    <a:cubicBezTo>
                      <a:pt x="0" y="187"/>
                      <a:pt x="0" y="198"/>
                      <a:pt x="11" y="198"/>
                    </a:cubicBezTo>
                    <a:cubicBezTo>
                      <a:pt x="532" y="198"/>
                      <a:pt x="532" y="198"/>
                      <a:pt x="532" y="198"/>
                    </a:cubicBezTo>
                    <a:cubicBezTo>
                      <a:pt x="532" y="198"/>
                      <a:pt x="543" y="198"/>
                      <a:pt x="543" y="187"/>
                    </a:cubicBezTo>
                    <a:cubicBezTo>
                      <a:pt x="543" y="111"/>
                      <a:pt x="543" y="111"/>
                      <a:pt x="543" y="111"/>
                    </a:cubicBezTo>
                    <a:cubicBezTo>
                      <a:pt x="532" y="104"/>
                      <a:pt x="519" y="99"/>
                      <a:pt x="505" y="99"/>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1199">
                <a:extLst>
                  <a:ext uri="{FF2B5EF4-FFF2-40B4-BE49-F238E27FC236}">
                    <a16:creationId xmlns:a16="http://schemas.microsoft.com/office/drawing/2014/main" id="{C37048CC-422A-4D94-BF4F-93CA7611EB89}"/>
                  </a:ext>
                </a:extLst>
              </p:cNvPr>
              <p:cNvSpPr>
                <a:spLocks/>
              </p:cNvSpPr>
              <p:nvPr/>
            </p:nvSpPr>
            <p:spPr bwMode="auto">
              <a:xfrm>
                <a:off x="1062" y="1454"/>
                <a:ext cx="367" cy="152"/>
              </a:xfrm>
              <a:custGeom>
                <a:avLst/>
                <a:gdLst>
                  <a:gd name="T0" fmla="*/ 528 w 539"/>
                  <a:gd name="T1" fmla="*/ 0 h 224"/>
                  <a:gd name="T2" fmla="*/ 461 w 539"/>
                  <a:gd name="T3" fmla="*/ 0 h 224"/>
                  <a:gd name="T4" fmla="*/ 7 w 539"/>
                  <a:gd name="T5" fmla="*/ 0 h 224"/>
                  <a:gd name="T6" fmla="*/ 7 w 539"/>
                  <a:gd name="T7" fmla="*/ 0 h 224"/>
                  <a:gd name="T8" fmla="*/ 7 w 539"/>
                  <a:gd name="T9" fmla="*/ 0 h 224"/>
                  <a:gd name="T10" fmla="*/ 7 w 539"/>
                  <a:gd name="T11" fmla="*/ 0 h 224"/>
                  <a:gd name="T12" fmla="*/ 7 w 539"/>
                  <a:gd name="T13" fmla="*/ 0 h 224"/>
                  <a:gd name="T14" fmla="*/ 7 w 539"/>
                  <a:gd name="T15" fmla="*/ 0 h 224"/>
                  <a:gd name="T16" fmla="*/ 7 w 539"/>
                  <a:gd name="T17" fmla="*/ 0 h 224"/>
                  <a:gd name="T18" fmla="*/ 7 w 539"/>
                  <a:gd name="T19" fmla="*/ 0 h 224"/>
                  <a:gd name="T20" fmla="*/ 7 w 539"/>
                  <a:gd name="T21" fmla="*/ 0 h 224"/>
                  <a:gd name="T22" fmla="*/ 6 w 539"/>
                  <a:gd name="T23" fmla="*/ 0 h 224"/>
                  <a:gd name="T24" fmla="*/ 6 w 539"/>
                  <a:gd name="T25" fmla="*/ 0 h 224"/>
                  <a:gd name="T26" fmla="*/ 6 w 539"/>
                  <a:gd name="T27" fmla="*/ 0 h 224"/>
                  <a:gd name="T28" fmla="*/ 6 w 539"/>
                  <a:gd name="T29" fmla="*/ 0 h 224"/>
                  <a:gd name="T30" fmla="*/ 6 w 539"/>
                  <a:gd name="T31" fmla="*/ 0 h 224"/>
                  <a:gd name="T32" fmla="*/ 6 w 539"/>
                  <a:gd name="T33" fmla="*/ 0 h 224"/>
                  <a:gd name="T34" fmla="*/ 6 w 539"/>
                  <a:gd name="T35" fmla="*/ 0 h 224"/>
                  <a:gd name="T36" fmla="*/ 6 w 539"/>
                  <a:gd name="T37" fmla="*/ 0 h 224"/>
                  <a:gd name="T38" fmla="*/ 6 w 539"/>
                  <a:gd name="T39" fmla="*/ 0 h 224"/>
                  <a:gd name="T40" fmla="*/ 6 w 539"/>
                  <a:gd name="T41" fmla="*/ 0 h 224"/>
                  <a:gd name="T42" fmla="*/ 6 w 539"/>
                  <a:gd name="T43" fmla="*/ 0 h 224"/>
                  <a:gd name="T44" fmla="*/ 0 w 539"/>
                  <a:gd name="T45" fmla="*/ 2 h 224"/>
                  <a:gd name="T46" fmla="*/ 291 w 539"/>
                  <a:gd name="T47" fmla="*/ 168 h 224"/>
                  <a:gd name="T48" fmla="*/ 322 w 539"/>
                  <a:gd name="T49" fmla="*/ 159 h 224"/>
                  <a:gd name="T50" fmla="*/ 379 w 539"/>
                  <a:gd name="T51" fmla="*/ 208 h 224"/>
                  <a:gd name="T52" fmla="*/ 423 w 539"/>
                  <a:gd name="T53" fmla="*/ 181 h 224"/>
                  <a:gd name="T54" fmla="*/ 472 w 539"/>
                  <a:gd name="T55" fmla="*/ 219 h 224"/>
                  <a:gd name="T56" fmla="*/ 501 w 539"/>
                  <a:gd name="T57" fmla="*/ 212 h 224"/>
                  <a:gd name="T58" fmla="*/ 539 w 539"/>
                  <a:gd name="T59" fmla="*/ 224 h 224"/>
                  <a:gd name="T60" fmla="*/ 539 w 539"/>
                  <a:gd name="T61" fmla="*/ 11 h 224"/>
                  <a:gd name="T62" fmla="*/ 528 w 539"/>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9" h="224">
                    <a:moveTo>
                      <a:pt x="528" y="0"/>
                    </a:moveTo>
                    <a:cubicBezTo>
                      <a:pt x="461" y="0"/>
                      <a:pt x="461" y="0"/>
                      <a:pt x="461"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3" y="0"/>
                      <a:pt x="1" y="1"/>
                      <a:pt x="0" y="2"/>
                    </a:cubicBezTo>
                    <a:cubicBezTo>
                      <a:pt x="291" y="168"/>
                      <a:pt x="291" y="168"/>
                      <a:pt x="291" y="168"/>
                    </a:cubicBezTo>
                    <a:cubicBezTo>
                      <a:pt x="300" y="162"/>
                      <a:pt x="311" y="159"/>
                      <a:pt x="322" y="159"/>
                    </a:cubicBezTo>
                    <a:cubicBezTo>
                      <a:pt x="351" y="159"/>
                      <a:pt x="375" y="180"/>
                      <a:pt x="379" y="208"/>
                    </a:cubicBezTo>
                    <a:cubicBezTo>
                      <a:pt x="387" y="192"/>
                      <a:pt x="404" y="181"/>
                      <a:pt x="423" y="181"/>
                    </a:cubicBezTo>
                    <a:cubicBezTo>
                      <a:pt x="447" y="181"/>
                      <a:pt x="466" y="197"/>
                      <a:pt x="472" y="219"/>
                    </a:cubicBezTo>
                    <a:cubicBezTo>
                      <a:pt x="481" y="215"/>
                      <a:pt x="491" y="212"/>
                      <a:pt x="501" y="212"/>
                    </a:cubicBezTo>
                    <a:cubicBezTo>
                      <a:pt x="515" y="212"/>
                      <a:pt x="528" y="217"/>
                      <a:pt x="539" y="224"/>
                    </a:cubicBezTo>
                    <a:cubicBezTo>
                      <a:pt x="539" y="11"/>
                      <a:pt x="539" y="11"/>
                      <a:pt x="539" y="11"/>
                    </a:cubicBezTo>
                    <a:cubicBezTo>
                      <a:pt x="539" y="0"/>
                      <a:pt x="528" y="0"/>
                      <a:pt x="528" y="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1200">
                <a:extLst>
                  <a:ext uri="{FF2B5EF4-FFF2-40B4-BE49-F238E27FC236}">
                    <a16:creationId xmlns:a16="http://schemas.microsoft.com/office/drawing/2014/main" id="{02069E5E-182A-401B-9C34-5C09E9512BDB}"/>
                  </a:ext>
                </a:extLst>
              </p:cNvPr>
              <p:cNvSpPr>
                <a:spLocks/>
              </p:cNvSpPr>
              <p:nvPr/>
            </p:nvSpPr>
            <p:spPr bwMode="auto">
              <a:xfrm>
                <a:off x="1260" y="1562"/>
                <a:ext cx="169" cy="101"/>
              </a:xfrm>
              <a:custGeom>
                <a:avLst/>
                <a:gdLst>
                  <a:gd name="T0" fmla="*/ 31 w 248"/>
                  <a:gd name="T1" fmla="*/ 0 h 149"/>
                  <a:gd name="T2" fmla="*/ 0 w 248"/>
                  <a:gd name="T3" fmla="*/ 9 h 149"/>
                  <a:gd name="T4" fmla="*/ 245 w 248"/>
                  <a:gd name="T5" fmla="*/ 149 h 149"/>
                  <a:gd name="T6" fmla="*/ 248 w 248"/>
                  <a:gd name="T7" fmla="*/ 141 h 149"/>
                  <a:gd name="T8" fmla="*/ 248 w 248"/>
                  <a:gd name="T9" fmla="*/ 65 h 149"/>
                  <a:gd name="T10" fmla="*/ 248 w 248"/>
                  <a:gd name="T11" fmla="*/ 65 h 149"/>
                  <a:gd name="T12" fmla="*/ 210 w 248"/>
                  <a:gd name="T13" fmla="*/ 53 h 149"/>
                  <a:gd name="T14" fmla="*/ 181 w 248"/>
                  <a:gd name="T15" fmla="*/ 60 h 149"/>
                  <a:gd name="T16" fmla="*/ 132 w 248"/>
                  <a:gd name="T17" fmla="*/ 22 h 149"/>
                  <a:gd name="T18" fmla="*/ 88 w 248"/>
                  <a:gd name="T19" fmla="*/ 49 h 149"/>
                  <a:gd name="T20" fmla="*/ 31 w 248"/>
                  <a:gd name="T2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49">
                    <a:moveTo>
                      <a:pt x="31" y="0"/>
                    </a:moveTo>
                    <a:cubicBezTo>
                      <a:pt x="20" y="0"/>
                      <a:pt x="9" y="3"/>
                      <a:pt x="0" y="9"/>
                    </a:cubicBezTo>
                    <a:cubicBezTo>
                      <a:pt x="245" y="149"/>
                      <a:pt x="245" y="149"/>
                      <a:pt x="245" y="149"/>
                    </a:cubicBezTo>
                    <a:cubicBezTo>
                      <a:pt x="248" y="146"/>
                      <a:pt x="248" y="141"/>
                      <a:pt x="248" y="141"/>
                    </a:cubicBezTo>
                    <a:cubicBezTo>
                      <a:pt x="248" y="65"/>
                      <a:pt x="248" y="65"/>
                      <a:pt x="248" y="65"/>
                    </a:cubicBezTo>
                    <a:cubicBezTo>
                      <a:pt x="248" y="65"/>
                      <a:pt x="248" y="65"/>
                      <a:pt x="248" y="65"/>
                    </a:cubicBezTo>
                    <a:cubicBezTo>
                      <a:pt x="237" y="58"/>
                      <a:pt x="224" y="53"/>
                      <a:pt x="210" y="53"/>
                    </a:cubicBezTo>
                    <a:cubicBezTo>
                      <a:pt x="200" y="53"/>
                      <a:pt x="190" y="56"/>
                      <a:pt x="181" y="60"/>
                    </a:cubicBezTo>
                    <a:cubicBezTo>
                      <a:pt x="175" y="38"/>
                      <a:pt x="156" y="22"/>
                      <a:pt x="132" y="22"/>
                    </a:cubicBezTo>
                    <a:cubicBezTo>
                      <a:pt x="113" y="22"/>
                      <a:pt x="96" y="33"/>
                      <a:pt x="88" y="49"/>
                    </a:cubicBezTo>
                    <a:cubicBezTo>
                      <a:pt x="84" y="21"/>
                      <a:pt x="60" y="0"/>
                      <a:pt x="31" y="0"/>
                    </a:cubicBezTo>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1201">
                <a:extLst>
                  <a:ext uri="{FF2B5EF4-FFF2-40B4-BE49-F238E27FC236}">
                    <a16:creationId xmlns:a16="http://schemas.microsoft.com/office/drawing/2014/main" id="{E638665F-A76D-47E0-86E2-E9C4149B3018}"/>
                  </a:ext>
                </a:extLst>
              </p:cNvPr>
              <p:cNvSpPr>
                <a:spLocks/>
              </p:cNvSpPr>
              <p:nvPr/>
            </p:nvSpPr>
            <p:spPr bwMode="auto">
              <a:xfrm>
                <a:off x="1094" y="1461"/>
                <a:ext cx="97" cy="190"/>
              </a:xfrm>
              <a:custGeom>
                <a:avLst/>
                <a:gdLst>
                  <a:gd name="T0" fmla="*/ 65 w 143"/>
                  <a:gd name="T1" fmla="*/ 35 h 280"/>
                  <a:gd name="T2" fmla="*/ 122 w 143"/>
                  <a:gd name="T3" fmla="*/ 0 h 280"/>
                  <a:gd name="T4" fmla="*/ 143 w 143"/>
                  <a:gd name="T5" fmla="*/ 13 h 280"/>
                  <a:gd name="T6" fmla="*/ 86 w 143"/>
                  <a:gd name="T7" fmla="*/ 49 h 280"/>
                  <a:gd name="T8" fmla="*/ 22 w 143"/>
                  <a:gd name="T9" fmla="*/ 269 h 280"/>
                  <a:gd name="T10" fmla="*/ 0 w 143"/>
                  <a:gd name="T11" fmla="*/ 280 h 280"/>
                  <a:gd name="T12" fmla="*/ 65 w 143"/>
                  <a:gd name="T13" fmla="*/ 35 h 280"/>
                </a:gdLst>
                <a:ahLst/>
                <a:cxnLst>
                  <a:cxn ang="0">
                    <a:pos x="T0" y="T1"/>
                  </a:cxn>
                  <a:cxn ang="0">
                    <a:pos x="T2" y="T3"/>
                  </a:cxn>
                  <a:cxn ang="0">
                    <a:pos x="T4" y="T5"/>
                  </a:cxn>
                  <a:cxn ang="0">
                    <a:pos x="T6" y="T7"/>
                  </a:cxn>
                  <a:cxn ang="0">
                    <a:pos x="T8" y="T9"/>
                  </a:cxn>
                  <a:cxn ang="0">
                    <a:pos x="T10" y="T11"/>
                  </a:cxn>
                  <a:cxn ang="0">
                    <a:pos x="T12" y="T13"/>
                  </a:cxn>
                </a:cxnLst>
                <a:rect l="0" t="0" r="r" b="b"/>
                <a:pathLst>
                  <a:path w="143" h="280">
                    <a:moveTo>
                      <a:pt x="65" y="35"/>
                    </a:moveTo>
                    <a:cubicBezTo>
                      <a:pt x="78" y="15"/>
                      <a:pt x="99" y="2"/>
                      <a:pt x="122" y="0"/>
                    </a:cubicBezTo>
                    <a:cubicBezTo>
                      <a:pt x="143" y="13"/>
                      <a:pt x="143" y="13"/>
                      <a:pt x="143" y="13"/>
                    </a:cubicBezTo>
                    <a:cubicBezTo>
                      <a:pt x="120" y="16"/>
                      <a:pt x="99" y="28"/>
                      <a:pt x="86" y="49"/>
                    </a:cubicBezTo>
                    <a:cubicBezTo>
                      <a:pt x="37" y="124"/>
                      <a:pt x="25" y="224"/>
                      <a:pt x="22" y="269"/>
                    </a:cubicBezTo>
                    <a:cubicBezTo>
                      <a:pt x="8" y="276"/>
                      <a:pt x="0" y="280"/>
                      <a:pt x="0" y="280"/>
                    </a:cubicBezTo>
                    <a:cubicBezTo>
                      <a:pt x="0" y="280"/>
                      <a:pt x="0" y="136"/>
                      <a:pt x="65" y="35"/>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1202">
                <a:extLst>
                  <a:ext uri="{FF2B5EF4-FFF2-40B4-BE49-F238E27FC236}">
                    <a16:creationId xmlns:a16="http://schemas.microsoft.com/office/drawing/2014/main" id="{95919832-5574-4D9C-AC14-E9AC3844EE4C}"/>
                  </a:ext>
                </a:extLst>
              </p:cNvPr>
              <p:cNvSpPr>
                <a:spLocks/>
              </p:cNvSpPr>
              <p:nvPr/>
            </p:nvSpPr>
            <p:spPr bwMode="auto">
              <a:xfrm>
                <a:off x="1109" y="1470"/>
                <a:ext cx="128" cy="174"/>
              </a:xfrm>
              <a:custGeom>
                <a:avLst/>
                <a:gdLst>
                  <a:gd name="T0" fmla="*/ 121 w 188"/>
                  <a:gd name="T1" fmla="*/ 0 h 256"/>
                  <a:gd name="T2" fmla="*/ 181 w 188"/>
                  <a:gd name="T3" fmla="*/ 39 h 256"/>
                  <a:gd name="T4" fmla="*/ 174 w 188"/>
                  <a:gd name="T5" fmla="*/ 106 h 256"/>
                  <a:gd name="T6" fmla="*/ 0 w 188"/>
                  <a:gd name="T7" fmla="*/ 256 h 256"/>
                  <a:gd name="T8" fmla="*/ 64 w 188"/>
                  <a:gd name="T9" fmla="*/ 36 h 256"/>
                  <a:gd name="T10" fmla="*/ 121 w 188"/>
                  <a:gd name="T11" fmla="*/ 0 h 256"/>
                </a:gdLst>
                <a:ahLst/>
                <a:cxnLst>
                  <a:cxn ang="0">
                    <a:pos x="T0" y="T1"/>
                  </a:cxn>
                  <a:cxn ang="0">
                    <a:pos x="T2" y="T3"/>
                  </a:cxn>
                  <a:cxn ang="0">
                    <a:pos x="T4" y="T5"/>
                  </a:cxn>
                  <a:cxn ang="0">
                    <a:pos x="T6" y="T7"/>
                  </a:cxn>
                  <a:cxn ang="0">
                    <a:pos x="T8" y="T9"/>
                  </a:cxn>
                  <a:cxn ang="0">
                    <a:pos x="T10" y="T11"/>
                  </a:cxn>
                </a:cxnLst>
                <a:rect l="0" t="0" r="r" b="b"/>
                <a:pathLst>
                  <a:path w="188" h="256">
                    <a:moveTo>
                      <a:pt x="121" y="0"/>
                    </a:moveTo>
                    <a:cubicBezTo>
                      <a:pt x="181" y="39"/>
                      <a:pt x="181" y="39"/>
                      <a:pt x="181" y="39"/>
                    </a:cubicBezTo>
                    <a:cubicBezTo>
                      <a:pt x="188" y="62"/>
                      <a:pt x="186" y="87"/>
                      <a:pt x="174" y="106"/>
                    </a:cubicBezTo>
                    <a:cubicBezTo>
                      <a:pt x="125" y="182"/>
                      <a:pt x="40" y="234"/>
                      <a:pt x="0" y="256"/>
                    </a:cubicBezTo>
                    <a:cubicBezTo>
                      <a:pt x="3" y="211"/>
                      <a:pt x="15" y="111"/>
                      <a:pt x="64" y="36"/>
                    </a:cubicBezTo>
                    <a:cubicBezTo>
                      <a:pt x="77" y="15"/>
                      <a:pt x="98" y="3"/>
                      <a:pt x="121"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Freeform 1203">
                <a:extLst>
                  <a:ext uri="{FF2B5EF4-FFF2-40B4-BE49-F238E27FC236}">
                    <a16:creationId xmlns:a16="http://schemas.microsoft.com/office/drawing/2014/main" id="{B9085BB8-D27E-4379-B629-AB7696162A27}"/>
                  </a:ext>
                </a:extLst>
              </p:cNvPr>
              <p:cNvSpPr>
                <a:spLocks/>
              </p:cNvSpPr>
              <p:nvPr/>
            </p:nvSpPr>
            <p:spPr bwMode="auto">
              <a:xfrm>
                <a:off x="1234" y="1436"/>
                <a:ext cx="79" cy="125"/>
              </a:xfrm>
              <a:custGeom>
                <a:avLst/>
                <a:gdLst>
                  <a:gd name="T0" fmla="*/ 0 w 116"/>
                  <a:gd name="T1" fmla="*/ 91 h 184"/>
                  <a:gd name="T2" fmla="*/ 10 w 116"/>
                  <a:gd name="T3" fmla="*/ 184 h 184"/>
                  <a:gd name="T4" fmla="*/ 116 w 116"/>
                  <a:gd name="T5" fmla="*/ 58 h 184"/>
                  <a:gd name="T6" fmla="*/ 110 w 116"/>
                  <a:gd name="T7" fmla="*/ 0 h 184"/>
                  <a:gd name="T8" fmla="*/ 0 w 116"/>
                  <a:gd name="T9" fmla="*/ 91 h 184"/>
                </a:gdLst>
                <a:ahLst/>
                <a:cxnLst>
                  <a:cxn ang="0">
                    <a:pos x="T0" y="T1"/>
                  </a:cxn>
                  <a:cxn ang="0">
                    <a:pos x="T2" y="T3"/>
                  </a:cxn>
                  <a:cxn ang="0">
                    <a:pos x="T4" y="T5"/>
                  </a:cxn>
                  <a:cxn ang="0">
                    <a:pos x="T6" y="T7"/>
                  </a:cxn>
                  <a:cxn ang="0">
                    <a:pos x="T8" y="T9"/>
                  </a:cxn>
                </a:cxnLst>
                <a:rect l="0" t="0" r="r" b="b"/>
                <a:pathLst>
                  <a:path w="116" h="184">
                    <a:moveTo>
                      <a:pt x="0" y="91"/>
                    </a:moveTo>
                    <a:cubicBezTo>
                      <a:pt x="0" y="91"/>
                      <a:pt x="22" y="144"/>
                      <a:pt x="10" y="184"/>
                    </a:cubicBezTo>
                    <a:cubicBezTo>
                      <a:pt x="50" y="172"/>
                      <a:pt x="106" y="107"/>
                      <a:pt x="116" y="58"/>
                    </a:cubicBezTo>
                    <a:cubicBezTo>
                      <a:pt x="110" y="0"/>
                      <a:pt x="110" y="0"/>
                      <a:pt x="110" y="0"/>
                    </a:cubicBezTo>
                    <a:lnTo>
                      <a:pt x="0" y="91"/>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1204">
                <a:extLst>
                  <a:ext uri="{FF2B5EF4-FFF2-40B4-BE49-F238E27FC236}">
                    <a16:creationId xmlns:a16="http://schemas.microsoft.com/office/drawing/2014/main" id="{21EAD07D-B6DD-4D9E-A2F3-7A9F1553EE07}"/>
                  </a:ext>
                </a:extLst>
              </p:cNvPr>
              <p:cNvSpPr>
                <a:spLocks/>
              </p:cNvSpPr>
              <p:nvPr/>
            </p:nvSpPr>
            <p:spPr bwMode="auto">
              <a:xfrm>
                <a:off x="1105" y="1364"/>
                <a:ext cx="90" cy="113"/>
              </a:xfrm>
              <a:custGeom>
                <a:avLst/>
                <a:gdLst>
                  <a:gd name="T0" fmla="*/ 94 w 132"/>
                  <a:gd name="T1" fmla="*/ 137 h 167"/>
                  <a:gd name="T2" fmla="*/ 6 w 132"/>
                  <a:gd name="T3" fmla="*/ 167 h 167"/>
                  <a:gd name="T4" fmla="*/ 77 w 132"/>
                  <a:gd name="T5" fmla="*/ 18 h 167"/>
                  <a:gd name="T6" fmla="*/ 132 w 132"/>
                  <a:gd name="T7" fmla="*/ 0 h 167"/>
                  <a:gd name="T8" fmla="*/ 94 w 132"/>
                  <a:gd name="T9" fmla="*/ 137 h 167"/>
                </a:gdLst>
                <a:ahLst/>
                <a:cxnLst>
                  <a:cxn ang="0">
                    <a:pos x="T0" y="T1"/>
                  </a:cxn>
                  <a:cxn ang="0">
                    <a:pos x="T2" y="T3"/>
                  </a:cxn>
                  <a:cxn ang="0">
                    <a:pos x="T4" y="T5"/>
                  </a:cxn>
                  <a:cxn ang="0">
                    <a:pos x="T6" y="T7"/>
                  </a:cxn>
                  <a:cxn ang="0">
                    <a:pos x="T8" y="T9"/>
                  </a:cxn>
                </a:cxnLst>
                <a:rect l="0" t="0" r="r" b="b"/>
                <a:pathLst>
                  <a:path w="132" h="167">
                    <a:moveTo>
                      <a:pt x="94" y="137"/>
                    </a:moveTo>
                    <a:cubicBezTo>
                      <a:pt x="94" y="137"/>
                      <a:pt x="37" y="139"/>
                      <a:pt x="6" y="167"/>
                    </a:cubicBezTo>
                    <a:cubicBezTo>
                      <a:pt x="0" y="125"/>
                      <a:pt x="36" y="47"/>
                      <a:pt x="77" y="18"/>
                    </a:cubicBezTo>
                    <a:cubicBezTo>
                      <a:pt x="132" y="0"/>
                      <a:pt x="132" y="0"/>
                      <a:pt x="132" y="0"/>
                    </a:cubicBezTo>
                    <a:lnTo>
                      <a:pt x="94" y="13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Freeform 1205">
                <a:extLst>
                  <a:ext uri="{FF2B5EF4-FFF2-40B4-BE49-F238E27FC236}">
                    <a16:creationId xmlns:a16="http://schemas.microsoft.com/office/drawing/2014/main" id="{FE521780-998F-4D0A-B7BC-5B914DF6B6E8}"/>
                  </a:ext>
                </a:extLst>
              </p:cNvPr>
              <p:cNvSpPr>
                <a:spLocks/>
              </p:cNvSpPr>
              <p:nvPr/>
            </p:nvSpPr>
            <p:spPr bwMode="auto">
              <a:xfrm>
                <a:off x="1280" y="1255"/>
                <a:ext cx="78" cy="79"/>
              </a:xfrm>
              <a:custGeom>
                <a:avLst/>
                <a:gdLst>
                  <a:gd name="T0" fmla="*/ 39 w 114"/>
                  <a:gd name="T1" fmla="*/ 89 h 116"/>
                  <a:gd name="T2" fmla="*/ 0 w 114"/>
                  <a:gd name="T3" fmla="*/ 55 h 116"/>
                  <a:gd name="T4" fmla="*/ 5 w 114"/>
                  <a:gd name="T5" fmla="*/ 51 h 116"/>
                  <a:gd name="T6" fmla="*/ 109 w 114"/>
                  <a:gd name="T7" fmla="*/ 0 h 116"/>
                  <a:gd name="T8" fmla="*/ 106 w 114"/>
                  <a:gd name="T9" fmla="*/ 116 h 116"/>
                  <a:gd name="T10" fmla="*/ 39 w 114"/>
                  <a:gd name="T11" fmla="*/ 89 h 116"/>
                </a:gdLst>
                <a:ahLst/>
                <a:cxnLst>
                  <a:cxn ang="0">
                    <a:pos x="T0" y="T1"/>
                  </a:cxn>
                  <a:cxn ang="0">
                    <a:pos x="T2" y="T3"/>
                  </a:cxn>
                  <a:cxn ang="0">
                    <a:pos x="T4" y="T5"/>
                  </a:cxn>
                  <a:cxn ang="0">
                    <a:pos x="T6" y="T7"/>
                  </a:cxn>
                  <a:cxn ang="0">
                    <a:pos x="T8" y="T9"/>
                  </a:cxn>
                  <a:cxn ang="0">
                    <a:pos x="T10" y="T11"/>
                  </a:cxn>
                </a:cxnLst>
                <a:rect l="0" t="0" r="r" b="b"/>
                <a:pathLst>
                  <a:path w="114" h="116">
                    <a:moveTo>
                      <a:pt x="39" y="89"/>
                    </a:moveTo>
                    <a:cubicBezTo>
                      <a:pt x="24" y="79"/>
                      <a:pt x="11" y="68"/>
                      <a:pt x="0" y="55"/>
                    </a:cubicBezTo>
                    <a:cubicBezTo>
                      <a:pt x="2" y="54"/>
                      <a:pt x="3" y="53"/>
                      <a:pt x="5" y="51"/>
                    </a:cubicBezTo>
                    <a:cubicBezTo>
                      <a:pt x="47" y="23"/>
                      <a:pt x="88" y="7"/>
                      <a:pt x="109" y="0"/>
                    </a:cubicBezTo>
                    <a:cubicBezTo>
                      <a:pt x="112" y="23"/>
                      <a:pt x="114" y="66"/>
                      <a:pt x="106" y="116"/>
                    </a:cubicBezTo>
                    <a:cubicBezTo>
                      <a:pt x="83" y="111"/>
                      <a:pt x="60" y="102"/>
                      <a:pt x="39" y="8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1206">
                <a:extLst>
                  <a:ext uri="{FF2B5EF4-FFF2-40B4-BE49-F238E27FC236}">
                    <a16:creationId xmlns:a16="http://schemas.microsoft.com/office/drawing/2014/main" id="{26B20C6F-AD86-428B-AD70-B8D74A34BF38}"/>
                  </a:ext>
                </a:extLst>
              </p:cNvPr>
              <p:cNvSpPr>
                <a:spLocks/>
              </p:cNvSpPr>
              <p:nvPr/>
            </p:nvSpPr>
            <p:spPr bwMode="auto">
              <a:xfrm>
                <a:off x="1170" y="1282"/>
                <a:ext cx="110" cy="183"/>
              </a:xfrm>
              <a:custGeom>
                <a:avLst/>
                <a:gdLst>
                  <a:gd name="T0" fmla="*/ 149 w 162"/>
                  <a:gd name="T1" fmla="*/ 0 h 269"/>
                  <a:gd name="T2" fmla="*/ 162 w 162"/>
                  <a:gd name="T3" fmla="*/ 15 h 269"/>
                  <a:gd name="T4" fmla="*/ 69 w 162"/>
                  <a:gd name="T5" fmla="*/ 108 h 269"/>
                  <a:gd name="T6" fmla="*/ 18 w 162"/>
                  <a:gd name="T7" fmla="*/ 269 h 269"/>
                  <a:gd name="T8" fmla="*/ 0 w 162"/>
                  <a:gd name="T9" fmla="*/ 257 h 269"/>
                  <a:gd name="T10" fmla="*/ 51 w 162"/>
                  <a:gd name="T11" fmla="*/ 96 h 269"/>
                  <a:gd name="T12" fmla="*/ 149 w 16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62" h="269">
                    <a:moveTo>
                      <a:pt x="149" y="0"/>
                    </a:moveTo>
                    <a:cubicBezTo>
                      <a:pt x="153" y="5"/>
                      <a:pt x="157" y="10"/>
                      <a:pt x="162" y="15"/>
                    </a:cubicBezTo>
                    <a:cubicBezTo>
                      <a:pt x="128" y="38"/>
                      <a:pt x="95" y="68"/>
                      <a:pt x="69" y="108"/>
                    </a:cubicBezTo>
                    <a:cubicBezTo>
                      <a:pt x="36" y="160"/>
                      <a:pt x="23" y="220"/>
                      <a:pt x="18" y="269"/>
                    </a:cubicBezTo>
                    <a:cubicBezTo>
                      <a:pt x="0" y="257"/>
                      <a:pt x="0" y="257"/>
                      <a:pt x="0" y="257"/>
                    </a:cubicBezTo>
                    <a:cubicBezTo>
                      <a:pt x="5" y="208"/>
                      <a:pt x="18" y="149"/>
                      <a:pt x="51" y="96"/>
                    </a:cubicBezTo>
                    <a:cubicBezTo>
                      <a:pt x="78" y="55"/>
                      <a:pt x="114" y="23"/>
                      <a:pt x="149"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1207">
                <a:extLst>
                  <a:ext uri="{FF2B5EF4-FFF2-40B4-BE49-F238E27FC236}">
                    <a16:creationId xmlns:a16="http://schemas.microsoft.com/office/drawing/2014/main" id="{58A0CCE4-BE0B-4722-B3A5-F5ED3D2FB32E}"/>
                  </a:ext>
                </a:extLst>
              </p:cNvPr>
              <p:cNvSpPr>
                <a:spLocks/>
              </p:cNvSpPr>
              <p:nvPr/>
            </p:nvSpPr>
            <p:spPr bwMode="auto">
              <a:xfrm>
                <a:off x="1182" y="1293"/>
                <a:ext cx="170" cy="205"/>
              </a:xfrm>
              <a:custGeom>
                <a:avLst/>
                <a:gdLst>
                  <a:gd name="T0" fmla="*/ 144 w 250"/>
                  <a:gd name="T1" fmla="*/ 0 h 303"/>
                  <a:gd name="T2" fmla="*/ 183 w 250"/>
                  <a:gd name="T3" fmla="*/ 34 h 303"/>
                  <a:gd name="T4" fmla="*/ 250 w 250"/>
                  <a:gd name="T5" fmla="*/ 61 h 303"/>
                  <a:gd name="T6" fmla="*/ 203 w 250"/>
                  <a:gd name="T7" fmla="*/ 190 h 303"/>
                  <a:gd name="T8" fmla="*/ 77 w 250"/>
                  <a:gd name="T9" fmla="*/ 303 h 303"/>
                  <a:gd name="T10" fmla="*/ 0 w 250"/>
                  <a:gd name="T11" fmla="*/ 254 h 303"/>
                  <a:gd name="T12" fmla="*/ 51 w 250"/>
                  <a:gd name="T13" fmla="*/ 93 h 303"/>
                  <a:gd name="T14" fmla="*/ 144 w 250"/>
                  <a:gd name="T15" fmla="*/ 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303">
                    <a:moveTo>
                      <a:pt x="144" y="0"/>
                    </a:moveTo>
                    <a:cubicBezTo>
                      <a:pt x="155" y="13"/>
                      <a:pt x="168" y="24"/>
                      <a:pt x="183" y="34"/>
                    </a:cubicBezTo>
                    <a:cubicBezTo>
                      <a:pt x="204" y="47"/>
                      <a:pt x="227" y="56"/>
                      <a:pt x="250" y="61"/>
                    </a:cubicBezTo>
                    <a:cubicBezTo>
                      <a:pt x="243" y="103"/>
                      <a:pt x="229" y="149"/>
                      <a:pt x="203" y="190"/>
                    </a:cubicBezTo>
                    <a:cubicBezTo>
                      <a:pt x="169" y="243"/>
                      <a:pt x="120" y="279"/>
                      <a:pt x="77" y="303"/>
                    </a:cubicBezTo>
                    <a:cubicBezTo>
                      <a:pt x="0" y="254"/>
                      <a:pt x="0" y="254"/>
                      <a:pt x="0" y="254"/>
                    </a:cubicBezTo>
                    <a:cubicBezTo>
                      <a:pt x="5" y="205"/>
                      <a:pt x="18" y="145"/>
                      <a:pt x="51" y="93"/>
                    </a:cubicBezTo>
                    <a:cubicBezTo>
                      <a:pt x="77" y="53"/>
                      <a:pt x="110" y="23"/>
                      <a:pt x="144"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1208">
                <a:extLst>
                  <a:ext uri="{FF2B5EF4-FFF2-40B4-BE49-F238E27FC236}">
                    <a16:creationId xmlns:a16="http://schemas.microsoft.com/office/drawing/2014/main" id="{375AA472-C98C-4BB0-9A0E-72A886C50E2A}"/>
                  </a:ext>
                </a:extLst>
              </p:cNvPr>
              <p:cNvSpPr>
                <a:spLocks/>
              </p:cNvSpPr>
              <p:nvPr/>
            </p:nvSpPr>
            <p:spPr bwMode="auto">
              <a:xfrm>
                <a:off x="1235" y="1320"/>
                <a:ext cx="85" cy="84"/>
              </a:xfrm>
              <a:custGeom>
                <a:avLst/>
                <a:gdLst>
                  <a:gd name="T0" fmla="*/ 16 w 124"/>
                  <a:gd name="T1" fmla="*/ 33 h 124"/>
                  <a:gd name="T2" fmla="*/ 32 w 124"/>
                  <a:gd name="T3" fmla="*/ 108 h 124"/>
                  <a:gd name="T4" fmla="*/ 107 w 124"/>
                  <a:gd name="T5" fmla="*/ 92 h 124"/>
                  <a:gd name="T6" fmla="*/ 91 w 124"/>
                  <a:gd name="T7" fmla="*/ 16 h 124"/>
                  <a:gd name="T8" fmla="*/ 16 w 124"/>
                  <a:gd name="T9" fmla="*/ 33 h 124"/>
                </a:gdLst>
                <a:ahLst/>
                <a:cxnLst>
                  <a:cxn ang="0">
                    <a:pos x="T0" y="T1"/>
                  </a:cxn>
                  <a:cxn ang="0">
                    <a:pos x="T2" y="T3"/>
                  </a:cxn>
                  <a:cxn ang="0">
                    <a:pos x="T4" y="T5"/>
                  </a:cxn>
                  <a:cxn ang="0">
                    <a:pos x="T6" y="T7"/>
                  </a:cxn>
                  <a:cxn ang="0">
                    <a:pos x="T8" y="T9"/>
                  </a:cxn>
                </a:cxnLst>
                <a:rect l="0" t="0" r="r" b="b"/>
                <a:pathLst>
                  <a:path w="124" h="124">
                    <a:moveTo>
                      <a:pt x="16" y="33"/>
                    </a:moveTo>
                    <a:cubicBezTo>
                      <a:pt x="0" y="58"/>
                      <a:pt x="7" y="92"/>
                      <a:pt x="32" y="108"/>
                    </a:cubicBezTo>
                    <a:cubicBezTo>
                      <a:pt x="57" y="124"/>
                      <a:pt x="91" y="117"/>
                      <a:pt x="107" y="92"/>
                    </a:cubicBezTo>
                    <a:cubicBezTo>
                      <a:pt x="124" y="66"/>
                      <a:pt x="116" y="33"/>
                      <a:pt x="91" y="16"/>
                    </a:cubicBezTo>
                    <a:cubicBezTo>
                      <a:pt x="66" y="0"/>
                      <a:pt x="32" y="7"/>
                      <a:pt x="16" y="3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1209">
                <a:extLst>
                  <a:ext uri="{FF2B5EF4-FFF2-40B4-BE49-F238E27FC236}">
                    <a16:creationId xmlns:a16="http://schemas.microsoft.com/office/drawing/2014/main" id="{2CA45FB0-4BF7-4A68-A4F3-734C5B45DF6D}"/>
                  </a:ext>
                </a:extLst>
              </p:cNvPr>
              <p:cNvSpPr>
                <a:spLocks/>
              </p:cNvSpPr>
              <p:nvPr/>
            </p:nvSpPr>
            <p:spPr bwMode="auto">
              <a:xfrm>
                <a:off x="1168" y="1400"/>
                <a:ext cx="89" cy="124"/>
              </a:xfrm>
              <a:custGeom>
                <a:avLst/>
                <a:gdLst>
                  <a:gd name="T0" fmla="*/ 0 w 89"/>
                  <a:gd name="T1" fmla="*/ 114 h 124"/>
                  <a:gd name="T2" fmla="*/ 15 w 89"/>
                  <a:gd name="T3" fmla="*/ 124 h 124"/>
                  <a:gd name="T4" fmla="*/ 89 w 89"/>
                  <a:gd name="T5" fmla="*/ 9 h 124"/>
                  <a:gd name="T6" fmla="*/ 74 w 89"/>
                  <a:gd name="T7" fmla="*/ 0 h 124"/>
                  <a:gd name="T8" fmla="*/ 0 w 89"/>
                  <a:gd name="T9" fmla="*/ 114 h 124"/>
                </a:gdLst>
                <a:ahLst/>
                <a:cxnLst>
                  <a:cxn ang="0">
                    <a:pos x="T0" y="T1"/>
                  </a:cxn>
                  <a:cxn ang="0">
                    <a:pos x="T2" y="T3"/>
                  </a:cxn>
                  <a:cxn ang="0">
                    <a:pos x="T4" y="T5"/>
                  </a:cxn>
                  <a:cxn ang="0">
                    <a:pos x="T6" y="T7"/>
                  </a:cxn>
                  <a:cxn ang="0">
                    <a:pos x="T8" y="T9"/>
                  </a:cxn>
                </a:cxnLst>
                <a:rect l="0" t="0" r="r" b="b"/>
                <a:pathLst>
                  <a:path w="89" h="124">
                    <a:moveTo>
                      <a:pt x="0" y="114"/>
                    </a:moveTo>
                    <a:lnTo>
                      <a:pt x="15" y="124"/>
                    </a:lnTo>
                    <a:lnTo>
                      <a:pt x="89" y="9"/>
                    </a:lnTo>
                    <a:lnTo>
                      <a:pt x="74" y="0"/>
                    </a:lnTo>
                    <a:lnTo>
                      <a:pt x="0" y="11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9" name="Freeform 1210">
                <a:extLst>
                  <a:ext uri="{FF2B5EF4-FFF2-40B4-BE49-F238E27FC236}">
                    <a16:creationId xmlns:a16="http://schemas.microsoft.com/office/drawing/2014/main" id="{A6B7239C-2820-4FB2-B17E-63B397CF53DD}"/>
                  </a:ext>
                </a:extLst>
              </p:cNvPr>
              <p:cNvSpPr>
                <a:spLocks/>
              </p:cNvSpPr>
              <p:nvPr/>
            </p:nvSpPr>
            <p:spPr bwMode="auto">
              <a:xfrm>
                <a:off x="1247" y="1329"/>
                <a:ext cx="58" cy="39"/>
              </a:xfrm>
              <a:custGeom>
                <a:avLst/>
                <a:gdLst>
                  <a:gd name="T0" fmla="*/ 8 w 86"/>
                  <a:gd name="T1" fmla="*/ 26 h 58"/>
                  <a:gd name="T2" fmla="*/ 68 w 86"/>
                  <a:gd name="T3" fmla="*/ 13 h 58"/>
                  <a:gd name="T4" fmla="*/ 86 w 86"/>
                  <a:gd name="T5" fmla="*/ 40 h 58"/>
                  <a:gd name="T6" fmla="*/ 3 w 86"/>
                  <a:gd name="T7" fmla="*/ 58 h 58"/>
                  <a:gd name="T8" fmla="*/ 8 w 86"/>
                  <a:gd name="T9" fmla="*/ 26 h 58"/>
                </a:gdLst>
                <a:ahLst/>
                <a:cxnLst>
                  <a:cxn ang="0">
                    <a:pos x="T0" y="T1"/>
                  </a:cxn>
                  <a:cxn ang="0">
                    <a:pos x="T2" y="T3"/>
                  </a:cxn>
                  <a:cxn ang="0">
                    <a:pos x="T4" y="T5"/>
                  </a:cxn>
                  <a:cxn ang="0">
                    <a:pos x="T6" y="T7"/>
                  </a:cxn>
                  <a:cxn ang="0">
                    <a:pos x="T8" y="T9"/>
                  </a:cxn>
                </a:cxnLst>
                <a:rect l="0" t="0" r="r" b="b"/>
                <a:pathLst>
                  <a:path w="86" h="58">
                    <a:moveTo>
                      <a:pt x="8" y="26"/>
                    </a:moveTo>
                    <a:cubicBezTo>
                      <a:pt x="21" y="6"/>
                      <a:pt x="48" y="0"/>
                      <a:pt x="68" y="13"/>
                    </a:cubicBezTo>
                    <a:cubicBezTo>
                      <a:pt x="78" y="19"/>
                      <a:pt x="84" y="29"/>
                      <a:pt x="86" y="40"/>
                    </a:cubicBezTo>
                    <a:cubicBezTo>
                      <a:pt x="3" y="58"/>
                      <a:pt x="3" y="58"/>
                      <a:pt x="3" y="58"/>
                    </a:cubicBezTo>
                    <a:cubicBezTo>
                      <a:pt x="0" y="47"/>
                      <a:pt x="2" y="36"/>
                      <a:pt x="8"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0" name="Freeform 1211">
                <a:extLst>
                  <a:ext uri="{FF2B5EF4-FFF2-40B4-BE49-F238E27FC236}">
                    <a16:creationId xmlns:a16="http://schemas.microsoft.com/office/drawing/2014/main" id="{BAE5A634-B2EF-49CE-8488-EDE180413F3F}"/>
                  </a:ext>
                </a:extLst>
              </p:cNvPr>
              <p:cNvSpPr>
                <a:spLocks/>
              </p:cNvSpPr>
              <p:nvPr/>
            </p:nvSpPr>
            <p:spPr bwMode="auto">
              <a:xfrm>
                <a:off x="1249" y="1356"/>
                <a:ext cx="58" cy="39"/>
              </a:xfrm>
              <a:custGeom>
                <a:avLst/>
                <a:gdLst>
                  <a:gd name="T0" fmla="*/ 78 w 86"/>
                  <a:gd name="T1" fmla="*/ 32 h 58"/>
                  <a:gd name="T2" fmla="*/ 18 w 86"/>
                  <a:gd name="T3" fmla="*/ 45 h 58"/>
                  <a:gd name="T4" fmla="*/ 0 w 86"/>
                  <a:gd name="T5" fmla="*/ 18 h 58"/>
                  <a:gd name="T6" fmla="*/ 83 w 86"/>
                  <a:gd name="T7" fmla="*/ 0 h 58"/>
                  <a:gd name="T8" fmla="*/ 78 w 86"/>
                  <a:gd name="T9" fmla="*/ 32 h 58"/>
                </a:gdLst>
                <a:ahLst/>
                <a:cxnLst>
                  <a:cxn ang="0">
                    <a:pos x="T0" y="T1"/>
                  </a:cxn>
                  <a:cxn ang="0">
                    <a:pos x="T2" y="T3"/>
                  </a:cxn>
                  <a:cxn ang="0">
                    <a:pos x="T4" y="T5"/>
                  </a:cxn>
                  <a:cxn ang="0">
                    <a:pos x="T6" y="T7"/>
                  </a:cxn>
                  <a:cxn ang="0">
                    <a:pos x="T8" y="T9"/>
                  </a:cxn>
                </a:cxnLst>
                <a:rect l="0" t="0" r="r" b="b"/>
                <a:pathLst>
                  <a:path w="86" h="58">
                    <a:moveTo>
                      <a:pt x="78" y="32"/>
                    </a:moveTo>
                    <a:cubicBezTo>
                      <a:pt x="65" y="52"/>
                      <a:pt x="38" y="58"/>
                      <a:pt x="18" y="45"/>
                    </a:cubicBezTo>
                    <a:cubicBezTo>
                      <a:pt x="8" y="39"/>
                      <a:pt x="2" y="29"/>
                      <a:pt x="0" y="18"/>
                    </a:cubicBezTo>
                    <a:cubicBezTo>
                      <a:pt x="83" y="0"/>
                      <a:pt x="83" y="0"/>
                      <a:pt x="83" y="0"/>
                    </a:cubicBezTo>
                    <a:cubicBezTo>
                      <a:pt x="86" y="10"/>
                      <a:pt x="84" y="22"/>
                      <a:pt x="78" y="3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1" name="Freeform 1212">
                <a:extLst>
                  <a:ext uri="{FF2B5EF4-FFF2-40B4-BE49-F238E27FC236}">
                    <a16:creationId xmlns:a16="http://schemas.microsoft.com/office/drawing/2014/main" id="{39FFFE03-26C7-4DBB-B6C0-B39F536B0E04}"/>
                  </a:ext>
                </a:extLst>
              </p:cNvPr>
              <p:cNvSpPr>
                <a:spLocks/>
              </p:cNvSpPr>
              <p:nvPr/>
            </p:nvSpPr>
            <p:spPr bwMode="auto">
              <a:xfrm>
                <a:off x="1271" y="1244"/>
                <a:ext cx="83" cy="49"/>
              </a:xfrm>
              <a:custGeom>
                <a:avLst/>
                <a:gdLst>
                  <a:gd name="T0" fmla="*/ 13 w 122"/>
                  <a:gd name="T1" fmla="*/ 72 h 72"/>
                  <a:gd name="T2" fmla="*/ 0 w 122"/>
                  <a:gd name="T3" fmla="*/ 57 h 72"/>
                  <a:gd name="T4" fmla="*/ 120 w 122"/>
                  <a:gd name="T5" fmla="*/ 0 h 72"/>
                  <a:gd name="T6" fmla="*/ 122 w 122"/>
                  <a:gd name="T7" fmla="*/ 17 h 72"/>
                  <a:gd name="T8" fmla="*/ 18 w 122"/>
                  <a:gd name="T9" fmla="*/ 68 h 72"/>
                  <a:gd name="T10" fmla="*/ 13 w 122"/>
                  <a:gd name="T11" fmla="*/ 72 h 72"/>
                </a:gdLst>
                <a:ahLst/>
                <a:cxnLst>
                  <a:cxn ang="0">
                    <a:pos x="T0" y="T1"/>
                  </a:cxn>
                  <a:cxn ang="0">
                    <a:pos x="T2" y="T3"/>
                  </a:cxn>
                  <a:cxn ang="0">
                    <a:pos x="T4" y="T5"/>
                  </a:cxn>
                  <a:cxn ang="0">
                    <a:pos x="T6" y="T7"/>
                  </a:cxn>
                  <a:cxn ang="0">
                    <a:pos x="T8" y="T9"/>
                  </a:cxn>
                  <a:cxn ang="0">
                    <a:pos x="T10" y="T11"/>
                  </a:cxn>
                </a:cxnLst>
                <a:rect l="0" t="0" r="r" b="b"/>
                <a:pathLst>
                  <a:path w="122" h="72">
                    <a:moveTo>
                      <a:pt x="13" y="72"/>
                    </a:moveTo>
                    <a:cubicBezTo>
                      <a:pt x="8" y="67"/>
                      <a:pt x="4" y="62"/>
                      <a:pt x="0" y="57"/>
                    </a:cubicBezTo>
                    <a:cubicBezTo>
                      <a:pt x="62" y="16"/>
                      <a:pt x="120" y="0"/>
                      <a:pt x="120" y="0"/>
                    </a:cubicBezTo>
                    <a:cubicBezTo>
                      <a:pt x="120" y="0"/>
                      <a:pt x="121" y="6"/>
                      <a:pt x="122" y="17"/>
                    </a:cubicBezTo>
                    <a:cubicBezTo>
                      <a:pt x="101" y="24"/>
                      <a:pt x="60" y="40"/>
                      <a:pt x="18" y="68"/>
                    </a:cubicBezTo>
                    <a:cubicBezTo>
                      <a:pt x="16" y="70"/>
                      <a:pt x="15" y="71"/>
                      <a:pt x="13" y="7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2" name="Freeform 1213">
                <a:extLst>
                  <a:ext uri="{FF2B5EF4-FFF2-40B4-BE49-F238E27FC236}">
                    <a16:creationId xmlns:a16="http://schemas.microsoft.com/office/drawing/2014/main" id="{1AB92DC5-E814-4DBE-88FD-F6F95A24CDF9}"/>
                  </a:ext>
                </a:extLst>
              </p:cNvPr>
              <p:cNvSpPr>
                <a:spLocks/>
              </p:cNvSpPr>
              <p:nvPr/>
            </p:nvSpPr>
            <p:spPr bwMode="auto">
              <a:xfrm>
                <a:off x="1497" y="1657"/>
                <a:ext cx="83" cy="189"/>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3" name="Freeform 1214">
                <a:extLst>
                  <a:ext uri="{FF2B5EF4-FFF2-40B4-BE49-F238E27FC236}">
                    <a16:creationId xmlns:a16="http://schemas.microsoft.com/office/drawing/2014/main" id="{9A96EFE3-644C-4495-973C-F1572843F3EB}"/>
                  </a:ext>
                </a:extLst>
              </p:cNvPr>
              <p:cNvSpPr>
                <a:spLocks/>
              </p:cNvSpPr>
              <p:nvPr/>
            </p:nvSpPr>
            <p:spPr bwMode="auto">
              <a:xfrm>
                <a:off x="1557" y="1655"/>
                <a:ext cx="100" cy="191"/>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4" name="Freeform 1215">
                <a:extLst>
                  <a:ext uri="{FF2B5EF4-FFF2-40B4-BE49-F238E27FC236}">
                    <a16:creationId xmlns:a16="http://schemas.microsoft.com/office/drawing/2014/main" id="{BE218952-AAAD-4DCA-BBBB-F4429118D724}"/>
                  </a:ext>
                </a:extLst>
              </p:cNvPr>
              <p:cNvSpPr>
                <a:spLocks/>
              </p:cNvSpPr>
              <p:nvPr/>
            </p:nvSpPr>
            <p:spPr bwMode="auto">
              <a:xfrm>
                <a:off x="1467" y="2011"/>
                <a:ext cx="50" cy="54"/>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5" name="Freeform 1216">
                <a:extLst>
                  <a:ext uri="{FF2B5EF4-FFF2-40B4-BE49-F238E27FC236}">
                    <a16:creationId xmlns:a16="http://schemas.microsoft.com/office/drawing/2014/main" id="{6450F1FD-33C9-447B-837E-02BC28BD8626}"/>
                  </a:ext>
                </a:extLst>
              </p:cNvPr>
              <p:cNvSpPr>
                <a:spLocks/>
              </p:cNvSpPr>
              <p:nvPr/>
            </p:nvSpPr>
            <p:spPr bwMode="auto">
              <a:xfrm>
                <a:off x="1460" y="2041"/>
                <a:ext cx="127" cy="60"/>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6" name="Freeform 1217">
                <a:extLst>
                  <a:ext uri="{FF2B5EF4-FFF2-40B4-BE49-F238E27FC236}">
                    <a16:creationId xmlns:a16="http://schemas.microsoft.com/office/drawing/2014/main" id="{54BADDDD-B9D8-43A0-8741-D4FC33274540}"/>
                  </a:ext>
                </a:extLst>
              </p:cNvPr>
              <p:cNvSpPr>
                <a:spLocks/>
              </p:cNvSpPr>
              <p:nvPr/>
            </p:nvSpPr>
            <p:spPr bwMode="auto">
              <a:xfrm>
                <a:off x="1497" y="1808"/>
                <a:ext cx="74" cy="7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7" name="Freeform 1218">
                <a:extLst>
                  <a:ext uri="{FF2B5EF4-FFF2-40B4-BE49-F238E27FC236}">
                    <a16:creationId xmlns:a16="http://schemas.microsoft.com/office/drawing/2014/main" id="{9A3E474C-A233-46F5-ACE7-4845D4D3E61C}"/>
                  </a:ext>
                </a:extLst>
              </p:cNvPr>
              <p:cNvSpPr>
                <a:spLocks/>
              </p:cNvSpPr>
              <p:nvPr/>
            </p:nvSpPr>
            <p:spPr bwMode="auto">
              <a:xfrm>
                <a:off x="1587" y="1810"/>
                <a:ext cx="71" cy="70"/>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8" name="Freeform 1219">
                <a:extLst>
                  <a:ext uri="{FF2B5EF4-FFF2-40B4-BE49-F238E27FC236}">
                    <a16:creationId xmlns:a16="http://schemas.microsoft.com/office/drawing/2014/main" id="{DB7884F1-736D-401E-BF6C-44CC16556290}"/>
                  </a:ext>
                </a:extLst>
              </p:cNvPr>
              <p:cNvSpPr>
                <a:spLocks/>
              </p:cNvSpPr>
              <p:nvPr/>
            </p:nvSpPr>
            <p:spPr bwMode="auto">
              <a:xfrm>
                <a:off x="1464" y="1840"/>
                <a:ext cx="105" cy="215"/>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9" name="Freeform 1220">
                <a:extLst>
                  <a:ext uri="{FF2B5EF4-FFF2-40B4-BE49-F238E27FC236}">
                    <a16:creationId xmlns:a16="http://schemas.microsoft.com/office/drawing/2014/main" id="{1EE0DB07-4A1B-43FE-B4F1-6E8DE842D4ED}"/>
                  </a:ext>
                </a:extLst>
              </p:cNvPr>
              <p:cNvSpPr>
                <a:spLocks/>
              </p:cNvSpPr>
              <p:nvPr/>
            </p:nvSpPr>
            <p:spPr bwMode="auto">
              <a:xfrm>
                <a:off x="1574" y="2015"/>
                <a:ext cx="45" cy="50"/>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0" name="Freeform 1221">
                <a:extLst>
                  <a:ext uri="{FF2B5EF4-FFF2-40B4-BE49-F238E27FC236}">
                    <a16:creationId xmlns:a16="http://schemas.microsoft.com/office/drawing/2014/main" id="{2D4A08BF-D682-4850-BBF1-AA0EE66AAD84}"/>
                  </a:ext>
                </a:extLst>
              </p:cNvPr>
              <p:cNvSpPr>
                <a:spLocks/>
              </p:cNvSpPr>
              <p:nvPr/>
            </p:nvSpPr>
            <p:spPr bwMode="auto">
              <a:xfrm>
                <a:off x="1569" y="2045"/>
                <a:ext cx="127" cy="51"/>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1" name="Freeform 1222">
                <a:extLst>
                  <a:ext uri="{FF2B5EF4-FFF2-40B4-BE49-F238E27FC236}">
                    <a16:creationId xmlns:a16="http://schemas.microsoft.com/office/drawing/2014/main" id="{40356BB8-2258-4E6E-A8BF-B094B9FBEA2B}"/>
                  </a:ext>
                </a:extLst>
              </p:cNvPr>
              <p:cNvSpPr>
                <a:spLocks/>
              </p:cNvSpPr>
              <p:nvPr/>
            </p:nvSpPr>
            <p:spPr bwMode="auto">
              <a:xfrm>
                <a:off x="1570" y="1844"/>
                <a:ext cx="87" cy="213"/>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2" name="Freeform 1223">
                <a:extLst>
                  <a:ext uri="{FF2B5EF4-FFF2-40B4-BE49-F238E27FC236}">
                    <a16:creationId xmlns:a16="http://schemas.microsoft.com/office/drawing/2014/main" id="{97B50708-A58A-4075-A351-893560947C26}"/>
                  </a:ext>
                </a:extLst>
              </p:cNvPr>
              <p:cNvSpPr>
                <a:spLocks/>
              </p:cNvSpPr>
              <p:nvPr/>
            </p:nvSpPr>
            <p:spPr bwMode="auto">
              <a:xfrm>
                <a:off x="1469" y="1372"/>
                <a:ext cx="178" cy="303"/>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1224">
                <a:extLst>
                  <a:ext uri="{FF2B5EF4-FFF2-40B4-BE49-F238E27FC236}">
                    <a16:creationId xmlns:a16="http://schemas.microsoft.com/office/drawing/2014/main" id="{A555E618-AF3A-4601-8394-04D9DF4DD31B}"/>
                  </a:ext>
                </a:extLst>
              </p:cNvPr>
              <p:cNvSpPr>
                <a:spLocks/>
              </p:cNvSpPr>
              <p:nvPr/>
            </p:nvSpPr>
            <p:spPr bwMode="auto">
              <a:xfrm>
                <a:off x="1469" y="1427"/>
                <a:ext cx="85" cy="1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1225">
                <a:extLst>
                  <a:ext uri="{FF2B5EF4-FFF2-40B4-BE49-F238E27FC236}">
                    <a16:creationId xmlns:a16="http://schemas.microsoft.com/office/drawing/2014/main" id="{3A0CBF84-64E1-48F7-8194-7CFB78F0CB82}"/>
                  </a:ext>
                </a:extLst>
              </p:cNvPr>
              <p:cNvSpPr>
                <a:spLocks/>
              </p:cNvSpPr>
              <p:nvPr/>
            </p:nvSpPr>
            <p:spPr bwMode="auto">
              <a:xfrm>
                <a:off x="1466" y="1388"/>
                <a:ext cx="81" cy="80"/>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5" name="Freeform 1226">
                <a:extLst>
                  <a:ext uri="{FF2B5EF4-FFF2-40B4-BE49-F238E27FC236}">
                    <a16:creationId xmlns:a16="http://schemas.microsoft.com/office/drawing/2014/main" id="{7D7FAF13-C2F6-461C-87CF-5A493EB38AC0}"/>
                  </a:ext>
                </a:extLst>
              </p:cNvPr>
              <p:cNvSpPr>
                <a:spLocks/>
              </p:cNvSpPr>
              <p:nvPr/>
            </p:nvSpPr>
            <p:spPr bwMode="auto">
              <a:xfrm>
                <a:off x="1491" y="1522"/>
                <a:ext cx="66" cy="66"/>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6" name="Freeform 1227">
                <a:extLst>
                  <a:ext uri="{FF2B5EF4-FFF2-40B4-BE49-F238E27FC236}">
                    <a16:creationId xmlns:a16="http://schemas.microsoft.com/office/drawing/2014/main" id="{FDCB8DAF-B7F2-44BD-8232-AFEA230ABF6C}"/>
                  </a:ext>
                </a:extLst>
              </p:cNvPr>
              <p:cNvSpPr>
                <a:spLocks/>
              </p:cNvSpPr>
              <p:nvPr/>
            </p:nvSpPr>
            <p:spPr bwMode="auto">
              <a:xfrm>
                <a:off x="1517" y="1497"/>
                <a:ext cx="147" cy="88"/>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7" name="Freeform 1228">
                <a:extLst>
                  <a:ext uri="{FF2B5EF4-FFF2-40B4-BE49-F238E27FC236}">
                    <a16:creationId xmlns:a16="http://schemas.microsoft.com/office/drawing/2014/main" id="{77C8802A-C3FF-4BBE-BDC5-9B9101CB9265}"/>
                  </a:ext>
                </a:extLst>
              </p:cNvPr>
              <p:cNvSpPr>
                <a:spLocks/>
              </p:cNvSpPr>
              <p:nvPr/>
            </p:nvSpPr>
            <p:spPr bwMode="auto">
              <a:xfrm>
                <a:off x="1546" y="1497"/>
                <a:ext cx="107" cy="31"/>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8" name="Freeform 1229">
                <a:extLst>
                  <a:ext uri="{FF2B5EF4-FFF2-40B4-BE49-F238E27FC236}">
                    <a16:creationId xmlns:a16="http://schemas.microsoft.com/office/drawing/2014/main" id="{61393F6F-CE8D-463B-8D9F-8AE13EE0348E}"/>
                  </a:ext>
                </a:extLst>
              </p:cNvPr>
              <p:cNvSpPr>
                <a:spLocks/>
              </p:cNvSpPr>
              <p:nvPr/>
            </p:nvSpPr>
            <p:spPr bwMode="auto">
              <a:xfrm>
                <a:off x="580" y="2155"/>
                <a:ext cx="1399" cy="46"/>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9" name="Freeform 1230">
                <a:extLst>
                  <a:ext uri="{FF2B5EF4-FFF2-40B4-BE49-F238E27FC236}">
                    <a16:creationId xmlns:a16="http://schemas.microsoft.com/office/drawing/2014/main" id="{1DB86894-006E-4480-B209-871560A7B5F3}"/>
                  </a:ext>
                </a:extLst>
              </p:cNvPr>
              <p:cNvSpPr>
                <a:spLocks/>
              </p:cNvSpPr>
              <p:nvPr/>
            </p:nvSpPr>
            <p:spPr bwMode="auto">
              <a:xfrm>
                <a:off x="779" y="1655"/>
                <a:ext cx="156" cy="194"/>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0" name="Freeform 1231">
                <a:extLst>
                  <a:ext uri="{FF2B5EF4-FFF2-40B4-BE49-F238E27FC236}">
                    <a16:creationId xmlns:a16="http://schemas.microsoft.com/office/drawing/2014/main" id="{D0AB13C7-9271-4827-8F75-F287BDDEB21A}"/>
                  </a:ext>
                </a:extLst>
              </p:cNvPr>
              <p:cNvSpPr>
                <a:spLocks/>
              </p:cNvSpPr>
              <p:nvPr/>
            </p:nvSpPr>
            <p:spPr bwMode="auto">
              <a:xfrm>
                <a:off x="636" y="1795"/>
                <a:ext cx="1300" cy="380"/>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1" name="Freeform 1232">
                <a:extLst>
                  <a:ext uri="{FF2B5EF4-FFF2-40B4-BE49-F238E27FC236}">
                    <a16:creationId xmlns:a16="http://schemas.microsoft.com/office/drawing/2014/main" id="{A48EF4F5-F848-4053-86F0-BD328F38A9AE}"/>
                  </a:ext>
                </a:extLst>
              </p:cNvPr>
              <p:cNvSpPr>
                <a:spLocks/>
              </p:cNvSpPr>
              <p:nvPr/>
            </p:nvSpPr>
            <p:spPr bwMode="auto">
              <a:xfrm>
                <a:off x="636" y="1826"/>
                <a:ext cx="1300" cy="349"/>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2" name="Freeform 1233">
                <a:extLst>
                  <a:ext uri="{FF2B5EF4-FFF2-40B4-BE49-F238E27FC236}">
                    <a16:creationId xmlns:a16="http://schemas.microsoft.com/office/drawing/2014/main" id="{E2DF0289-8D3C-4C87-9BA9-991F13572991}"/>
                  </a:ext>
                </a:extLst>
              </p:cNvPr>
              <p:cNvSpPr>
                <a:spLocks/>
              </p:cNvSpPr>
              <p:nvPr/>
            </p:nvSpPr>
            <p:spPr bwMode="auto">
              <a:xfrm>
                <a:off x="963" y="2148"/>
                <a:ext cx="162" cy="43"/>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3" name="Freeform 1234">
                <a:extLst>
                  <a:ext uri="{FF2B5EF4-FFF2-40B4-BE49-F238E27FC236}">
                    <a16:creationId xmlns:a16="http://schemas.microsoft.com/office/drawing/2014/main" id="{0634D85A-279C-47E8-896C-BCF7C91B88D7}"/>
                  </a:ext>
                </a:extLst>
              </p:cNvPr>
              <p:cNvSpPr>
                <a:spLocks/>
              </p:cNvSpPr>
              <p:nvPr/>
            </p:nvSpPr>
            <p:spPr bwMode="auto">
              <a:xfrm>
                <a:off x="962" y="2132"/>
                <a:ext cx="107" cy="34"/>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4" name="Freeform 1235">
                <a:extLst>
                  <a:ext uri="{FF2B5EF4-FFF2-40B4-BE49-F238E27FC236}">
                    <a16:creationId xmlns:a16="http://schemas.microsoft.com/office/drawing/2014/main" id="{87FD5305-CC6E-4BF9-A0CF-D43E2C79A773}"/>
                  </a:ext>
                </a:extLst>
              </p:cNvPr>
              <p:cNvSpPr>
                <a:spLocks/>
              </p:cNvSpPr>
              <p:nvPr/>
            </p:nvSpPr>
            <p:spPr bwMode="auto">
              <a:xfrm>
                <a:off x="1002" y="1949"/>
                <a:ext cx="105" cy="212"/>
              </a:xfrm>
              <a:custGeom>
                <a:avLst/>
                <a:gdLst>
                  <a:gd name="T0" fmla="*/ 63 w 105"/>
                  <a:gd name="T1" fmla="*/ 211 h 212"/>
                  <a:gd name="T2" fmla="*/ 105 w 105"/>
                  <a:gd name="T3" fmla="*/ 212 h 212"/>
                  <a:gd name="T4" fmla="*/ 35 w 105"/>
                  <a:gd name="T5" fmla="*/ 0 h 212"/>
                  <a:gd name="T6" fmla="*/ 0 w 105"/>
                  <a:gd name="T7" fmla="*/ 10 h 212"/>
                  <a:gd name="T8" fmla="*/ 63 w 105"/>
                  <a:gd name="T9" fmla="*/ 211 h 212"/>
                </a:gdLst>
                <a:ahLst/>
                <a:cxnLst>
                  <a:cxn ang="0">
                    <a:pos x="T0" y="T1"/>
                  </a:cxn>
                  <a:cxn ang="0">
                    <a:pos x="T2" y="T3"/>
                  </a:cxn>
                  <a:cxn ang="0">
                    <a:pos x="T4" y="T5"/>
                  </a:cxn>
                  <a:cxn ang="0">
                    <a:pos x="T6" y="T7"/>
                  </a:cxn>
                  <a:cxn ang="0">
                    <a:pos x="T8" y="T9"/>
                  </a:cxn>
                </a:cxnLst>
                <a:rect l="0" t="0" r="r" b="b"/>
                <a:pathLst>
                  <a:path w="105" h="212">
                    <a:moveTo>
                      <a:pt x="63" y="211"/>
                    </a:moveTo>
                    <a:lnTo>
                      <a:pt x="105" y="212"/>
                    </a:lnTo>
                    <a:lnTo>
                      <a:pt x="35" y="0"/>
                    </a:lnTo>
                    <a:lnTo>
                      <a:pt x="0" y="10"/>
                    </a:lnTo>
                    <a:lnTo>
                      <a:pt x="63" y="211"/>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5" name="Freeform 1236">
                <a:extLst>
                  <a:ext uri="{FF2B5EF4-FFF2-40B4-BE49-F238E27FC236}">
                    <a16:creationId xmlns:a16="http://schemas.microsoft.com/office/drawing/2014/main" id="{DE5BAE5D-42FB-4D5D-B2B8-E5E08EEAA967}"/>
                  </a:ext>
                </a:extLst>
              </p:cNvPr>
              <p:cNvSpPr>
                <a:spLocks/>
              </p:cNvSpPr>
              <p:nvPr/>
            </p:nvSpPr>
            <p:spPr bwMode="auto">
              <a:xfrm>
                <a:off x="930" y="1964"/>
                <a:ext cx="75" cy="195"/>
              </a:xfrm>
              <a:custGeom>
                <a:avLst/>
                <a:gdLst>
                  <a:gd name="T0" fmla="*/ 34 w 75"/>
                  <a:gd name="T1" fmla="*/ 195 h 195"/>
                  <a:gd name="T2" fmla="*/ 75 w 75"/>
                  <a:gd name="T3" fmla="*/ 194 h 195"/>
                  <a:gd name="T4" fmla="*/ 43 w 75"/>
                  <a:gd name="T5" fmla="*/ 0 h 195"/>
                  <a:gd name="T6" fmla="*/ 0 w 75"/>
                  <a:gd name="T7" fmla="*/ 0 h 195"/>
                  <a:gd name="T8" fmla="*/ 34 w 75"/>
                  <a:gd name="T9" fmla="*/ 195 h 195"/>
                </a:gdLst>
                <a:ahLst/>
                <a:cxnLst>
                  <a:cxn ang="0">
                    <a:pos x="T0" y="T1"/>
                  </a:cxn>
                  <a:cxn ang="0">
                    <a:pos x="T2" y="T3"/>
                  </a:cxn>
                  <a:cxn ang="0">
                    <a:pos x="T4" y="T5"/>
                  </a:cxn>
                  <a:cxn ang="0">
                    <a:pos x="T6" y="T7"/>
                  </a:cxn>
                  <a:cxn ang="0">
                    <a:pos x="T8" y="T9"/>
                  </a:cxn>
                </a:cxnLst>
                <a:rect l="0" t="0" r="r" b="b"/>
                <a:pathLst>
                  <a:path w="75" h="195">
                    <a:moveTo>
                      <a:pt x="34" y="195"/>
                    </a:moveTo>
                    <a:lnTo>
                      <a:pt x="75" y="194"/>
                    </a:lnTo>
                    <a:lnTo>
                      <a:pt x="43" y="0"/>
                    </a:lnTo>
                    <a:lnTo>
                      <a:pt x="0" y="0"/>
                    </a:lnTo>
                    <a:lnTo>
                      <a:pt x="34" y="19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6" name="Rectangle 1237">
                <a:extLst>
                  <a:ext uri="{FF2B5EF4-FFF2-40B4-BE49-F238E27FC236}">
                    <a16:creationId xmlns:a16="http://schemas.microsoft.com/office/drawing/2014/main" id="{C98A0228-BD01-4335-BC21-611ABAA42A12}"/>
                  </a:ext>
                </a:extLst>
              </p:cNvPr>
              <p:cNvSpPr>
                <a:spLocks noChangeArrowheads="1"/>
              </p:cNvSpPr>
              <p:nvPr/>
            </p:nvSpPr>
            <p:spPr bwMode="auto">
              <a:xfrm>
                <a:off x="838" y="1928"/>
                <a:ext cx="47" cy="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7" name="Freeform 1238">
                <a:extLst>
                  <a:ext uri="{FF2B5EF4-FFF2-40B4-BE49-F238E27FC236}">
                    <a16:creationId xmlns:a16="http://schemas.microsoft.com/office/drawing/2014/main" id="{DAC65552-F3D5-4E22-B870-581F7BF7E532}"/>
                  </a:ext>
                </a:extLst>
              </p:cNvPr>
              <p:cNvSpPr>
                <a:spLocks/>
              </p:cNvSpPr>
              <p:nvPr/>
            </p:nvSpPr>
            <p:spPr bwMode="auto">
              <a:xfrm>
                <a:off x="817" y="1870"/>
                <a:ext cx="187" cy="27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8" name="Freeform 1239">
                <a:extLst>
                  <a:ext uri="{FF2B5EF4-FFF2-40B4-BE49-F238E27FC236}">
                    <a16:creationId xmlns:a16="http://schemas.microsoft.com/office/drawing/2014/main" id="{30B5C7A2-0A99-4438-B4F9-9D4CC6DC7D88}"/>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 name="T16" fmla="*/ 120 w 148"/>
                  <a:gd name="T17" fmla="*/ 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70">
                    <a:moveTo>
                      <a:pt x="120" y="69"/>
                    </a:moveTo>
                    <a:lnTo>
                      <a:pt x="18" y="56"/>
                    </a:lnTo>
                    <a:lnTo>
                      <a:pt x="26" y="3"/>
                    </a:lnTo>
                    <a:lnTo>
                      <a:pt x="9" y="0"/>
                    </a:lnTo>
                    <a:lnTo>
                      <a:pt x="0" y="60"/>
                    </a:lnTo>
                    <a:lnTo>
                      <a:pt x="100" y="75"/>
                    </a:lnTo>
                    <a:lnTo>
                      <a:pt x="130" y="270"/>
                    </a:lnTo>
                    <a:lnTo>
                      <a:pt x="148" y="265"/>
                    </a:lnTo>
                    <a:lnTo>
                      <a:pt x="120" y="69"/>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89" name="Freeform 1240">
                <a:extLst>
                  <a:ext uri="{FF2B5EF4-FFF2-40B4-BE49-F238E27FC236}">
                    <a16:creationId xmlns:a16="http://schemas.microsoft.com/office/drawing/2014/main" id="{8C771821-07A3-4D1A-8AA4-5B6FECE3D92D}"/>
                  </a:ext>
                </a:extLst>
              </p:cNvPr>
              <p:cNvSpPr>
                <a:spLocks/>
              </p:cNvSpPr>
              <p:nvPr/>
            </p:nvSpPr>
            <p:spPr bwMode="auto">
              <a:xfrm>
                <a:off x="817" y="1870"/>
                <a:ext cx="148" cy="270"/>
              </a:xfrm>
              <a:custGeom>
                <a:avLst/>
                <a:gdLst>
                  <a:gd name="T0" fmla="*/ 120 w 148"/>
                  <a:gd name="T1" fmla="*/ 69 h 270"/>
                  <a:gd name="T2" fmla="*/ 18 w 148"/>
                  <a:gd name="T3" fmla="*/ 56 h 270"/>
                  <a:gd name="T4" fmla="*/ 26 w 148"/>
                  <a:gd name="T5" fmla="*/ 3 h 270"/>
                  <a:gd name="T6" fmla="*/ 9 w 148"/>
                  <a:gd name="T7" fmla="*/ 0 h 270"/>
                  <a:gd name="T8" fmla="*/ 0 w 148"/>
                  <a:gd name="T9" fmla="*/ 60 h 270"/>
                  <a:gd name="T10" fmla="*/ 100 w 148"/>
                  <a:gd name="T11" fmla="*/ 75 h 270"/>
                  <a:gd name="T12" fmla="*/ 130 w 148"/>
                  <a:gd name="T13" fmla="*/ 270 h 270"/>
                  <a:gd name="T14" fmla="*/ 148 w 148"/>
                  <a:gd name="T15" fmla="*/ 265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70">
                    <a:moveTo>
                      <a:pt x="120" y="69"/>
                    </a:moveTo>
                    <a:lnTo>
                      <a:pt x="18" y="56"/>
                    </a:lnTo>
                    <a:lnTo>
                      <a:pt x="26" y="3"/>
                    </a:lnTo>
                    <a:lnTo>
                      <a:pt x="9" y="0"/>
                    </a:lnTo>
                    <a:lnTo>
                      <a:pt x="0" y="60"/>
                    </a:lnTo>
                    <a:lnTo>
                      <a:pt x="100" y="75"/>
                    </a:lnTo>
                    <a:lnTo>
                      <a:pt x="130" y="270"/>
                    </a:lnTo>
                    <a:lnTo>
                      <a:pt x="148"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0" name="Freeform 1241">
                <a:extLst>
                  <a:ext uri="{FF2B5EF4-FFF2-40B4-BE49-F238E27FC236}">
                    <a16:creationId xmlns:a16="http://schemas.microsoft.com/office/drawing/2014/main" id="{0ED1D5EA-2B94-4A93-AF6B-7C49D223E81A}"/>
                  </a:ext>
                </a:extLst>
              </p:cNvPr>
              <p:cNvSpPr>
                <a:spLocks/>
              </p:cNvSpPr>
              <p:nvPr/>
            </p:nvSpPr>
            <p:spPr bwMode="auto">
              <a:xfrm>
                <a:off x="1010" y="1757"/>
                <a:ext cx="25" cy="38"/>
              </a:xfrm>
              <a:custGeom>
                <a:avLst/>
                <a:gdLst>
                  <a:gd name="T0" fmla="*/ 12 w 25"/>
                  <a:gd name="T1" fmla="*/ 0 h 38"/>
                  <a:gd name="T2" fmla="*/ 25 w 25"/>
                  <a:gd name="T3" fmla="*/ 33 h 38"/>
                  <a:gd name="T4" fmla="*/ 12 w 25"/>
                  <a:gd name="T5" fmla="*/ 38 h 38"/>
                  <a:gd name="T6" fmla="*/ 1 w 25"/>
                  <a:gd name="T7" fmla="*/ 6 h 38"/>
                  <a:gd name="T8" fmla="*/ 0 w 25"/>
                  <a:gd name="T9" fmla="*/ 4 h 38"/>
                  <a:gd name="T10" fmla="*/ 12 w 25"/>
                  <a:gd name="T11" fmla="*/ 0 h 38"/>
                </a:gdLst>
                <a:ahLst/>
                <a:cxnLst>
                  <a:cxn ang="0">
                    <a:pos x="T0" y="T1"/>
                  </a:cxn>
                  <a:cxn ang="0">
                    <a:pos x="T2" y="T3"/>
                  </a:cxn>
                  <a:cxn ang="0">
                    <a:pos x="T4" y="T5"/>
                  </a:cxn>
                  <a:cxn ang="0">
                    <a:pos x="T6" y="T7"/>
                  </a:cxn>
                  <a:cxn ang="0">
                    <a:pos x="T8" y="T9"/>
                  </a:cxn>
                  <a:cxn ang="0">
                    <a:pos x="T10" y="T11"/>
                  </a:cxn>
                </a:cxnLst>
                <a:rect l="0" t="0" r="r" b="b"/>
                <a:pathLst>
                  <a:path w="25" h="38">
                    <a:moveTo>
                      <a:pt x="12" y="0"/>
                    </a:moveTo>
                    <a:lnTo>
                      <a:pt x="25" y="33"/>
                    </a:lnTo>
                    <a:lnTo>
                      <a:pt x="12" y="38"/>
                    </a:lnTo>
                    <a:lnTo>
                      <a:pt x="1" y="6"/>
                    </a:lnTo>
                    <a:lnTo>
                      <a:pt x="0" y="4"/>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1" name="Freeform 1242">
                <a:extLst>
                  <a:ext uri="{FF2B5EF4-FFF2-40B4-BE49-F238E27FC236}">
                    <a16:creationId xmlns:a16="http://schemas.microsoft.com/office/drawing/2014/main" id="{39359525-9700-4D94-AA1D-84080B788E72}"/>
                  </a:ext>
                </a:extLst>
              </p:cNvPr>
              <p:cNvSpPr>
                <a:spLocks/>
              </p:cNvSpPr>
              <p:nvPr/>
            </p:nvSpPr>
            <p:spPr bwMode="auto">
              <a:xfrm>
                <a:off x="879" y="1760"/>
                <a:ext cx="144" cy="89"/>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2" name="Freeform 1243">
                <a:extLst>
                  <a:ext uri="{FF2B5EF4-FFF2-40B4-BE49-F238E27FC236}">
                    <a16:creationId xmlns:a16="http://schemas.microsoft.com/office/drawing/2014/main" id="{26FFDE1A-BD3F-4AE6-9C75-356E8BBD74E2}"/>
                  </a:ext>
                </a:extLst>
              </p:cNvPr>
              <p:cNvSpPr>
                <a:spLocks/>
              </p:cNvSpPr>
              <p:nvPr/>
            </p:nvSpPr>
            <p:spPr bwMode="auto">
              <a:xfrm>
                <a:off x="813" y="1879"/>
                <a:ext cx="286" cy="259"/>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3" name="Freeform 1244">
                <a:extLst>
                  <a:ext uri="{FF2B5EF4-FFF2-40B4-BE49-F238E27FC236}">
                    <a16:creationId xmlns:a16="http://schemas.microsoft.com/office/drawing/2014/main" id="{38345D7B-EC22-426B-A7D5-34A52FB4396C}"/>
                  </a:ext>
                </a:extLst>
              </p:cNvPr>
              <p:cNvSpPr>
                <a:spLocks/>
              </p:cNvSpPr>
              <p:nvPr/>
            </p:nvSpPr>
            <p:spPr bwMode="auto">
              <a:xfrm>
                <a:off x="813" y="1924"/>
                <a:ext cx="245" cy="21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4" name="Freeform 1245">
                <a:extLst>
                  <a:ext uri="{FF2B5EF4-FFF2-40B4-BE49-F238E27FC236}">
                    <a16:creationId xmlns:a16="http://schemas.microsoft.com/office/drawing/2014/main" id="{07226E26-A809-4462-921D-3B601451A7BD}"/>
                  </a:ext>
                </a:extLst>
              </p:cNvPr>
              <p:cNvSpPr>
                <a:spLocks/>
              </p:cNvSpPr>
              <p:nvPr/>
            </p:nvSpPr>
            <p:spPr bwMode="auto">
              <a:xfrm>
                <a:off x="771" y="1659"/>
                <a:ext cx="190" cy="288"/>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5" name="Freeform 1246">
                <a:extLst>
                  <a:ext uri="{FF2B5EF4-FFF2-40B4-BE49-F238E27FC236}">
                    <a16:creationId xmlns:a16="http://schemas.microsoft.com/office/drawing/2014/main" id="{A9DB0054-64D8-4066-884B-862CE4DB609E}"/>
                  </a:ext>
                </a:extLst>
              </p:cNvPr>
              <p:cNvSpPr>
                <a:spLocks/>
              </p:cNvSpPr>
              <p:nvPr/>
            </p:nvSpPr>
            <p:spPr bwMode="auto">
              <a:xfrm>
                <a:off x="845" y="1965"/>
                <a:ext cx="24" cy="18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6" name="Freeform 1247">
                <a:extLst>
                  <a:ext uri="{FF2B5EF4-FFF2-40B4-BE49-F238E27FC236}">
                    <a16:creationId xmlns:a16="http://schemas.microsoft.com/office/drawing/2014/main" id="{DE71B629-2940-4B57-807D-79640982C16E}"/>
                  </a:ext>
                </a:extLst>
              </p:cNvPr>
              <p:cNvSpPr>
                <a:spLocks/>
              </p:cNvSpPr>
              <p:nvPr/>
            </p:nvSpPr>
            <p:spPr bwMode="auto">
              <a:xfrm>
                <a:off x="748" y="1943"/>
                <a:ext cx="218" cy="3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7" name="Freeform 1248">
                <a:extLst>
                  <a:ext uri="{FF2B5EF4-FFF2-40B4-BE49-F238E27FC236}">
                    <a16:creationId xmlns:a16="http://schemas.microsoft.com/office/drawing/2014/main" id="{EA748336-2BE7-40D3-8A90-D2ABAC9C74A9}"/>
                  </a:ext>
                </a:extLst>
              </p:cNvPr>
              <p:cNvSpPr>
                <a:spLocks/>
              </p:cNvSpPr>
              <p:nvPr/>
            </p:nvSpPr>
            <p:spPr bwMode="auto">
              <a:xfrm>
                <a:off x="769" y="1943"/>
                <a:ext cx="197" cy="3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8" name="Freeform 1249">
                <a:extLst>
                  <a:ext uri="{FF2B5EF4-FFF2-40B4-BE49-F238E27FC236}">
                    <a16:creationId xmlns:a16="http://schemas.microsoft.com/office/drawing/2014/main" id="{E1E413C6-69E8-4530-B764-5EBB81160B7F}"/>
                  </a:ext>
                </a:extLst>
              </p:cNvPr>
              <p:cNvSpPr>
                <a:spLocks/>
              </p:cNvSpPr>
              <p:nvPr/>
            </p:nvSpPr>
            <p:spPr bwMode="auto">
              <a:xfrm>
                <a:off x="776" y="2111"/>
                <a:ext cx="162" cy="5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9" name="Oval 1250">
                <a:extLst>
                  <a:ext uri="{FF2B5EF4-FFF2-40B4-BE49-F238E27FC236}">
                    <a16:creationId xmlns:a16="http://schemas.microsoft.com/office/drawing/2014/main" id="{21297577-DF49-4331-9095-3459D38F5F49}"/>
                  </a:ext>
                </a:extLst>
              </p:cNvPr>
              <p:cNvSpPr>
                <a:spLocks noChangeArrowheads="1"/>
              </p:cNvSpPr>
              <p:nvPr/>
            </p:nvSpPr>
            <p:spPr bwMode="auto">
              <a:xfrm>
                <a:off x="776"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0" name="Oval 1251">
                <a:extLst>
                  <a:ext uri="{FF2B5EF4-FFF2-40B4-BE49-F238E27FC236}">
                    <a16:creationId xmlns:a16="http://schemas.microsoft.com/office/drawing/2014/main" id="{71F20FDD-CBAF-4F4E-83CE-784A7C4B6D31}"/>
                  </a:ext>
                </a:extLst>
              </p:cNvPr>
              <p:cNvSpPr>
                <a:spLocks noChangeArrowheads="1"/>
              </p:cNvSpPr>
              <p:nvPr/>
            </p:nvSpPr>
            <p:spPr bwMode="auto">
              <a:xfrm>
                <a:off x="911" y="2159"/>
                <a:ext cx="27" cy="26"/>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1" name="Freeform 1252">
                <a:extLst>
                  <a:ext uri="{FF2B5EF4-FFF2-40B4-BE49-F238E27FC236}">
                    <a16:creationId xmlns:a16="http://schemas.microsoft.com/office/drawing/2014/main" id="{91DD87A5-3F4F-4C91-A410-FE5D5D6556A4}"/>
                  </a:ext>
                </a:extLst>
              </p:cNvPr>
              <p:cNvSpPr>
                <a:spLocks/>
              </p:cNvSpPr>
              <p:nvPr/>
            </p:nvSpPr>
            <p:spPr bwMode="auto">
              <a:xfrm>
                <a:off x="817" y="1766"/>
                <a:ext cx="40" cy="122"/>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2" name="Freeform 1253">
                <a:extLst>
                  <a:ext uri="{FF2B5EF4-FFF2-40B4-BE49-F238E27FC236}">
                    <a16:creationId xmlns:a16="http://schemas.microsoft.com/office/drawing/2014/main" id="{FCF366B1-DE89-4937-BB97-AA0CF91C44C2}"/>
                  </a:ext>
                </a:extLst>
              </p:cNvPr>
              <p:cNvSpPr>
                <a:spLocks/>
              </p:cNvSpPr>
              <p:nvPr/>
            </p:nvSpPr>
            <p:spPr bwMode="auto">
              <a:xfrm>
                <a:off x="747" y="1766"/>
                <a:ext cx="95" cy="122"/>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3" name="Freeform 1254">
                <a:extLst>
                  <a:ext uri="{FF2B5EF4-FFF2-40B4-BE49-F238E27FC236}">
                    <a16:creationId xmlns:a16="http://schemas.microsoft.com/office/drawing/2014/main" id="{6A0108BE-0D9F-40CF-856E-306560F7AECA}"/>
                  </a:ext>
                </a:extLst>
              </p:cNvPr>
              <p:cNvSpPr>
                <a:spLocks/>
              </p:cNvSpPr>
              <p:nvPr/>
            </p:nvSpPr>
            <p:spPr bwMode="auto">
              <a:xfrm>
                <a:off x="809" y="1766"/>
                <a:ext cx="33" cy="122"/>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4" name="Freeform 1255">
                <a:extLst>
                  <a:ext uri="{FF2B5EF4-FFF2-40B4-BE49-F238E27FC236}">
                    <a16:creationId xmlns:a16="http://schemas.microsoft.com/office/drawing/2014/main" id="{759739B1-35EE-4FF1-A734-D33127DDF0AE}"/>
                  </a:ext>
                </a:extLst>
              </p:cNvPr>
              <p:cNvSpPr>
                <a:spLocks/>
              </p:cNvSpPr>
              <p:nvPr/>
            </p:nvSpPr>
            <p:spPr bwMode="auto">
              <a:xfrm>
                <a:off x="774" y="1819"/>
                <a:ext cx="18" cy="146"/>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5" name="Freeform 1256">
                <a:extLst>
                  <a:ext uri="{FF2B5EF4-FFF2-40B4-BE49-F238E27FC236}">
                    <a16:creationId xmlns:a16="http://schemas.microsoft.com/office/drawing/2014/main" id="{5421C20F-F4B7-494A-8B0A-C79E19DFB3ED}"/>
                  </a:ext>
                </a:extLst>
              </p:cNvPr>
              <p:cNvSpPr>
                <a:spLocks/>
              </p:cNvSpPr>
              <p:nvPr/>
            </p:nvSpPr>
            <p:spPr bwMode="auto">
              <a:xfrm>
                <a:off x="1060" y="2149"/>
                <a:ext cx="161" cy="42"/>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6" name="Freeform 1257">
                <a:extLst>
                  <a:ext uri="{FF2B5EF4-FFF2-40B4-BE49-F238E27FC236}">
                    <a16:creationId xmlns:a16="http://schemas.microsoft.com/office/drawing/2014/main" id="{3902661C-5D07-4F1D-ACAF-4603CF8EC09D}"/>
                  </a:ext>
                </a:extLst>
              </p:cNvPr>
              <p:cNvSpPr>
                <a:spLocks/>
              </p:cNvSpPr>
              <p:nvPr/>
            </p:nvSpPr>
            <p:spPr bwMode="auto">
              <a:xfrm>
                <a:off x="1058" y="2133"/>
                <a:ext cx="107" cy="33"/>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7" name="Freeform 1258">
                <a:extLst>
                  <a:ext uri="{FF2B5EF4-FFF2-40B4-BE49-F238E27FC236}">
                    <a16:creationId xmlns:a16="http://schemas.microsoft.com/office/drawing/2014/main" id="{B081AFA8-0071-49D1-BE82-8FC881A0372F}"/>
                  </a:ext>
                </a:extLst>
              </p:cNvPr>
              <p:cNvSpPr>
                <a:spLocks/>
              </p:cNvSpPr>
              <p:nvPr/>
            </p:nvSpPr>
            <p:spPr bwMode="auto">
              <a:xfrm>
                <a:off x="825" y="1655"/>
                <a:ext cx="156" cy="194"/>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8" name="Freeform 1259">
                <a:extLst>
                  <a:ext uri="{FF2B5EF4-FFF2-40B4-BE49-F238E27FC236}">
                    <a16:creationId xmlns:a16="http://schemas.microsoft.com/office/drawing/2014/main" id="{04583FF4-09A2-4BE2-8B9C-B75E0D068C48}"/>
                  </a:ext>
                </a:extLst>
              </p:cNvPr>
              <p:cNvSpPr>
                <a:spLocks/>
              </p:cNvSpPr>
              <p:nvPr/>
            </p:nvSpPr>
            <p:spPr bwMode="auto">
              <a:xfrm>
                <a:off x="1036" y="1696"/>
                <a:ext cx="80" cy="106"/>
              </a:xfrm>
              <a:custGeom>
                <a:avLst/>
                <a:gdLst>
                  <a:gd name="T0" fmla="*/ 80 w 80"/>
                  <a:gd name="T1" fmla="*/ 7 h 106"/>
                  <a:gd name="T2" fmla="*/ 7 w 80"/>
                  <a:gd name="T3" fmla="*/ 106 h 106"/>
                  <a:gd name="T4" fmla="*/ 0 w 80"/>
                  <a:gd name="T5" fmla="*/ 104 h 106"/>
                  <a:gd name="T6" fmla="*/ 77 w 80"/>
                  <a:gd name="T7" fmla="*/ 0 h 106"/>
                  <a:gd name="T8" fmla="*/ 80 w 80"/>
                  <a:gd name="T9" fmla="*/ 7 h 106"/>
                </a:gdLst>
                <a:ahLst/>
                <a:cxnLst>
                  <a:cxn ang="0">
                    <a:pos x="T0" y="T1"/>
                  </a:cxn>
                  <a:cxn ang="0">
                    <a:pos x="T2" y="T3"/>
                  </a:cxn>
                  <a:cxn ang="0">
                    <a:pos x="T4" y="T5"/>
                  </a:cxn>
                  <a:cxn ang="0">
                    <a:pos x="T6" y="T7"/>
                  </a:cxn>
                  <a:cxn ang="0">
                    <a:pos x="T8" y="T9"/>
                  </a:cxn>
                </a:cxnLst>
                <a:rect l="0" t="0" r="r" b="b"/>
                <a:pathLst>
                  <a:path w="80" h="106">
                    <a:moveTo>
                      <a:pt x="80" y="7"/>
                    </a:moveTo>
                    <a:lnTo>
                      <a:pt x="7" y="106"/>
                    </a:lnTo>
                    <a:lnTo>
                      <a:pt x="0" y="104"/>
                    </a:lnTo>
                    <a:lnTo>
                      <a:pt x="77" y="0"/>
                    </a:lnTo>
                    <a:lnTo>
                      <a:pt x="8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09" name="Freeform 1260">
                <a:extLst>
                  <a:ext uri="{FF2B5EF4-FFF2-40B4-BE49-F238E27FC236}">
                    <a16:creationId xmlns:a16="http://schemas.microsoft.com/office/drawing/2014/main" id="{496A160B-C52B-46E6-8539-D63872BFFEB1}"/>
                  </a:ext>
                </a:extLst>
              </p:cNvPr>
              <p:cNvSpPr>
                <a:spLocks/>
              </p:cNvSpPr>
              <p:nvPr/>
            </p:nvSpPr>
            <p:spPr bwMode="auto">
              <a:xfrm>
                <a:off x="866" y="1659"/>
                <a:ext cx="101" cy="139"/>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0" name="Freeform 1261">
                <a:extLst>
                  <a:ext uri="{FF2B5EF4-FFF2-40B4-BE49-F238E27FC236}">
                    <a16:creationId xmlns:a16="http://schemas.microsoft.com/office/drawing/2014/main" id="{BD8A0639-4B58-419E-9244-82304DC892BA}"/>
                  </a:ext>
                </a:extLst>
              </p:cNvPr>
              <p:cNvSpPr>
                <a:spLocks/>
              </p:cNvSpPr>
              <p:nvPr/>
            </p:nvSpPr>
            <p:spPr bwMode="auto">
              <a:xfrm>
                <a:off x="1087" y="1781"/>
                <a:ext cx="61" cy="47"/>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1" name="Freeform 1262">
                <a:extLst>
                  <a:ext uri="{FF2B5EF4-FFF2-40B4-BE49-F238E27FC236}">
                    <a16:creationId xmlns:a16="http://schemas.microsoft.com/office/drawing/2014/main" id="{C1F2F9E3-7DD7-431C-A576-789490D20B18}"/>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 name="T8" fmla="*/ 34 w 41"/>
                  <a:gd name="T9" fmla="*/ 0 h 30"/>
                </a:gdLst>
                <a:ahLst/>
                <a:cxnLst>
                  <a:cxn ang="0">
                    <a:pos x="T0" y="T1"/>
                  </a:cxn>
                  <a:cxn ang="0">
                    <a:pos x="T2" y="T3"/>
                  </a:cxn>
                  <a:cxn ang="0">
                    <a:pos x="T4" y="T5"/>
                  </a:cxn>
                  <a:cxn ang="0">
                    <a:pos x="T6" y="T7"/>
                  </a:cxn>
                  <a:cxn ang="0">
                    <a:pos x="T8" y="T9"/>
                  </a:cxn>
                </a:cxnLst>
                <a:rect l="0" t="0" r="r" b="b"/>
                <a:pathLst>
                  <a:path w="41" h="30">
                    <a:moveTo>
                      <a:pt x="34" y="0"/>
                    </a:moveTo>
                    <a:lnTo>
                      <a:pt x="0" y="3"/>
                    </a:lnTo>
                    <a:lnTo>
                      <a:pt x="2" y="30"/>
                    </a:lnTo>
                    <a:lnTo>
                      <a:pt x="41" y="27"/>
                    </a:lnTo>
                    <a:lnTo>
                      <a:pt x="34"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2" name="Freeform 1263">
                <a:extLst>
                  <a:ext uri="{FF2B5EF4-FFF2-40B4-BE49-F238E27FC236}">
                    <a16:creationId xmlns:a16="http://schemas.microsoft.com/office/drawing/2014/main" id="{9B4D12F9-217E-4512-8EAD-2C2D3CB0E7B3}"/>
                  </a:ext>
                </a:extLst>
              </p:cNvPr>
              <p:cNvSpPr>
                <a:spLocks/>
              </p:cNvSpPr>
              <p:nvPr/>
            </p:nvSpPr>
            <p:spPr bwMode="auto">
              <a:xfrm>
                <a:off x="1054" y="1801"/>
                <a:ext cx="41" cy="30"/>
              </a:xfrm>
              <a:custGeom>
                <a:avLst/>
                <a:gdLst>
                  <a:gd name="T0" fmla="*/ 34 w 41"/>
                  <a:gd name="T1" fmla="*/ 0 h 30"/>
                  <a:gd name="T2" fmla="*/ 0 w 41"/>
                  <a:gd name="T3" fmla="*/ 3 h 30"/>
                  <a:gd name="T4" fmla="*/ 2 w 41"/>
                  <a:gd name="T5" fmla="*/ 30 h 30"/>
                  <a:gd name="T6" fmla="*/ 41 w 41"/>
                  <a:gd name="T7" fmla="*/ 27 h 30"/>
                </a:gdLst>
                <a:ahLst/>
                <a:cxnLst>
                  <a:cxn ang="0">
                    <a:pos x="T0" y="T1"/>
                  </a:cxn>
                  <a:cxn ang="0">
                    <a:pos x="T2" y="T3"/>
                  </a:cxn>
                  <a:cxn ang="0">
                    <a:pos x="T4" y="T5"/>
                  </a:cxn>
                  <a:cxn ang="0">
                    <a:pos x="T6" y="T7"/>
                  </a:cxn>
                </a:cxnLst>
                <a:rect l="0" t="0" r="r" b="b"/>
                <a:pathLst>
                  <a:path w="41" h="30">
                    <a:moveTo>
                      <a:pt x="34" y="0"/>
                    </a:moveTo>
                    <a:lnTo>
                      <a:pt x="0" y="3"/>
                    </a:lnTo>
                    <a:lnTo>
                      <a:pt x="2" y="30"/>
                    </a:lnTo>
                    <a:lnTo>
                      <a:pt x="41"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3" name="Freeform 1264">
                <a:extLst>
                  <a:ext uri="{FF2B5EF4-FFF2-40B4-BE49-F238E27FC236}">
                    <a16:creationId xmlns:a16="http://schemas.microsoft.com/office/drawing/2014/main" id="{AE2CA324-E6A5-4104-A708-BEFE9EC43372}"/>
                  </a:ext>
                </a:extLst>
              </p:cNvPr>
              <p:cNvSpPr>
                <a:spLocks/>
              </p:cNvSpPr>
              <p:nvPr/>
            </p:nvSpPr>
            <p:spPr bwMode="auto">
              <a:xfrm>
                <a:off x="1069" y="1797"/>
                <a:ext cx="15" cy="35"/>
              </a:xfrm>
              <a:custGeom>
                <a:avLst/>
                <a:gdLst>
                  <a:gd name="T0" fmla="*/ 12 w 15"/>
                  <a:gd name="T1" fmla="*/ 0 h 35"/>
                  <a:gd name="T2" fmla="*/ 15 w 15"/>
                  <a:gd name="T3" fmla="*/ 35 h 35"/>
                  <a:gd name="T4" fmla="*/ 3 w 15"/>
                  <a:gd name="T5" fmla="*/ 35 h 35"/>
                  <a:gd name="T6" fmla="*/ 2 w 15"/>
                  <a:gd name="T7" fmla="*/ 35 h 35"/>
                  <a:gd name="T8" fmla="*/ 0 w 15"/>
                  <a:gd name="T9" fmla="*/ 3 h 35"/>
                  <a:gd name="T10" fmla="*/ 0 w 15"/>
                  <a:gd name="T11" fmla="*/ 1 h 35"/>
                  <a:gd name="T12" fmla="*/ 12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2" y="0"/>
                    </a:moveTo>
                    <a:lnTo>
                      <a:pt x="15" y="35"/>
                    </a:lnTo>
                    <a:lnTo>
                      <a:pt x="3" y="35"/>
                    </a:lnTo>
                    <a:lnTo>
                      <a:pt x="2" y="35"/>
                    </a:lnTo>
                    <a:lnTo>
                      <a:pt x="0" y="3"/>
                    </a:lnTo>
                    <a:lnTo>
                      <a:pt x="0" y="1"/>
                    </a:lnTo>
                    <a:lnTo>
                      <a:pt x="12"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4" name="Freeform 1265">
                <a:extLst>
                  <a:ext uri="{FF2B5EF4-FFF2-40B4-BE49-F238E27FC236}">
                    <a16:creationId xmlns:a16="http://schemas.microsoft.com/office/drawing/2014/main" id="{BAA80E4D-C5C5-4E84-8E90-B3DA6B5C5AFA}"/>
                  </a:ext>
                </a:extLst>
              </p:cNvPr>
              <p:cNvSpPr>
                <a:spLocks/>
              </p:cNvSpPr>
              <p:nvPr/>
            </p:nvSpPr>
            <p:spPr bwMode="auto">
              <a:xfrm>
                <a:off x="927" y="1796"/>
                <a:ext cx="145" cy="52"/>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5" name="Freeform 1266">
                <a:extLst>
                  <a:ext uri="{FF2B5EF4-FFF2-40B4-BE49-F238E27FC236}">
                    <a16:creationId xmlns:a16="http://schemas.microsoft.com/office/drawing/2014/main" id="{33971F3A-7787-48D1-ACCA-488A32B23490}"/>
                  </a:ext>
                </a:extLst>
              </p:cNvPr>
              <p:cNvSpPr>
                <a:spLocks/>
              </p:cNvSpPr>
              <p:nvPr/>
            </p:nvSpPr>
            <p:spPr bwMode="auto">
              <a:xfrm>
                <a:off x="963" y="1796"/>
                <a:ext cx="106" cy="2"/>
              </a:xfrm>
              <a:custGeom>
                <a:avLst/>
                <a:gdLst>
                  <a:gd name="T0" fmla="*/ 106 w 106"/>
                  <a:gd name="T1" fmla="*/ 2 h 2"/>
                  <a:gd name="T2" fmla="*/ 104 w 106"/>
                  <a:gd name="T3" fmla="*/ 2 h 2"/>
                  <a:gd name="T4" fmla="*/ 4 w 106"/>
                  <a:gd name="T5" fmla="*/ 2 h 2"/>
                  <a:gd name="T6" fmla="*/ 1 w 106"/>
                  <a:gd name="T7" fmla="*/ 2 h 2"/>
                  <a:gd name="T8" fmla="*/ 0 w 106"/>
                  <a:gd name="T9" fmla="*/ 0 h 2"/>
                  <a:gd name="T10" fmla="*/ 3 w 106"/>
                  <a:gd name="T11" fmla="*/ 0 h 2"/>
                  <a:gd name="T12" fmla="*/ 106 w 106"/>
                  <a:gd name="T13" fmla="*/ 1 h 2"/>
                  <a:gd name="T14" fmla="*/ 106 w 106"/>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
                    <a:moveTo>
                      <a:pt x="106" y="2"/>
                    </a:moveTo>
                    <a:lnTo>
                      <a:pt x="104" y="2"/>
                    </a:lnTo>
                    <a:lnTo>
                      <a:pt x="4" y="2"/>
                    </a:lnTo>
                    <a:lnTo>
                      <a:pt x="1" y="2"/>
                    </a:lnTo>
                    <a:lnTo>
                      <a:pt x="0" y="0"/>
                    </a:lnTo>
                    <a:lnTo>
                      <a:pt x="3" y="0"/>
                    </a:lnTo>
                    <a:lnTo>
                      <a:pt x="106" y="1"/>
                    </a:lnTo>
                    <a:lnTo>
                      <a:pt x="106" y="2"/>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6" name="Freeform 1267">
                <a:extLst>
                  <a:ext uri="{FF2B5EF4-FFF2-40B4-BE49-F238E27FC236}">
                    <a16:creationId xmlns:a16="http://schemas.microsoft.com/office/drawing/2014/main" id="{80158AD8-6375-4A23-8E46-2417F28BBA80}"/>
                  </a:ext>
                </a:extLst>
              </p:cNvPr>
              <p:cNvSpPr>
                <a:spLocks/>
              </p:cNvSpPr>
              <p:nvPr/>
            </p:nvSpPr>
            <p:spPr bwMode="auto">
              <a:xfrm>
                <a:off x="841" y="1719"/>
                <a:ext cx="231" cy="128"/>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7" name="Freeform 1268">
                <a:extLst>
                  <a:ext uri="{FF2B5EF4-FFF2-40B4-BE49-F238E27FC236}">
                    <a16:creationId xmlns:a16="http://schemas.microsoft.com/office/drawing/2014/main" id="{D4BEA892-1620-4E37-8DB3-837A02623527}"/>
                  </a:ext>
                </a:extLst>
              </p:cNvPr>
              <p:cNvSpPr>
                <a:spLocks/>
              </p:cNvSpPr>
              <p:nvPr/>
            </p:nvSpPr>
            <p:spPr bwMode="auto">
              <a:xfrm>
                <a:off x="1531" y="1346"/>
                <a:ext cx="54" cy="52"/>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8" name="Freeform 1269">
                <a:extLst>
                  <a:ext uri="{FF2B5EF4-FFF2-40B4-BE49-F238E27FC236}">
                    <a16:creationId xmlns:a16="http://schemas.microsoft.com/office/drawing/2014/main" id="{A22920E2-4BCC-4413-BDE7-A746CC23F59D}"/>
                  </a:ext>
                </a:extLst>
              </p:cNvPr>
              <p:cNvSpPr>
                <a:spLocks/>
              </p:cNvSpPr>
              <p:nvPr/>
            </p:nvSpPr>
            <p:spPr bwMode="auto">
              <a:xfrm>
                <a:off x="1534" y="1338"/>
                <a:ext cx="51" cy="3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9" name="Freeform 1270">
                <a:extLst>
                  <a:ext uri="{FF2B5EF4-FFF2-40B4-BE49-F238E27FC236}">
                    <a16:creationId xmlns:a16="http://schemas.microsoft.com/office/drawing/2014/main" id="{8568C060-8AF8-46E0-B5BF-00D7CFD568A5}"/>
                  </a:ext>
                </a:extLst>
              </p:cNvPr>
              <p:cNvSpPr>
                <a:spLocks/>
              </p:cNvSpPr>
              <p:nvPr/>
            </p:nvSpPr>
            <p:spPr bwMode="auto">
              <a:xfrm>
                <a:off x="1479" y="1259"/>
                <a:ext cx="143" cy="112"/>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0" name="Freeform 1271">
                <a:extLst>
                  <a:ext uri="{FF2B5EF4-FFF2-40B4-BE49-F238E27FC236}">
                    <a16:creationId xmlns:a16="http://schemas.microsoft.com/office/drawing/2014/main" id="{FAFECEE5-12B3-4D7B-8F2E-9B2150A50510}"/>
                  </a:ext>
                </a:extLst>
              </p:cNvPr>
              <p:cNvSpPr>
                <a:spLocks/>
              </p:cNvSpPr>
              <p:nvPr/>
            </p:nvSpPr>
            <p:spPr bwMode="auto">
              <a:xfrm>
                <a:off x="1508" y="1222"/>
                <a:ext cx="115" cy="121"/>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1" name="Freeform 1272">
                <a:extLst>
                  <a:ext uri="{FF2B5EF4-FFF2-40B4-BE49-F238E27FC236}">
                    <a16:creationId xmlns:a16="http://schemas.microsoft.com/office/drawing/2014/main" id="{FA06574D-6A54-4762-A0BD-5C2D4DE3E807}"/>
                  </a:ext>
                </a:extLst>
              </p:cNvPr>
              <p:cNvSpPr>
                <a:spLocks/>
              </p:cNvSpPr>
              <p:nvPr/>
            </p:nvSpPr>
            <p:spPr bwMode="auto">
              <a:xfrm>
                <a:off x="1598" y="1301"/>
                <a:ext cx="8" cy="8"/>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2" name="Freeform 1273">
                <a:extLst>
                  <a:ext uri="{FF2B5EF4-FFF2-40B4-BE49-F238E27FC236}">
                    <a16:creationId xmlns:a16="http://schemas.microsoft.com/office/drawing/2014/main" id="{6114E1CD-1F8F-46FB-B66B-5B789497A411}"/>
                  </a:ext>
                </a:extLst>
              </p:cNvPr>
              <p:cNvSpPr>
                <a:spLocks/>
              </p:cNvSpPr>
              <p:nvPr/>
            </p:nvSpPr>
            <p:spPr bwMode="auto">
              <a:xfrm>
                <a:off x="1583" y="1344"/>
                <a:ext cx="26" cy="1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3" name="Freeform 1274">
                <a:extLst>
                  <a:ext uri="{FF2B5EF4-FFF2-40B4-BE49-F238E27FC236}">
                    <a16:creationId xmlns:a16="http://schemas.microsoft.com/office/drawing/2014/main" id="{66A49AC1-19C7-42C1-BEF8-1B0C252655B4}"/>
                  </a:ext>
                </a:extLst>
              </p:cNvPr>
              <p:cNvSpPr>
                <a:spLocks/>
              </p:cNvSpPr>
              <p:nvPr/>
            </p:nvSpPr>
            <p:spPr bwMode="auto">
              <a:xfrm>
                <a:off x="1583" y="1344"/>
                <a:ext cx="26" cy="10"/>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4" name="Freeform 1275">
                <a:extLst>
                  <a:ext uri="{FF2B5EF4-FFF2-40B4-BE49-F238E27FC236}">
                    <a16:creationId xmlns:a16="http://schemas.microsoft.com/office/drawing/2014/main" id="{5118F515-EEF0-4024-8181-0E80E96E0CC6}"/>
                  </a:ext>
                </a:extLst>
              </p:cNvPr>
              <p:cNvSpPr>
                <a:spLocks/>
              </p:cNvSpPr>
              <p:nvPr/>
            </p:nvSpPr>
            <p:spPr bwMode="auto">
              <a:xfrm>
                <a:off x="1683" y="1483"/>
                <a:ext cx="46" cy="22"/>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5" name="Freeform 1276">
                <a:extLst>
                  <a:ext uri="{FF2B5EF4-FFF2-40B4-BE49-F238E27FC236}">
                    <a16:creationId xmlns:a16="http://schemas.microsoft.com/office/drawing/2014/main" id="{47EE996C-1F77-499D-BE65-E806D3B5AECA}"/>
                  </a:ext>
                </a:extLst>
              </p:cNvPr>
              <p:cNvSpPr>
                <a:spLocks/>
              </p:cNvSpPr>
              <p:nvPr/>
            </p:nvSpPr>
            <p:spPr bwMode="auto">
              <a:xfrm>
                <a:off x="1679" y="1511"/>
                <a:ext cx="40" cy="15"/>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6" name="Freeform 1277">
                <a:extLst>
                  <a:ext uri="{FF2B5EF4-FFF2-40B4-BE49-F238E27FC236}">
                    <a16:creationId xmlns:a16="http://schemas.microsoft.com/office/drawing/2014/main" id="{5D577B95-EBEE-4451-932A-071581E261C7}"/>
                  </a:ext>
                </a:extLst>
              </p:cNvPr>
              <p:cNvSpPr>
                <a:spLocks/>
              </p:cNvSpPr>
              <p:nvPr/>
            </p:nvSpPr>
            <p:spPr bwMode="auto">
              <a:xfrm>
                <a:off x="1684" y="1522"/>
                <a:ext cx="31" cy="11"/>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7" name="Freeform 1278">
                <a:extLst>
                  <a:ext uri="{FF2B5EF4-FFF2-40B4-BE49-F238E27FC236}">
                    <a16:creationId xmlns:a16="http://schemas.microsoft.com/office/drawing/2014/main" id="{39E19A95-65EE-43A8-B15E-E8567AAD89F1}"/>
                  </a:ext>
                </a:extLst>
              </p:cNvPr>
              <p:cNvSpPr>
                <a:spLocks/>
              </p:cNvSpPr>
              <p:nvPr/>
            </p:nvSpPr>
            <p:spPr bwMode="auto">
              <a:xfrm>
                <a:off x="1675" y="1499"/>
                <a:ext cx="49" cy="1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8" name="Freeform 1279">
                <a:extLst>
                  <a:ext uri="{FF2B5EF4-FFF2-40B4-BE49-F238E27FC236}">
                    <a16:creationId xmlns:a16="http://schemas.microsoft.com/office/drawing/2014/main" id="{EFAB202D-6D4B-4B89-86A4-FCD0DA080382}"/>
                  </a:ext>
                </a:extLst>
              </p:cNvPr>
              <p:cNvSpPr>
                <a:spLocks/>
              </p:cNvSpPr>
              <p:nvPr/>
            </p:nvSpPr>
            <p:spPr bwMode="auto">
              <a:xfrm>
                <a:off x="1676" y="1490"/>
                <a:ext cx="40" cy="4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9" name="Freeform 1280">
                <a:extLst>
                  <a:ext uri="{FF2B5EF4-FFF2-40B4-BE49-F238E27FC236}">
                    <a16:creationId xmlns:a16="http://schemas.microsoft.com/office/drawing/2014/main" id="{6DAA3775-C95D-4AB6-970F-966B6A0FEFD0}"/>
                  </a:ext>
                </a:extLst>
              </p:cNvPr>
              <p:cNvSpPr>
                <a:spLocks/>
              </p:cNvSpPr>
              <p:nvPr/>
            </p:nvSpPr>
            <p:spPr bwMode="auto">
              <a:xfrm>
                <a:off x="1669" y="1484"/>
                <a:ext cx="29" cy="2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0" name="Freeform 1281">
                <a:extLst>
                  <a:ext uri="{FF2B5EF4-FFF2-40B4-BE49-F238E27FC236}">
                    <a16:creationId xmlns:a16="http://schemas.microsoft.com/office/drawing/2014/main" id="{C6CA92E5-DDB0-425B-ACC6-42A7F7E14289}"/>
                  </a:ext>
                </a:extLst>
              </p:cNvPr>
              <p:cNvSpPr>
                <a:spLocks/>
              </p:cNvSpPr>
              <p:nvPr/>
            </p:nvSpPr>
            <p:spPr bwMode="auto">
              <a:xfrm>
                <a:off x="1467" y="1407"/>
                <a:ext cx="197" cy="181"/>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1B93BF11-94C1-4E70-8694-4A90ACCFF8DB}"/>
                </a:ext>
              </a:extLst>
            </p:cNvPr>
            <p:cNvGrpSpPr/>
            <p:nvPr/>
          </p:nvGrpSpPr>
          <p:grpSpPr>
            <a:xfrm>
              <a:off x="9935567" y="3012185"/>
              <a:ext cx="1104966" cy="834190"/>
              <a:chOff x="16078200" y="-49704"/>
              <a:chExt cx="3128962" cy="2362200"/>
            </a:xfrm>
          </p:grpSpPr>
          <p:sp>
            <p:nvSpPr>
              <p:cNvPr id="238" name="Freeform 1287">
                <a:extLst>
                  <a:ext uri="{FF2B5EF4-FFF2-40B4-BE49-F238E27FC236}">
                    <a16:creationId xmlns:a16="http://schemas.microsoft.com/office/drawing/2014/main" id="{1D6FD851-7265-4EE9-A5A7-B6EB9298D3E5}"/>
                  </a:ext>
                </a:extLst>
              </p:cNvPr>
              <p:cNvSpPr>
                <a:spLocks/>
              </p:cNvSpPr>
              <p:nvPr/>
            </p:nvSpPr>
            <p:spPr bwMode="auto">
              <a:xfrm>
                <a:off x="17532350" y="188421"/>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9" name="Freeform 1288">
                <a:extLst>
                  <a:ext uri="{FF2B5EF4-FFF2-40B4-BE49-F238E27FC236}">
                    <a16:creationId xmlns:a16="http://schemas.microsoft.com/office/drawing/2014/main" id="{3494CE15-F3C9-4351-ABAD-91C47EF8EF76}"/>
                  </a:ext>
                </a:extLst>
              </p:cNvPr>
              <p:cNvSpPr>
                <a:spLocks/>
              </p:cNvSpPr>
              <p:nvPr/>
            </p:nvSpPr>
            <p:spPr bwMode="auto">
              <a:xfrm>
                <a:off x="17727613" y="239221"/>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Oval 1290">
                <a:extLst>
                  <a:ext uri="{FF2B5EF4-FFF2-40B4-BE49-F238E27FC236}">
                    <a16:creationId xmlns:a16="http://schemas.microsoft.com/office/drawing/2014/main" id="{01F7795F-7DBC-4256-84AF-2AB491749A7E}"/>
                  </a:ext>
                </a:extLst>
              </p:cNvPr>
              <p:cNvSpPr>
                <a:spLocks noChangeArrowheads="1"/>
              </p:cNvSpPr>
              <p:nvPr/>
            </p:nvSpPr>
            <p:spPr bwMode="auto">
              <a:xfrm>
                <a:off x="18595975" y="1042496"/>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1" name="Oval 1292">
                <a:extLst>
                  <a:ext uri="{FF2B5EF4-FFF2-40B4-BE49-F238E27FC236}">
                    <a16:creationId xmlns:a16="http://schemas.microsoft.com/office/drawing/2014/main" id="{40AC6BBA-4D8C-4ABD-95F0-C4AA267E6CDD}"/>
                  </a:ext>
                </a:extLst>
              </p:cNvPr>
              <p:cNvSpPr>
                <a:spLocks noChangeArrowheads="1"/>
              </p:cNvSpPr>
              <p:nvPr/>
            </p:nvSpPr>
            <p:spPr bwMode="auto">
              <a:xfrm>
                <a:off x="16751300" y="613871"/>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2" name="Oval 1308">
                <a:extLst>
                  <a:ext uri="{FF2B5EF4-FFF2-40B4-BE49-F238E27FC236}">
                    <a16:creationId xmlns:a16="http://schemas.microsoft.com/office/drawing/2014/main" id="{01BFCBA8-CB6F-4341-8532-B89062010F31}"/>
                  </a:ext>
                </a:extLst>
              </p:cNvPr>
              <p:cNvSpPr>
                <a:spLocks noChangeArrowheads="1"/>
              </p:cNvSpPr>
              <p:nvPr/>
            </p:nvSpPr>
            <p:spPr bwMode="auto">
              <a:xfrm>
                <a:off x="16409988" y="2096596"/>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Oval 1310">
                <a:extLst>
                  <a:ext uri="{FF2B5EF4-FFF2-40B4-BE49-F238E27FC236}">
                    <a16:creationId xmlns:a16="http://schemas.microsoft.com/office/drawing/2014/main" id="{D20E43AA-0A6C-49DE-85A9-8101F9171574}"/>
                  </a:ext>
                </a:extLst>
              </p:cNvPr>
              <p:cNvSpPr>
                <a:spLocks noChangeArrowheads="1"/>
              </p:cNvSpPr>
              <p:nvPr/>
            </p:nvSpPr>
            <p:spPr bwMode="auto">
              <a:xfrm>
                <a:off x="16078200" y="228109"/>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4" name="Oval 1311">
                <a:extLst>
                  <a:ext uri="{FF2B5EF4-FFF2-40B4-BE49-F238E27FC236}">
                    <a16:creationId xmlns:a16="http://schemas.microsoft.com/office/drawing/2014/main" id="{2B6C6CF1-6EE2-43EE-ABB1-97F57B3F2B14}"/>
                  </a:ext>
                </a:extLst>
              </p:cNvPr>
              <p:cNvSpPr>
                <a:spLocks noChangeArrowheads="1"/>
              </p:cNvSpPr>
              <p:nvPr/>
            </p:nvSpPr>
            <p:spPr bwMode="auto">
              <a:xfrm>
                <a:off x="17584738" y="242396"/>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5" name="Oval 1312">
                <a:extLst>
                  <a:ext uri="{FF2B5EF4-FFF2-40B4-BE49-F238E27FC236}">
                    <a16:creationId xmlns:a16="http://schemas.microsoft.com/office/drawing/2014/main" id="{0EB72060-9694-4162-B723-DB0EB96CAF8F}"/>
                  </a:ext>
                </a:extLst>
              </p:cNvPr>
              <p:cNvSpPr>
                <a:spLocks noChangeArrowheads="1"/>
              </p:cNvSpPr>
              <p:nvPr/>
            </p:nvSpPr>
            <p:spPr bwMode="auto">
              <a:xfrm>
                <a:off x="18907125" y="385271"/>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6" name="Oval 1314">
                <a:extLst>
                  <a:ext uri="{FF2B5EF4-FFF2-40B4-BE49-F238E27FC236}">
                    <a16:creationId xmlns:a16="http://schemas.microsoft.com/office/drawing/2014/main" id="{EF94181F-EE1D-492F-86CC-37C0B42D027B}"/>
                  </a:ext>
                </a:extLst>
              </p:cNvPr>
              <p:cNvSpPr>
                <a:spLocks noChangeArrowheads="1"/>
              </p:cNvSpPr>
              <p:nvPr/>
            </p:nvSpPr>
            <p:spPr bwMode="auto">
              <a:xfrm>
                <a:off x="18305463" y="1385396"/>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7" name="Freeform 1316">
                <a:extLst>
                  <a:ext uri="{FF2B5EF4-FFF2-40B4-BE49-F238E27FC236}">
                    <a16:creationId xmlns:a16="http://schemas.microsoft.com/office/drawing/2014/main" id="{A7BB9A00-19FF-41CE-A5D0-D6DF2CDA9810}"/>
                  </a:ext>
                </a:extLst>
              </p:cNvPr>
              <p:cNvSpPr>
                <a:spLocks/>
              </p:cNvSpPr>
              <p:nvPr/>
            </p:nvSpPr>
            <p:spPr bwMode="auto">
              <a:xfrm>
                <a:off x="19078575" y="1128221"/>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8" name="Freeform 1317">
                <a:extLst>
                  <a:ext uri="{FF2B5EF4-FFF2-40B4-BE49-F238E27FC236}">
                    <a16:creationId xmlns:a16="http://schemas.microsoft.com/office/drawing/2014/main" id="{5F555511-4E35-4464-98F1-75D862ABC146}"/>
                  </a:ext>
                </a:extLst>
              </p:cNvPr>
              <p:cNvSpPr>
                <a:spLocks/>
              </p:cNvSpPr>
              <p:nvPr/>
            </p:nvSpPr>
            <p:spPr bwMode="auto">
              <a:xfrm>
                <a:off x="17208500" y="442421"/>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9" name="Oval 1319">
                <a:extLst>
                  <a:ext uri="{FF2B5EF4-FFF2-40B4-BE49-F238E27FC236}">
                    <a16:creationId xmlns:a16="http://schemas.microsoft.com/office/drawing/2014/main" id="{5C4FCCA1-FABE-402A-A926-4B3BE1C61547}"/>
                  </a:ext>
                </a:extLst>
              </p:cNvPr>
              <p:cNvSpPr>
                <a:spLocks noChangeArrowheads="1"/>
              </p:cNvSpPr>
              <p:nvPr/>
            </p:nvSpPr>
            <p:spPr bwMode="auto">
              <a:xfrm>
                <a:off x="16827500" y="-49704"/>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Freeform 1320">
                <a:extLst>
                  <a:ext uri="{FF2B5EF4-FFF2-40B4-BE49-F238E27FC236}">
                    <a16:creationId xmlns:a16="http://schemas.microsoft.com/office/drawing/2014/main" id="{BB65F654-49F5-417A-826A-0B1AC26C8AE7}"/>
                  </a:ext>
                </a:extLst>
              </p:cNvPr>
              <p:cNvSpPr>
                <a:spLocks/>
              </p:cNvSpPr>
              <p:nvPr/>
            </p:nvSpPr>
            <p:spPr bwMode="auto">
              <a:xfrm>
                <a:off x="16686213" y="913909"/>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Freeform 1321">
                <a:extLst>
                  <a:ext uri="{FF2B5EF4-FFF2-40B4-BE49-F238E27FC236}">
                    <a16:creationId xmlns:a16="http://schemas.microsoft.com/office/drawing/2014/main" id="{A5CE8D2E-82EC-4A64-A967-38BD9FC57A3F}"/>
                  </a:ext>
                </a:extLst>
              </p:cNvPr>
              <p:cNvSpPr>
                <a:spLocks/>
              </p:cNvSpPr>
              <p:nvPr/>
            </p:nvSpPr>
            <p:spPr bwMode="auto">
              <a:xfrm>
                <a:off x="16779875" y="1072659"/>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3" name="Freeform 1322">
                <a:extLst>
                  <a:ext uri="{FF2B5EF4-FFF2-40B4-BE49-F238E27FC236}">
                    <a16:creationId xmlns:a16="http://schemas.microsoft.com/office/drawing/2014/main" id="{BAC51B97-CDAB-4FE3-938F-F70A77A39049}"/>
                  </a:ext>
                </a:extLst>
              </p:cNvPr>
              <p:cNvSpPr>
                <a:spLocks/>
              </p:cNvSpPr>
              <p:nvPr/>
            </p:nvSpPr>
            <p:spPr bwMode="auto">
              <a:xfrm>
                <a:off x="16860838" y="1764809"/>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4" name="Line 1323">
                <a:extLst>
                  <a:ext uri="{FF2B5EF4-FFF2-40B4-BE49-F238E27FC236}">
                    <a16:creationId xmlns:a16="http://schemas.microsoft.com/office/drawing/2014/main" id="{450EE999-4305-4BB6-996B-3EAD6D4ABA6B}"/>
                  </a:ext>
                </a:extLst>
              </p:cNvPr>
              <p:cNvSpPr>
                <a:spLocks noChangeShapeType="1"/>
              </p:cNvSpPr>
              <p:nvPr/>
            </p:nvSpPr>
            <p:spPr bwMode="auto">
              <a:xfrm flipH="1">
                <a:off x="16860838" y="1764809"/>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5" name="Freeform 1324">
                <a:extLst>
                  <a:ext uri="{FF2B5EF4-FFF2-40B4-BE49-F238E27FC236}">
                    <a16:creationId xmlns:a16="http://schemas.microsoft.com/office/drawing/2014/main" id="{F0A6029F-3381-4774-9B5B-31A330A8B91B}"/>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6" name="Freeform 1325">
                <a:extLst>
                  <a:ext uri="{FF2B5EF4-FFF2-40B4-BE49-F238E27FC236}">
                    <a16:creationId xmlns:a16="http://schemas.microsoft.com/office/drawing/2014/main" id="{034F82F5-CA2B-4C4B-8691-B93DA609F454}"/>
                  </a:ext>
                </a:extLst>
              </p:cNvPr>
              <p:cNvSpPr>
                <a:spLocks/>
              </p:cNvSpPr>
              <p:nvPr/>
            </p:nvSpPr>
            <p:spPr bwMode="auto">
              <a:xfrm>
                <a:off x="16786225" y="1823546"/>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7" name="Freeform 1326">
                <a:extLst>
                  <a:ext uri="{FF2B5EF4-FFF2-40B4-BE49-F238E27FC236}">
                    <a16:creationId xmlns:a16="http://schemas.microsoft.com/office/drawing/2014/main" id="{DE114093-E4CE-4FAF-A197-D4B01AC0BEA4}"/>
                  </a:ext>
                </a:extLst>
              </p:cNvPr>
              <p:cNvSpPr>
                <a:spLocks/>
              </p:cNvSpPr>
              <p:nvPr/>
            </p:nvSpPr>
            <p:spPr bwMode="auto">
              <a:xfrm>
                <a:off x="16824325" y="1809259"/>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8" name="Freeform 1327">
                <a:extLst>
                  <a:ext uri="{FF2B5EF4-FFF2-40B4-BE49-F238E27FC236}">
                    <a16:creationId xmlns:a16="http://schemas.microsoft.com/office/drawing/2014/main" id="{86F8275A-7EA2-4F60-9DAA-0ADA03702564}"/>
                  </a:ext>
                </a:extLst>
              </p:cNvPr>
              <p:cNvSpPr>
                <a:spLocks/>
              </p:cNvSpPr>
              <p:nvPr/>
            </p:nvSpPr>
            <p:spPr bwMode="auto">
              <a:xfrm>
                <a:off x="16575088" y="1488584"/>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9" name="Freeform 1328">
                <a:extLst>
                  <a:ext uri="{FF2B5EF4-FFF2-40B4-BE49-F238E27FC236}">
                    <a16:creationId xmlns:a16="http://schemas.microsoft.com/office/drawing/2014/main" id="{E6F01509-86CE-4E4D-9D79-5B4BADA30B81}"/>
                  </a:ext>
                </a:extLst>
              </p:cNvPr>
              <p:cNvSpPr>
                <a:spLocks/>
              </p:cNvSpPr>
              <p:nvPr/>
            </p:nvSpPr>
            <p:spPr bwMode="auto">
              <a:xfrm>
                <a:off x="16179800" y="1556846"/>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0" name="Freeform 1329">
                <a:extLst>
                  <a:ext uri="{FF2B5EF4-FFF2-40B4-BE49-F238E27FC236}">
                    <a16:creationId xmlns:a16="http://schemas.microsoft.com/office/drawing/2014/main" id="{817B8D25-E170-4986-89AB-6512F650558B}"/>
                  </a:ext>
                </a:extLst>
              </p:cNvPr>
              <p:cNvSpPr>
                <a:spLocks/>
              </p:cNvSpPr>
              <p:nvPr/>
            </p:nvSpPr>
            <p:spPr bwMode="auto">
              <a:xfrm>
                <a:off x="16179800" y="1556846"/>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1330">
                <a:extLst>
                  <a:ext uri="{FF2B5EF4-FFF2-40B4-BE49-F238E27FC236}">
                    <a16:creationId xmlns:a16="http://schemas.microsoft.com/office/drawing/2014/main" id="{48C936CD-6737-4F6A-8401-89A76C34B87F}"/>
                  </a:ext>
                </a:extLst>
              </p:cNvPr>
              <p:cNvSpPr>
                <a:spLocks/>
              </p:cNvSpPr>
              <p:nvPr/>
            </p:nvSpPr>
            <p:spPr bwMode="auto">
              <a:xfrm>
                <a:off x="16670338" y="1723534"/>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2" name="Freeform 1331">
                <a:extLst>
                  <a:ext uri="{FF2B5EF4-FFF2-40B4-BE49-F238E27FC236}">
                    <a16:creationId xmlns:a16="http://schemas.microsoft.com/office/drawing/2014/main" id="{3FFD008B-769F-4772-9933-10936B813882}"/>
                  </a:ext>
                </a:extLst>
              </p:cNvPr>
              <p:cNvSpPr>
                <a:spLocks/>
              </p:cNvSpPr>
              <p:nvPr/>
            </p:nvSpPr>
            <p:spPr bwMode="auto">
              <a:xfrm>
                <a:off x="16824325" y="1788621"/>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3" name="Line 1332">
                <a:extLst>
                  <a:ext uri="{FF2B5EF4-FFF2-40B4-BE49-F238E27FC236}">
                    <a16:creationId xmlns:a16="http://schemas.microsoft.com/office/drawing/2014/main" id="{4054F62C-5624-49CA-9503-A87EA01E18F8}"/>
                  </a:ext>
                </a:extLst>
              </p:cNvPr>
              <p:cNvSpPr>
                <a:spLocks noChangeShapeType="1"/>
              </p:cNvSpPr>
              <p:nvPr/>
            </p:nvSpPr>
            <p:spPr bwMode="auto">
              <a:xfrm flipH="1">
                <a:off x="16824325" y="1788621"/>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4" name="Freeform 1333">
                <a:extLst>
                  <a:ext uri="{FF2B5EF4-FFF2-40B4-BE49-F238E27FC236}">
                    <a16:creationId xmlns:a16="http://schemas.microsoft.com/office/drawing/2014/main" id="{5A432732-D4E7-459E-9FD5-D94AB368DAD1}"/>
                  </a:ext>
                </a:extLst>
              </p:cNvPr>
              <p:cNvSpPr>
                <a:spLocks/>
              </p:cNvSpPr>
              <p:nvPr/>
            </p:nvSpPr>
            <p:spPr bwMode="auto">
              <a:xfrm>
                <a:off x="16787813" y="1817196"/>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5" name="Line 1334">
                <a:extLst>
                  <a:ext uri="{FF2B5EF4-FFF2-40B4-BE49-F238E27FC236}">
                    <a16:creationId xmlns:a16="http://schemas.microsoft.com/office/drawing/2014/main" id="{773A5312-A275-40BF-8AFD-D3A42BFCEA66}"/>
                  </a:ext>
                </a:extLst>
              </p:cNvPr>
              <p:cNvSpPr>
                <a:spLocks noChangeShapeType="1"/>
              </p:cNvSpPr>
              <p:nvPr/>
            </p:nvSpPr>
            <p:spPr bwMode="auto">
              <a:xfrm flipH="1">
                <a:off x="16787813" y="1817196"/>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6" name="Freeform 1335">
                <a:extLst>
                  <a:ext uri="{FF2B5EF4-FFF2-40B4-BE49-F238E27FC236}">
                    <a16:creationId xmlns:a16="http://schemas.microsoft.com/office/drawing/2014/main" id="{718B629E-0182-4486-AEAB-B4F14F4A87DE}"/>
                  </a:ext>
                </a:extLst>
              </p:cNvPr>
              <p:cNvSpPr>
                <a:spLocks/>
              </p:cNvSpPr>
              <p:nvPr/>
            </p:nvSpPr>
            <p:spPr bwMode="auto">
              <a:xfrm>
                <a:off x="16538575" y="1758459"/>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7" name="Freeform 1336">
                <a:extLst>
                  <a:ext uri="{FF2B5EF4-FFF2-40B4-BE49-F238E27FC236}">
                    <a16:creationId xmlns:a16="http://schemas.microsoft.com/office/drawing/2014/main" id="{4B7D48D8-10AA-4914-9185-F5691FF4F616}"/>
                  </a:ext>
                </a:extLst>
              </p:cNvPr>
              <p:cNvSpPr>
                <a:spLocks noEditPoints="1"/>
              </p:cNvSpPr>
              <p:nvPr/>
            </p:nvSpPr>
            <p:spPr bwMode="auto">
              <a:xfrm>
                <a:off x="16186150" y="1723534"/>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8" name="Freeform 1337">
                <a:extLst>
                  <a:ext uri="{FF2B5EF4-FFF2-40B4-BE49-F238E27FC236}">
                    <a16:creationId xmlns:a16="http://schemas.microsoft.com/office/drawing/2014/main" id="{CB6001B6-B27F-4F90-9B7E-5B3F1335DE30}"/>
                  </a:ext>
                </a:extLst>
              </p:cNvPr>
              <p:cNvSpPr>
                <a:spLocks/>
              </p:cNvSpPr>
              <p:nvPr/>
            </p:nvSpPr>
            <p:spPr bwMode="auto">
              <a:xfrm>
                <a:off x="16232188" y="1690196"/>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9" name="Freeform 1338">
                <a:extLst>
                  <a:ext uri="{FF2B5EF4-FFF2-40B4-BE49-F238E27FC236}">
                    <a16:creationId xmlns:a16="http://schemas.microsoft.com/office/drawing/2014/main" id="{2E290606-0FF8-4460-B67A-457008600A38}"/>
                  </a:ext>
                </a:extLst>
              </p:cNvPr>
              <p:cNvSpPr>
                <a:spLocks/>
              </p:cNvSpPr>
              <p:nvPr/>
            </p:nvSpPr>
            <p:spPr bwMode="auto">
              <a:xfrm>
                <a:off x="16186150" y="1739409"/>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0" name="Freeform 1339">
                <a:extLst>
                  <a:ext uri="{FF2B5EF4-FFF2-40B4-BE49-F238E27FC236}">
                    <a16:creationId xmlns:a16="http://schemas.microsoft.com/office/drawing/2014/main" id="{FBCA5737-0674-4791-AC63-91690C8084A2}"/>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1" name="Freeform 1340">
                <a:extLst>
                  <a:ext uri="{FF2B5EF4-FFF2-40B4-BE49-F238E27FC236}">
                    <a16:creationId xmlns:a16="http://schemas.microsoft.com/office/drawing/2014/main" id="{1FF3A91C-6021-4B8F-8624-2179CCA52ADB}"/>
                  </a:ext>
                </a:extLst>
              </p:cNvPr>
              <p:cNvSpPr>
                <a:spLocks/>
              </p:cNvSpPr>
              <p:nvPr/>
            </p:nvSpPr>
            <p:spPr bwMode="auto">
              <a:xfrm>
                <a:off x="16656050" y="1902921"/>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2" name="Freeform 1341">
                <a:extLst>
                  <a:ext uri="{FF2B5EF4-FFF2-40B4-BE49-F238E27FC236}">
                    <a16:creationId xmlns:a16="http://schemas.microsoft.com/office/drawing/2014/main" id="{8E99B576-08FC-4349-ADB7-9CFBB286BDB3}"/>
                  </a:ext>
                </a:extLst>
              </p:cNvPr>
              <p:cNvSpPr>
                <a:spLocks/>
              </p:cNvSpPr>
              <p:nvPr/>
            </p:nvSpPr>
            <p:spPr bwMode="auto">
              <a:xfrm>
                <a:off x="16681450" y="1920384"/>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3" name="Freeform 1342">
                <a:extLst>
                  <a:ext uri="{FF2B5EF4-FFF2-40B4-BE49-F238E27FC236}">
                    <a16:creationId xmlns:a16="http://schemas.microsoft.com/office/drawing/2014/main" id="{C61D2909-946A-4972-A273-847D3F01E87A}"/>
                  </a:ext>
                </a:extLst>
              </p:cNvPr>
              <p:cNvSpPr>
                <a:spLocks/>
              </p:cNvSpPr>
              <p:nvPr/>
            </p:nvSpPr>
            <p:spPr bwMode="auto">
              <a:xfrm>
                <a:off x="16681450" y="1920384"/>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4" name="Freeform 1343">
                <a:extLst>
                  <a:ext uri="{FF2B5EF4-FFF2-40B4-BE49-F238E27FC236}">
                    <a16:creationId xmlns:a16="http://schemas.microsoft.com/office/drawing/2014/main" id="{3DCDAF73-7132-4E90-893D-6F7A00483CA5}"/>
                  </a:ext>
                </a:extLst>
              </p:cNvPr>
              <p:cNvSpPr>
                <a:spLocks/>
              </p:cNvSpPr>
              <p:nvPr/>
            </p:nvSpPr>
            <p:spPr bwMode="auto">
              <a:xfrm>
                <a:off x="16538575" y="1858471"/>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5" name="Freeform 1344">
                <a:extLst>
                  <a:ext uri="{FF2B5EF4-FFF2-40B4-BE49-F238E27FC236}">
                    <a16:creationId xmlns:a16="http://schemas.microsoft.com/office/drawing/2014/main" id="{300DC983-485C-4BD1-9776-039E2B812BA8}"/>
                  </a:ext>
                </a:extLst>
              </p:cNvPr>
              <p:cNvSpPr>
                <a:spLocks/>
              </p:cNvSpPr>
              <p:nvPr/>
            </p:nvSpPr>
            <p:spPr bwMode="auto">
              <a:xfrm>
                <a:off x="16978313" y="1544146"/>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6" name="Freeform 1345">
                <a:extLst>
                  <a:ext uri="{FF2B5EF4-FFF2-40B4-BE49-F238E27FC236}">
                    <a16:creationId xmlns:a16="http://schemas.microsoft.com/office/drawing/2014/main" id="{4E0399DB-4AEA-48FC-A8CC-D84F063C0E59}"/>
                  </a:ext>
                </a:extLst>
              </p:cNvPr>
              <p:cNvSpPr>
                <a:spLocks/>
              </p:cNvSpPr>
              <p:nvPr/>
            </p:nvSpPr>
            <p:spPr bwMode="auto">
              <a:xfrm>
                <a:off x="16702088" y="1969596"/>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7" name="Freeform 1346">
                <a:extLst>
                  <a:ext uri="{FF2B5EF4-FFF2-40B4-BE49-F238E27FC236}">
                    <a16:creationId xmlns:a16="http://schemas.microsoft.com/office/drawing/2014/main" id="{6037EEC4-419A-4345-95A9-EB314160C8F6}"/>
                  </a:ext>
                </a:extLst>
              </p:cNvPr>
              <p:cNvSpPr>
                <a:spLocks/>
              </p:cNvSpPr>
              <p:nvPr/>
            </p:nvSpPr>
            <p:spPr bwMode="auto">
              <a:xfrm>
                <a:off x="16702088" y="2056909"/>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8" name="Freeform 1348">
                <a:extLst>
                  <a:ext uri="{FF2B5EF4-FFF2-40B4-BE49-F238E27FC236}">
                    <a16:creationId xmlns:a16="http://schemas.microsoft.com/office/drawing/2014/main" id="{E20E253F-8EBC-4CBE-9298-B6195E9A780E}"/>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9" name="Freeform 1349">
                <a:extLst>
                  <a:ext uri="{FF2B5EF4-FFF2-40B4-BE49-F238E27FC236}">
                    <a16:creationId xmlns:a16="http://schemas.microsoft.com/office/drawing/2014/main" id="{D4C316E6-4AE4-40E9-818C-6224DDF562B9}"/>
                  </a:ext>
                </a:extLst>
              </p:cNvPr>
              <p:cNvSpPr>
                <a:spLocks/>
              </p:cNvSpPr>
              <p:nvPr/>
            </p:nvSpPr>
            <p:spPr bwMode="auto">
              <a:xfrm>
                <a:off x="17200563" y="1814021"/>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0" name="Freeform 1350">
                <a:extLst>
                  <a:ext uri="{FF2B5EF4-FFF2-40B4-BE49-F238E27FC236}">
                    <a16:creationId xmlns:a16="http://schemas.microsoft.com/office/drawing/2014/main" id="{182B5BEF-B68E-437B-BF7C-E5FFB337F2E5}"/>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1" name="Freeform 1351">
                <a:extLst>
                  <a:ext uri="{FF2B5EF4-FFF2-40B4-BE49-F238E27FC236}">
                    <a16:creationId xmlns:a16="http://schemas.microsoft.com/office/drawing/2014/main" id="{9FB8DD40-9E5E-450E-A43F-87FC871A0E0A}"/>
                  </a:ext>
                </a:extLst>
              </p:cNvPr>
              <p:cNvSpPr>
                <a:spLocks/>
              </p:cNvSpPr>
              <p:nvPr/>
            </p:nvSpPr>
            <p:spPr bwMode="auto">
              <a:xfrm>
                <a:off x="17202150" y="1860059"/>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2" name="Freeform 1352">
                <a:extLst>
                  <a:ext uri="{FF2B5EF4-FFF2-40B4-BE49-F238E27FC236}">
                    <a16:creationId xmlns:a16="http://schemas.microsoft.com/office/drawing/2014/main" id="{296B2A0B-D43F-416F-ABBF-C1711E822EBA}"/>
                  </a:ext>
                </a:extLst>
              </p:cNvPr>
              <p:cNvSpPr>
                <a:spLocks/>
              </p:cNvSpPr>
              <p:nvPr/>
            </p:nvSpPr>
            <p:spPr bwMode="auto">
              <a:xfrm>
                <a:off x="16600488" y="1163146"/>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3" name="Freeform 1353">
                <a:extLst>
                  <a:ext uri="{FF2B5EF4-FFF2-40B4-BE49-F238E27FC236}">
                    <a16:creationId xmlns:a16="http://schemas.microsoft.com/office/drawing/2014/main" id="{161F8FD7-6BA2-4C6B-AE32-974BEE09A84F}"/>
                  </a:ext>
                </a:extLst>
              </p:cNvPr>
              <p:cNvSpPr>
                <a:spLocks/>
              </p:cNvSpPr>
              <p:nvPr/>
            </p:nvSpPr>
            <p:spPr bwMode="auto">
              <a:xfrm>
                <a:off x="16600488" y="1358409"/>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1354">
                <a:extLst>
                  <a:ext uri="{FF2B5EF4-FFF2-40B4-BE49-F238E27FC236}">
                    <a16:creationId xmlns:a16="http://schemas.microsoft.com/office/drawing/2014/main" id="{8E82D166-CDC4-422F-B782-7F33422DD662}"/>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5" name="Freeform 1355">
                <a:extLst>
                  <a:ext uri="{FF2B5EF4-FFF2-40B4-BE49-F238E27FC236}">
                    <a16:creationId xmlns:a16="http://schemas.microsoft.com/office/drawing/2014/main" id="{6A6F1539-2358-4083-AE3B-CAE2560E4735}"/>
                  </a:ext>
                </a:extLst>
              </p:cNvPr>
              <p:cNvSpPr>
                <a:spLocks/>
              </p:cNvSpPr>
              <p:nvPr/>
            </p:nvSpPr>
            <p:spPr bwMode="auto">
              <a:xfrm>
                <a:off x="16684625" y="1325071"/>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6" name="Freeform 1356">
                <a:extLst>
                  <a:ext uri="{FF2B5EF4-FFF2-40B4-BE49-F238E27FC236}">
                    <a16:creationId xmlns:a16="http://schemas.microsoft.com/office/drawing/2014/main" id="{15C80863-65E3-41BC-A711-BDEEACEE4ED5}"/>
                  </a:ext>
                </a:extLst>
              </p:cNvPr>
              <p:cNvSpPr>
                <a:spLocks/>
              </p:cNvSpPr>
              <p:nvPr/>
            </p:nvSpPr>
            <p:spPr bwMode="auto">
              <a:xfrm>
                <a:off x="16868775" y="1137746"/>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7" name="Freeform 1357">
                <a:extLst>
                  <a:ext uri="{FF2B5EF4-FFF2-40B4-BE49-F238E27FC236}">
                    <a16:creationId xmlns:a16="http://schemas.microsoft.com/office/drawing/2014/main" id="{3B3D45BE-90B3-4628-AE49-56D71D7DB2C1}"/>
                  </a:ext>
                </a:extLst>
              </p:cNvPr>
              <p:cNvSpPr>
                <a:spLocks/>
              </p:cNvSpPr>
              <p:nvPr/>
            </p:nvSpPr>
            <p:spPr bwMode="auto">
              <a:xfrm>
                <a:off x="17329150" y="1280621"/>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8" name="Freeform 1358">
                <a:extLst>
                  <a:ext uri="{FF2B5EF4-FFF2-40B4-BE49-F238E27FC236}">
                    <a16:creationId xmlns:a16="http://schemas.microsoft.com/office/drawing/2014/main" id="{068C13AA-EC2E-48C1-B8FE-68F39950775C}"/>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9" name="Freeform 1359">
                <a:extLst>
                  <a:ext uri="{FF2B5EF4-FFF2-40B4-BE49-F238E27FC236}">
                    <a16:creationId xmlns:a16="http://schemas.microsoft.com/office/drawing/2014/main" id="{1210EB80-0879-4596-9420-E219865E34B6}"/>
                  </a:ext>
                </a:extLst>
              </p:cNvPr>
              <p:cNvSpPr>
                <a:spLocks/>
              </p:cNvSpPr>
              <p:nvPr/>
            </p:nvSpPr>
            <p:spPr bwMode="auto">
              <a:xfrm>
                <a:off x="17202150" y="1955309"/>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0" name="Freeform 1360">
                <a:extLst>
                  <a:ext uri="{FF2B5EF4-FFF2-40B4-BE49-F238E27FC236}">
                    <a16:creationId xmlns:a16="http://schemas.microsoft.com/office/drawing/2014/main" id="{E13A953A-E51D-4376-B979-AE346306E03B}"/>
                  </a:ext>
                </a:extLst>
              </p:cNvPr>
              <p:cNvSpPr>
                <a:spLocks/>
              </p:cNvSpPr>
              <p:nvPr/>
            </p:nvSpPr>
            <p:spPr bwMode="auto">
              <a:xfrm>
                <a:off x="17110075" y="1633046"/>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1" name="Freeform 1361">
                <a:extLst>
                  <a:ext uri="{FF2B5EF4-FFF2-40B4-BE49-F238E27FC236}">
                    <a16:creationId xmlns:a16="http://schemas.microsoft.com/office/drawing/2014/main" id="{55161AD9-0D30-407F-B3EE-A000AC42616B}"/>
                  </a:ext>
                </a:extLst>
              </p:cNvPr>
              <p:cNvSpPr>
                <a:spLocks/>
              </p:cNvSpPr>
              <p:nvPr/>
            </p:nvSpPr>
            <p:spPr bwMode="auto">
              <a:xfrm>
                <a:off x="17191038" y="1371109"/>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Freeform 1362">
                <a:extLst>
                  <a:ext uri="{FF2B5EF4-FFF2-40B4-BE49-F238E27FC236}">
                    <a16:creationId xmlns:a16="http://schemas.microsoft.com/office/drawing/2014/main" id="{F0F081DE-4C23-45E1-A038-BC18BCA3F71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3" name="Freeform 1363">
                <a:extLst>
                  <a:ext uri="{FF2B5EF4-FFF2-40B4-BE49-F238E27FC236}">
                    <a16:creationId xmlns:a16="http://schemas.microsoft.com/office/drawing/2014/main" id="{07F3E314-6153-4EFA-8D14-01269526589F}"/>
                  </a:ext>
                </a:extLst>
              </p:cNvPr>
              <p:cNvSpPr>
                <a:spLocks/>
              </p:cNvSpPr>
              <p:nvPr/>
            </p:nvSpPr>
            <p:spPr bwMode="auto">
              <a:xfrm>
                <a:off x="17738725" y="1080596"/>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4" name="Freeform 1364">
                <a:extLst>
                  <a:ext uri="{FF2B5EF4-FFF2-40B4-BE49-F238E27FC236}">
                    <a16:creationId xmlns:a16="http://schemas.microsoft.com/office/drawing/2014/main" id="{E5C13AE6-3207-42A4-B9CE-C07AB34B123D}"/>
                  </a:ext>
                </a:extLst>
              </p:cNvPr>
              <p:cNvSpPr>
                <a:spLocks/>
              </p:cNvSpPr>
              <p:nvPr/>
            </p:nvSpPr>
            <p:spPr bwMode="auto">
              <a:xfrm>
                <a:off x="17848263" y="1125046"/>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5" name="Freeform 1365">
                <a:extLst>
                  <a:ext uri="{FF2B5EF4-FFF2-40B4-BE49-F238E27FC236}">
                    <a16:creationId xmlns:a16="http://schemas.microsoft.com/office/drawing/2014/main" id="{9967B656-53F9-4649-B4F9-1EF23524BF55}"/>
                  </a:ext>
                </a:extLst>
              </p:cNvPr>
              <p:cNvSpPr>
                <a:spLocks/>
              </p:cNvSpPr>
              <p:nvPr/>
            </p:nvSpPr>
            <p:spPr bwMode="auto">
              <a:xfrm>
                <a:off x="17789525" y="1286971"/>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6" name="Freeform 1366">
                <a:extLst>
                  <a:ext uri="{FF2B5EF4-FFF2-40B4-BE49-F238E27FC236}">
                    <a16:creationId xmlns:a16="http://schemas.microsoft.com/office/drawing/2014/main" id="{AB1EC128-7D7F-4145-B187-C42162A41A08}"/>
                  </a:ext>
                </a:extLst>
              </p:cNvPr>
              <p:cNvSpPr>
                <a:spLocks/>
              </p:cNvSpPr>
              <p:nvPr/>
            </p:nvSpPr>
            <p:spPr bwMode="auto">
              <a:xfrm>
                <a:off x="17710150" y="1183784"/>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7" name="Freeform 1367">
                <a:extLst>
                  <a:ext uri="{FF2B5EF4-FFF2-40B4-BE49-F238E27FC236}">
                    <a16:creationId xmlns:a16="http://schemas.microsoft.com/office/drawing/2014/main" id="{962D259F-20FB-46B6-847D-3224DDC4B0FB}"/>
                  </a:ext>
                </a:extLst>
              </p:cNvPr>
              <p:cNvSpPr>
                <a:spLocks/>
              </p:cNvSpPr>
              <p:nvPr/>
            </p:nvSpPr>
            <p:spPr bwMode="auto">
              <a:xfrm>
                <a:off x="16848138" y="1455246"/>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8" name="Rectangle 1368">
                <a:extLst>
                  <a:ext uri="{FF2B5EF4-FFF2-40B4-BE49-F238E27FC236}">
                    <a16:creationId xmlns:a16="http://schemas.microsoft.com/office/drawing/2014/main" id="{CAC029E9-7165-48BF-B1B6-9AA496A717E7}"/>
                  </a:ext>
                </a:extLst>
              </p:cNvPr>
              <p:cNvSpPr>
                <a:spLocks noChangeArrowheads="1"/>
              </p:cNvSpPr>
              <p:nvPr/>
            </p:nvSpPr>
            <p:spPr bwMode="auto">
              <a:xfrm>
                <a:off x="16675100" y="1542559"/>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9" name="Freeform 1369">
                <a:extLst>
                  <a:ext uri="{FF2B5EF4-FFF2-40B4-BE49-F238E27FC236}">
                    <a16:creationId xmlns:a16="http://schemas.microsoft.com/office/drawing/2014/main" id="{39506FD4-CDB4-4F83-9BC0-F33D21CF08C0}"/>
                  </a:ext>
                </a:extLst>
              </p:cNvPr>
              <p:cNvSpPr>
                <a:spLocks/>
              </p:cNvSpPr>
              <p:nvPr/>
            </p:nvSpPr>
            <p:spPr bwMode="auto">
              <a:xfrm>
                <a:off x="16675100" y="1542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0" name="Freeform 1370">
                <a:extLst>
                  <a:ext uri="{FF2B5EF4-FFF2-40B4-BE49-F238E27FC236}">
                    <a16:creationId xmlns:a16="http://schemas.microsoft.com/office/drawing/2014/main" id="{CD1302C4-07E3-4C2A-AEB9-A02BF6A57F92}"/>
                  </a:ext>
                </a:extLst>
              </p:cNvPr>
              <p:cNvSpPr>
                <a:spLocks/>
              </p:cNvSpPr>
              <p:nvPr/>
            </p:nvSpPr>
            <p:spPr bwMode="auto">
              <a:xfrm>
                <a:off x="17873663" y="1188546"/>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1" name="Freeform 1371">
                <a:extLst>
                  <a:ext uri="{FF2B5EF4-FFF2-40B4-BE49-F238E27FC236}">
                    <a16:creationId xmlns:a16="http://schemas.microsoft.com/office/drawing/2014/main" id="{B9A0AC13-59A2-426F-88DE-3F7BB9D84AAA}"/>
                  </a:ext>
                </a:extLst>
              </p:cNvPr>
              <p:cNvSpPr>
                <a:spLocks/>
              </p:cNvSpPr>
              <p:nvPr/>
            </p:nvSpPr>
            <p:spPr bwMode="auto">
              <a:xfrm>
                <a:off x="17914938" y="898034"/>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2" name="Freeform 1372">
                <a:extLst>
                  <a:ext uri="{FF2B5EF4-FFF2-40B4-BE49-F238E27FC236}">
                    <a16:creationId xmlns:a16="http://schemas.microsoft.com/office/drawing/2014/main" id="{2A4DDDB9-9C81-4001-922E-5420393E6BC1}"/>
                  </a:ext>
                </a:extLst>
              </p:cNvPr>
              <p:cNvSpPr>
                <a:spLocks/>
              </p:cNvSpPr>
              <p:nvPr/>
            </p:nvSpPr>
            <p:spPr bwMode="auto">
              <a:xfrm>
                <a:off x="17840325" y="894859"/>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3" name="Freeform 1373">
                <a:extLst>
                  <a:ext uri="{FF2B5EF4-FFF2-40B4-BE49-F238E27FC236}">
                    <a16:creationId xmlns:a16="http://schemas.microsoft.com/office/drawing/2014/main" id="{5D8A46A4-3DA9-4CEA-8F93-12004F0610B8}"/>
                  </a:ext>
                </a:extLst>
              </p:cNvPr>
              <p:cNvSpPr>
                <a:spLocks/>
              </p:cNvSpPr>
              <p:nvPr/>
            </p:nvSpPr>
            <p:spPr bwMode="auto">
              <a:xfrm>
                <a:off x="17797463" y="988521"/>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4" name="Freeform 1374">
                <a:extLst>
                  <a:ext uri="{FF2B5EF4-FFF2-40B4-BE49-F238E27FC236}">
                    <a16:creationId xmlns:a16="http://schemas.microsoft.com/office/drawing/2014/main" id="{35594737-91F5-4BDF-AA37-AA45761F5886}"/>
                  </a:ext>
                </a:extLst>
              </p:cNvPr>
              <p:cNvSpPr>
                <a:spLocks/>
              </p:cNvSpPr>
              <p:nvPr/>
            </p:nvSpPr>
            <p:spPr bwMode="auto">
              <a:xfrm>
                <a:off x="17784763" y="966296"/>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5" name="Freeform 1375">
                <a:extLst>
                  <a:ext uri="{FF2B5EF4-FFF2-40B4-BE49-F238E27FC236}">
                    <a16:creationId xmlns:a16="http://schemas.microsoft.com/office/drawing/2014/main" id="{C77CFDD7-0A35-4AC3-8DBA-12FAAB463002}"/>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6" name="Freeform 1376">
                <a:extLst>
                  <a:ext uri="{FF2B5EF4-FFF2-40B4-BE49-F238E27FC236}">
                    <a16:creationId xmlns:a16="http://schemas.microsoft.com/office/drawing/2014/main" id="{20884603-EB5E-4878-BEB6-C664B379F3AC}"/>
                  </a:ext>
                </a:extLst>
              </p:cNvPr>
              <p:cNvSpPr>
                <a:spLocks noEditPoints="1"/>
              </p:cNvSpPr>
              <p:nvPr/>
            </p:nvSpPr>
            <p:spPr bwMode="auto">
              <a:xfrm>
                <a:off x="17802225" y="996459"/>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7" name="Freeform 1377">
                <a:extLst>
                  <a:ext uri="{FF2B5EF4-FFF2-40B4-BE49-F238E27FC236}">
                    <a16:creationId xmlns:a16="http://schemas.microsoft.com/office/drawing/2014/main" id="{C049D9A6-0D8B-4CF9-A5A5-F69FFD375BAF}"/>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8" name="Freeform 1378">
                <a:extLst>
                  <a:ext uri="{FF2B5EF4-FFF2-40B4-BE49-F238E27FC236}">
                    <a16:creationId xmlns:a16="http://schemas.microsoft.com/office/drawing/2014/main" id="{C7991455-3507-4B3A-8B77-E283515BC591}"/>
                  </a:ext>
                </a:extLst>
              </p:cNvPr>
              <p:cNvSpPr>
                <a:spLocks/>
              </p:cNvSpPr>
              <p:nvPr/>
            </p:nvSpPr>
            <p:spPr bwMode="auto">
              <a:xfrm>
                <a:off x="17802225" y="993284"/>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9" name="Freeform 1379">
                <a:extLst>
                  <a:ext uri="{FF2B5EF4-FFF2-40B4-BE49-F238E27FC236}">
                    <a16:creationId xmlns:a16="http://schemas.microsoft.com/office/drawing/2014/main" id="{9874C450-F842-4687-8372-59ED013C4254}"/>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0" name="Freeform 1380">
                <a:extLst>
                  <a:ext uri="{FF2B5EF4-FFF2-40B4-BE49-F238E27FC236}">
                    <a16:creationId xmlns:a16="http://schemas.microsoft.com/office/drawing/2014/main" id="{1ADC47B3-1C21-40BE-AFEA-F8C856764D52}"/>
                  </a:ext>
                </a:extLst>
              </p:cNvPr>
              <p:cNvSpPr>
                <a:spLocks/>
              </p:cNvSpPr>
              <p:nvPr/>
            </p:nvSpPr>
            <p:spPr bwMode="auto">
              <a:xfrm>
                <a:off x="17803813" y="99328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1" name="Freeform 1381">
                <a:extLst>
                  <a:ext uri="{FF2B5EF4-FFF2-40B4-BE49-F238E27FC236}">
                    <a16:creationId xmlns:a16="http://schemas.microsoft.com/office/drawing/2014/main" id="{A1670D14-ED7F-4A76-991C-3F4496D1FBD9}"/>
                  </a:ext>
                </a:extLst>
              </p:cNvPr>
              <p:cNvSpPr>
                <a:spLocks/>
              </p:cNvSpPr>
              <p:nvPr/>
            </p:nvSpPr>
            <p:spPr bwMode="auto">
              <a:xfrm>
                <a:off x="17748250" y="1052021"/>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2" name="Freeform 1382">
                <a:extLst>
                  <a:ext uri="{FF2B5EF4-FFF2-40B4-BE49-F238E27FC236}">
                    <a16:creationId xmlns:a16="http://schemas.microsoft.com/office/drawing/2014/main" id="{33CD00F2-1811-4C87-8429-89482A613E9E}"/>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3" name="Freeform 1383">
                <a:extLst>
                  <a:ext uri="{FF2B5EF4-FFF2-40B4-BE49-F238E27FC236}">
                    <a16:creationId xmlns:a16="http://schemas.microsoft.com/office/drawing/2014/main" id="{EC8AAB0D-A23C-4ECC-9CF9-912ED89A903D}"/>
                  </a:ext>
                </a:extLst>
              </p:cNvPr>
              <p:cNvSpPr>
                <a:spLocks/>
              </p:cNvSpPr>
              <p:nvPr/>
            </p:nvSpPr>
            <p:spPr bwMode="auto">
              <a:xfrm>
                <a:off x="17343438" y="1320309"/>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4" name="Freeform 1384">
                <a:extLst>
                  <a:ext uri="{FF2B5EF4-FFF2-40B4-BE49-F238E27FC236}">
                    <a16:creationId xmlns:a16="http://schemas.microsoft.com/office/drawing/2014/main" id="{F58087A3-2A4F-4FB0-9E61-989AC9EC0EFC}"/>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5" name="Freeform 1385">
                <a:extLst>
                  <a:ext uri="{FF2B5EF4-FFF2-40B4-BE49-F238E27FC236}">
                    <a16:creationId xmlns:a16="http://schemas.microsoft.com/office/drawing/2014/main" id="{49302EF4-26CF-471D-B527-77433068AED5}"/>
                  </a:ext>
                </a:extLst>
              </p:cNvPr>
              <p:cNvSpPr>
                <a:spLocks/>
              </p:cNvSpPr>
              <p:nvPr/>
            </p:nvSpPr>
            <p:spPr bwMode="auto">
              <a:xfrm>
                <a:off x="17376775" y="1245696"/>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6" name="Freeform 1386">
                <a:extLst>
                  <a:ext uri="{FF2B5EF4-FFF2-40B4-BE49-F238E27FC236}">
                    <a16:creationId xmlns:a16="http://schemas.microsoft.com/office/drawing/2014/main" id="{51520711-B2F0-442C-857E-0A8227E5A7AB}"/>
                  </a:ext>
                </a:extLst>
              </p:cNvPr>
              <p:cNvSpPr>
                <a:spLocks/>
              </p:cNvSpPr>
              <p:nvPr/>
            </p:nvSpPr>
            <p:spPr bwMode="auto">
              <a:xfrm>
                <a:off x="17376775" y="1245696"/>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7" name="Freeform 1387">
                <a:extLst>
                  <a:ext uri="{FF2B5EF4-FFF2-40B4-BE49-F238E27FC236}">
                    <a16:creationId xmlns:a16="http://schemas.microsoft.com/office/drawing/2014/main" id="{F0EF48F5-15E9-4EE7-AC5F-BCAB818C011F}"/>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8" name="Freeform 1388">
                <a:extLst>
                  <a:ext uri="{FF2B5EF4-FFF2-40B4-BE49-F238E27FC236}">
                    <a16:creationId xmlns:a16="http://schemas.microsoft.com/office/drawing/2014/main" id="{023775AB-7B02-40E9-9C1D-8CB47ACBD7D9}"/>
                  </a:ext>
                </a:extLst>
              </p:cNvPr>
              <p:cNvSpPr>
                <a:spLocks/>
              </p:cNvSpPr>
              <p:nvPr/>
            </p:nvSpPr>
            <p:spPr bwMode="auto">
              <a:xfrm>
                <a:off x="16878300" y="1458421"/>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9" name="Rectangle 1389">
                <a:extLst>
                  <a:ext uri="{FF2B5EF4-FFF2-40B4-BE49-F238E27FC236}">
                    <a16:creationId xmlns:a16="http://schemas.microsoft.com/office/drawing/2014/main" id="{796F6316-B5D1-4CF3-AB20-CF9C60C2C3B4}"/>
                  </a:ext>
                </a:extLst>
              </p:cNvPr>
              <p:cNvSpPr>
                <a:spLocks noChangeArrowheads="1"/>
              </p:cNvSpPr>
              <p:nvPr/>
            </p:nvSpPr>
            <p:spPr bwMode="auto">
              <a:xfrm>
                <a:off x="16616363" y="1448896"/>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0" name="Freeform 1390">
                <a:extLst>
                  <a:ext uri="{FF2B5EF4-FFF2-40B4-BE49-F238E27FC236}">
                    <a16:creationId xmlns:a16="http://schemas.microsoft.com/office/drawing/2014/main" id="{B5DBA606-A703-4533-ADDF-6FC41DE57B75}"/>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1" name="Freeform 1391">
                <a:extLst>
                  <a:ext uri="{FF2B5EF4-FFF2-40B4-BE49-F238E27FC236}">
                    <a16:creationId xmlns:a16="http://schemas.microsoft.com/office/drawing/2014/main" id="{3C256477-62EA-45BA-9B10-543912FE0E57}"/>
                  </a:ext>
                </a:extLst>
              </p:cNvPr>
              <p:cNvSpPr>
                <a:spLocks/>
              </p:cNvSpPr>
              <p:nvPr/>
            </p:nvSpPr>
            <p:spPr bwMode="auto">
              <a:xfrm>
                <a:off x="17038638" y="1971184"/>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2" name="Freeform 1392">
                <a:extLst>
                  <a:ext uri="{FF2B5EF4-FFF2-40B4-BE49-F238E27FC236}">
                    <a16:creationId xmlns:a16="http://schemas.microsoft.com/office/drawing/2014/main" id="{88A05223-A683-4ECB-9FA0-59E7BB2A1F38}"/>
                  </a:ext>
                </a:extLst>
              </p:cNvPr>
              <p:cNvSpPr>
                <a:spLocks noEditPoints="1"/>
              </p:cNvSpPr>
              <p:nvPr/>
            </p:nvSpPr>
            <p:spPr bwMode="auto">
              <a:xfrm>
                <a:off x="17173575" y="2023571"/>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3" name="Freeform 1393">
                <a:extLst>
                  <a:ext uri="{FF2B5EF4-FFF2-40B4-BE49-F238E27FC236}">
                    <a16:creationId xmlns:a16="http://schemas.microsoft.com/office/drawing/2014/main" id="{3751305E-45DC-458C-B9AD-D02F8BE5B251}"/>
                  </a:ext>
                </a:extLst>
              </p:cNvPr>
              <p:cNvSpPr>
                <a:spLocks noEditPoints="1"/>
              </p:cNvSpPr>
              <p:nvPr/>
            </p:nvSpPr>
            <p:spPr bwMode="auto">
              <a:xfrm>
                <a:off x="16810038" y="2147396"/>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Freeform 1394">
                <a:extLst>
                  <a:ext uri="{FF2B5EF4-FFF2-40B4-BE49-F238E27FC236}">
                    <a16:creationId xmlns:a16="http://schemas.microsoft.com/office/drawing/2014/main" id="{54022D50-30D1-469E-951F-1C0FCFE4747F}"/>
                  </a:ext>
                </a:extLst>
              </p:cNvPr>
              <p:cNvSpPr>
                <a:spLocks noEditPoints="1"/>
              </p:cNvSpPr>
              <p:nvPr/>
            </p:nvSpPr>
            <p:spPr bwMode="auto">
              <a:xfrm>
                <a:off x="16795750" y="2093421"/>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Freeform 1395">
                <a:extLst>
                  <a:ext uri="{FF2B5EF4-FFF2-40B4-BE49-F238E27FC236}">
                    <a16:creationId xmlns:a16="http://schemas.microsoft.com/office/drawing/2014/main" id="{199A3AB3-8A7F-47C7-B454-9E886694F226}"/>
                  </a:ext>
                </a:extLst>
              </p:cNvPr>
              <p:cNvSpPr>
                <a:spLocks/>
              </p:cNvSpPr>
              <p:nvPr/>
            </p:nvSpPr>
            <p:spPr bwMode="auto">
              <a:xfrm>
                <a:off x="16757650" y="2264871"/>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Freeform 1396">
                <a:extLst>
                  <a:ext uri="{FF2B5EF4-FFF2-40B4-BE49-F238E27FC236}">
                    <a16:creationId xmlns:a16="http://schemas.microsoft.com/office/drawing/2014/main" id="{0F9B1A8E-E619-4AF8-80B4-E7D24D492FB8}"/>
                  </a:ext>
                </a:extLst>
              </p:cNvPr>
              <p:cNvSpPr>
                <a:spLocks/>
              </p:cNvSpPr>
              <p:nvPr/>
            </p:nvSpPr>
            <p:spPr bwMode="auto">
              <a:xfrm>
                <a:off x="17068800" y="2023571"/>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Freeform 1397">
                <a:extLst>
                  <a:ext uri="{FF2B5EF4-FFF2-40B4-BE49-F238E27FC236}">
                    <a16:creationId xmlns:a16="http://schemas.microsoft.com/office/drawing/2014/main" id="{122132AD-5BA9-4E67-9A27-2D2217D22951}"/>
                  </a:ext>
                </a:extLst>
              </p:cNvPr>
              <p:cNvSpPr>
                <a:spLocks noEditPoints="1"/>
              </p:cNvSpPr>
              <p:nvPr/>
            </p:nvSpPr>
            <p:spPr bwMode="auto">
              <a:xfrm>
                <a:off x="16606838" y="1166321"/>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Freeform 1398">
                <a:extLst>
                  <a:ext uri="{FF2B5EF4-FFF2-40B4-BE49-F238E27FC236}">
                    <a16:creationId xmlns:a16="http://schemas.microsoft.com/office/drawing/2014/main" id="{FE15CBAA-862B-4A68-8E4E-6BB53228E0E2}"/>
                  </a:ext>
                </a:extLst>
              </p:cNvPr>
              <p:cNvSpPr>
                <a:spLocks noEditPoints="1"/>
              </p:cNvSpPr>
              <p:nvPr/>
            </p:nvSpPr>
            <p:spPr bwMode="auto">
              <a:xfrm>
                <a:off x="16649700" y="1164734"/>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9" name="Freeform 1399">
                <a:extLst>
                  <a:ext uri="{FF2B5EF4-FFF2-40B4-BE49-F238E27FC236}">
                    <a16:creationId xmlns:a16="http://schemas.microsoft.com/office/drawing/2014/main" id="{784D0E23-6A5E-412E-8DC4-0A02167D2729}"/>
                  </a:ext>
                </a:extLst>
              </p:cNvPr>
              <p:cNvSpPr>
                <a:spLocks noEditPoints="1"/>
              </p:cNvSpPr>
              <p:nvPr/>
            </p:nvSpPr>
            <p:spPr bwMode="auto">
              <a:xfrm>
                <a:off x="16603663" y="1359996"/>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0" name="Freeform 1400">
                <a:extLst>
                  <a:ext uri="{FF2B5EF4-FFF2-40B4-BE49-F238E27FC236}">
                    <a16:creationId xmlns:a16="http://schemas.microsoft.com/office/drawing/2014/main" id="{AFC6E195-5DF4-4C0C-A1CD-29C3B99D04A4}"/>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1" name="Freeform 1401">
                <a:extLst>
                  <a:ext uri="{FF2B5EF4-FFF2-40B4-BE49-F238E27FC236}">
                    <a16:creationId xmlns:a16="http://schemas.microsoft.com/office/drawing/2014/main" id="{C10D743E-5290-4575-BBF9-E2DDE8212825}"/>
                  </a:ext>
                </a:extLst>
              </p:cNvPr>
              <p:cNvSpPr>
                <a:spLocks/>
              </p:cNvSpPr>
              <p:nvPr/>
            </p:nvSpPr>
            <p:spPr bwMode="auto">
              <a:xfrm>
                <a:off x="16698913" y="1337771"/>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2" name="Freeform 1402">
                <a:extLst>
                  <a:ext uri="{FF2B5EF4-FFF2-40B4-BE49-F238E27FC236}">
                    <a16:creationId xmlns:a16="http://schemas.microsoft.com/office/drawing/2014/main" id="{AA73FF65-668E-46EA-A8ED-9AD2C74BE6FE}"/>
                  </a:ext>
                </a:extLst>
              </p:cNvPr>
              <p:cNvSpPr>
                <a:spLocks/>
              </p:cNvSpPr>
              <p:nvPr/>
            </p:nvSpPr>
            <p:spPr bwMode="auto">
              <a:xfrm>
                <a:off x="17051338" y="1163146"/>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3" name="Rectangle 1403">
                <a:extLst>
                  <a:ext uri="{FF2B5EF4-FFF2-40B4-BE49-F238E27FC236}">
                    <a16:creationId xmlns:a16="http://schemas.microsoft.com/office/drawing/2014/main" id="{0F981574-6E8B-4BB9-BACE-07C727250D52}"/>
                  </a:ext>
                </a:extLst>
              </p:cNvPr>
              <p:cNvSpPr>
                <a:spLocks noChangeArrowheads="1"/>
              </p:cNvSpPr>
              <p:nvPr/>
            </p:nvSpPr>
            <p:spPr bwMode="auto">
              <a:xfrm>
                <a:off x="16616363" y="1448896"/>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4" name="Freeform 1404">
                <a:extLst>
                  <a:ext uri="{FF2B5EF4-FFF2-40B4-BE49-F238E27FC236}">
                    <a16:creationId xmlns:a16="http://schemas.microsoft.com/office/drawing/2014/main" id="{22B70E39-F120-45F5-8A6E-7819EE518347}"/>
                  </a:ext>
                </a:extLst>
              </p:cNvPr>
              <p:cNvSpPr>
                <a:spLocks/>
              </p:cNvSpPr>
              <p:nvPr/>
            </p:nvSpPr>
            <p:spPr bwMode="auto">
              <a:xfrm>
                <a:off x="16616363" y="14488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5" name="Freeform 1405">
                <a:extLst>
                  <a:ext uri="{FF2B5EF4-FFF2-40B4-BE49-F238E27FC236}">
                    <a16:creationId xmlns:a16="http://schemas.microsoft.com/office/drawing/2014/main" id="{5964C5FA-7861-4F42-BD0D-8BB1BF34EA07}"/>
                  </a:ext>
                </a:extLst>
              </p:cNvPr>
              <p:cNvSpPr>
                <a:spLocks/>
              </p:cNvSpPr>
              <p:nvPr/>
            </p:nvSpPr>
            <p:spPr bwMode="auto">
              <a:xfrm>
                <a:off x="16946563" y="1175846"/>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6" name="Freeform 1406">
                <a:extLst>
                  <a:ext uri="{FF2B5EF4-FFF2-40B4-BE49-F238E27FC236}">
                    <a16:creationId xmlns:a16="http://schemas.microsoft.com/office/drawing/2014/main" id="{70A0E7B7-FF3A-4DE4-923D-51D740EF4ED0}"/>
                  </a:ext>
                </a:extLst>
              </p:cNvPr>
              <p:cNvSpPr>
                <a:spLocks/>
              </p:cNvSpPr>
              <p:nvPr/>
            </p:nvSpPr>
            <p:spPr bwMode="auto">
              <a:xfrm>
                <a:off x="17264063" y="1010746"/>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7" name="Freeform 1407">
                <a:extLst>
                  <a:ext uri="{FF2B5EF4-FFF2-40B4-BE49-F238E27FC236}">
                    <a16:creationId xmlns:a16="http://schemas.microsoft.com/office/drawing/2014/main" id="{355F2999-C3FC-4E3B-8E1A-97820A039594}"/>
                  </a:ext>
                </a:extLst>
              </p:cNvPr>
              <p:cNvSpPr>
                <a:spLocks/>
              </p:cNvSpPr>
              <p:nvPr/>
            </p:nvSpPr>
            <p:spPr bwMode="auto">
              <a:xfrm>
                <a:off x="17154525" y="890096"/>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8" name="Freeform 1408">
                <a:extLst>
                  <a:ext uri="{FF2B5EF4-FFF2-40B4-BE49-F238E27FC236}">
                    <a16:creationId xmlns:a16="http://schemas.microsoft.com/office/drawing/2014/main" id="{E3E1339A-E9B0-4D47-BB3A-6B791F70E980}"/>
                  </a:ext>
                </a:extLst>
              </p:cNvPr>
              <p:cNvSpPr>
                <a:spLocks/>
              </p:cNvSpPr>
              <p:nvPr/>
            </p:nvSpPr>
            <p:spPr bwMode="auto">
              <a:xfrm>
                <a:off x="17372013" y="1110759"/>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9" name="Freeform 1409">
                <a:extLst>
                  <a:ext uri="{FF2B5EF4-FFF2-40B4-BE49-F238E27FC236}">
                    <a16:creationId xmlns:a16="http://schemas.microsoft.com/office/drawing/2014/main" id="{DECF07ED-2794-496B-AC85-1982D9E5787C}"/>
                  </a:ext>
                </a:extLst>
              </p:cNvPr>
              <p:cNvSpPr>
                <a:spLocks/>
              </p:cNvSpPr>
              <p:nvPr/>
            </p:nvSpPr>
            <p:spPr bwMode="auto">
              <a:xfrm>
                <a:off x="17378363" y="1110759"/>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0" name="Freeform 1410">
                <a:extLst>
                  <a:ext uri="{FF2B5EF4-FFF2-40B4-BE49-F238E27FC236}">
                    <a16:creationId xmlns:a16="http://schemas.microsoft.com/office/drawing/2014/main" id="{0959C912-AD66-4E8E-B124-A47731E7646E}"/>
                  </a:ext>
                </a:extLst>
              </p:cNvPr>
              <p:cNvSpPr>
                <a:spLocks/>
              </p:cNvSpPr>
              <p:nvPr/>
            </p:nvSpPr>
            <p:spPr bwMode="auto">
              <a:xfrm>
                <a:off x="17306925" y="1072659"/>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1" name="Freeform 1411">
                <a:extLst>
                  <a:ext uri="{FF2B5EF4-FFF2-40B4-BE49-F238E27FC236}">
                    <a16:creationId xmlns:a16="http://schemas.microsoft.com/office/drawing/2014/main" id="{44555589-75E2-4BC8-A447-1E0F77BA2779}"/>
                  </a:ext>
                </a:extLst>
              </p:cNvPr>
              <p:cNvSpPr>
                <a:spLocks/>
              </p:cNvSpPr>
              <p:nvPr/>
            </p:nvSpPr>
            <p:spPr bwMode="auto">
              <a:xfrm>
                <a:off x="17329150" y="988521"/>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2" name="Freeform 1412">
                <a:extLst>
                  <a:ext uri="{FF2B5EF4-FFF2-40B4-BE49-F238E27FC236}">
                    <a16:creationId xmlns:a16="http://schemas.microsoft.com/office/drawing/2014/main" id="{B59162D2-9CBC-4A44-8DED-ABEC570B49B9}"/>
                  </a:ext>
                </a:extLst>
              </p:cNvPr>
              <p:cNvSpPr>
                <a:spLocks/>
              </p:cNvSpPr>
              <p:nvPr/>
            </p:nvSpPr>
            <p:spPr bwMode="auto">
              <a:xfrm>
                <a:off x="17276763" y="1045671"/>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3" name="Rectangle 1413">
                <a:extLst>
                  <a:ext uri="{FF2B5EF4-FFF2-40B4-BE49-F238E27FC236}">
                    <a16:creationId xmlns:a16="http://schemas.microsoft.com/office/drawing/2014/main" id="{8269E783-D413-4F34-8A0E-DCB6925F25DA}"/>
                  </a:ext>
                </a:extLst>
              </p:cNvPr>
              <p:cNvSpPr>
                <a:spLocks noChangeArrowheads="1"/>
              </p:cNvSpPr>
              <p:nvPr/>
            </p:nvSpPr>
            <p:spPr bwMode="auto">
              <a:xfrm>
                <a:off x="17276763" y="1156796"/>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4" name="Freeform 1414">
                <a:extLst>
                  <a:ext uri="{FF2B5EF4-FFF2-40B4-BE49-F238E27FC236}">
                    <a16:creationId xmlns:a16="http://schemas.microsoft.com/office/drawing/2014/main" id="{5B4AB4DE-2F26-4FD5-A513-84DDC1C07D0C}"/>
                  </a:ext>
                </a:extLst>
              </p:cNvPr>
              <p:cNvSpPr>
                <a:spLocks/>
              </p:cNvSpPr>
              <p:nvPr/>
            </p:nvSpPr>
            <p:spPr bwMode="auto">
              <a:xfrm>
                <a:off x="17345025" y="1017096"/>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5" name="Freeform 1415">
                <a:extLst>
                  <a:ext uri="{FF2B5EF4-FFF2-40B4-BE49-F238E27FC236}">
                    <a16:creationId xmlns:a16="http://schemas.microsoft.com/office/drawing/2014/main" id="{F6AE01C2-AB83-4F20-A708-1AB151D88DED}"/>
                  </a:ext>
                </a:extLst>
              </p:cNvPr>
              <p:cNvSpPr>
                <a:spLocks/>
              </p:cNvSpPr>
              <p:nvPr/>
            </p:nvSpPr>
            <p:spPr bwMode="auto">
              <a:xfrm>
                <a:off x="17079913" y="851996"/>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6" name="Freeform 1416">
                <a:extLst>
                  <a:ext uri="{FF2B5EF4-FFF2-40B4-BE49-F238E27FC236}">
                    <a16:creationId xmlns:a16="http://schemas.microsoft.com/office/drawing/2014/main" id="{F371419C-A9FF-481C-B122-DF95A2615060}"/>
                  </a:ext>
                </a:extLst>
              </p:cNvPr>
              <p:cNvSpPr>
                <a:spLocks/>
              </p:cNvSpPr>
              <p:nvPr/>
            </p:nvSpPr>
            <p:spPr bwMode="auto">
              <a:xfrm>
                <a:off x="17079913" y="886921"/>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7" name="Freeform 1417">
                <a:extLst>
                  <a:ext uri="{FF2B5EF4-FFF2-40B4-BE49-F238E27FC236}">
                    <a16:creationId xmlns:a16="http://schemas.microsoft.com/office/drawing/2014/main" id="{B669D08F-004D-43B3-AF68-B88004ADAA2E}"/>
                  </a:ext>
                </a:extLst>
              </p:cNvPr>
              <p:cNvSpPr>
                <a:spLocks noEditPoints="1"/>
              </p:cNvSpPr>
              <p:nvPr/>
            </p:nvSpPr>
            <p:spPr bwMode="auto">
              <a:xfrm>
                <a:off x="17287875" y="890096"/>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8" name="Freeform 1418">
                <a:extLst>
                  <a:ext uri="{FF2B5EF4-FFF2-40B4-BE49-F238E27FC236}">
                    <a16:creationId xmlns:a16="http://schemas.microsoft.com/office/drawing/2014/main" id="{B629A3F9-8A75-4CC3-AA5E-0026E058D06C}"/>
                  </a:ext>
                </a:extLst>
              </p:cNvPr>
              <p:cNvSpPr>
                <a:spLocks/>
              </p:cNvSpPr>
              <p:nvPr/>
            </p:nvSpPr>
            <p:spPr bwMode="auto">
              <a:xfrm>
                <a:off x="17287875" y="1010746"/>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9" name="Freeform 1419">
                <a:extLst>
                  <a:ext uri="{FF2B5EF4-FFF2-40B4-BE49-F238E27FC236}">
                    <a16:creationId xmlns:a16="http://schemas.microsoft.com/office/drawing/2014/main" id="{9E95CCB7-F0D3-47ED-AE41-25590258FD2B}"/>
                  </a:ext>
                </a:extLst>
              </p:cNvPr>
              <p:cNvSpPr>
                <a:spLocks/>
              </p:cNvSpPr>
              <p:nvPr/>
            </p:nvSpPr>
            <p:spPr bwMode="auto">
              <a:xfrm>
                <a:off x="17284700" y="912321"/>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0" name="Freeform 1420">
                <a:extLst>
                  <a:ext uri="{FF2B5EF4-FFF2-40B4-BE49-F238E27FC236}">
                    <a16:creationId xmlns:a16="http://schemas.microsoft.com/office/drawing/2014/main" id="{C617E3E8-77CF-40D2-82B9-C85D67691EAB}"/>
                  </a:ext>
                </a:extLst>
              </p:cNvPr>
              <p:cNvSpPr>
                <a:spLocks/>
              </p:cNvSpPr>
              <p:nvPr/>
            </p:nvSpPr>
            <p:spPr bwMode="auto">
              <a:xfrm>
                <a:off x="17372013" y="1110759"/>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1" name="Freeform 1421">
                <a:extLst>
                  <a:ext uri="{FF2B5EF4-FFF2-40B4-BE49-F238E27FC236}">
                    <a16:creationId xmlns:a16="http://schemas.microsoft.com/office/drawing/2014/main" id="{338C3BF2-4526-436F-BA4C-ECE62C7452FB}"/>
                  </a:ext>
                </a:extLst>
              </p:cNvPr>
              <p:cNvSpPr>
                <a:spLocks/>
              </p:cNvSpPr>
              <p:nvPr/>
            </p:nvSpPr>
            <p:spPr bwMode="auto">
              <a:xfrm>
                <a:off x="17378363" y="1110759"/>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2" name="Freeform 1422">
                <a:extLst>
                  <a:ext uri="{FF2B5EF4-FFF2-40B4-BE49-F238E27FC236}">
                    <a16:creationId xmlns:a16="http://schemas.microsoft.com/office/drawing/2014/main" id="{121BF201-4931-4149-9A37-FA770425619B}"/>
                  </a:ext>
                </a:extLst>
              </p:cNvPr>
              <p:cNvSpPr>
                <a:spLocks/>
              </p:cNvSpPr>
              <p:nvPr/>
            </p:nvSpPr>
            <p:spPr bwMode="auto">
              <a:xfrm>
                <a:off x="17308513" y="1074246"/>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3" name="Freeform 1423">
                <a:extLst>
                  <a:ext uri="{FF2B5EF4-FFF2-40B4-BE49-F238E27FC236}">
                    <a16:creationId xmlns:a16="http://schemas.microsoft.com/office/drawing/2014/main" id="{85205B88-5CC9-4241-9A16-6B4F63C71B62}"/>
                  </a:ext>
                </a:extLst>
              </p:cNvPr>
              <p:cNvSpPr>
                <a:spLocks noEditPoints="1"/>
              </p:cNvSpPr>
              <p:nvPr/>
            </p:nvSpPr>
            <p:spPr bwMode="auto">
              <a:xfrm>
                <a:off x="17329150" y="988521"/>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4" name="Freeform 1424">
                <a:extLst>
                  <a:ext uri="{FF2B5EF4-FFF2-40B4-BE49-F238E27FC236}">
                    <a16:creationId xmlns:a16="http://schemas.microsoft.com/office/drawing/2014/main" id="{FF064242-3788-438F-8E97-0A8900F87C63}"/>
                  </a:ext>
                </a:extLst>
              </p:cNvPr>
              <p:cNvSpPr>
                <a:spLocks/>
              </p:cNvSpPr>
              <p:nvPr/>
            </p:nvSpPr>
            <p:spPr bwMode="auto">
              <a:xfrm>
                <a:off x="17279938" y="1045671"/>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5" name="Freeform 1425">
                <a:extLst>
                  <a:ext uri="{FF2B5EF4-FFF2-40B4-BE49-F238E27FC236}">
                    <a16:creationId xmlns:a16="http://schemas.microsoft.com/office/drawing/2014/main" id="{8ED54E04-989D-4CF5-B2C9-C5AC62C4667E}"/>
                  </a:ext>
                </a:extLst>
              </p:cNvPr>
              <p:cNvSpPr>
                <a:spLocks noEditPoints="1"/>
              </p:cNvSpPr>
              <p:nvPr/>
            </p:nvSpPr>
            <p:spPr bwMode="auto">
              <a:xfrm>
                <a:off x="17345025" y="1017096"/>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6" name="Freeform 1426">
                <a:extLst>
                  <a:ext uri="{FF2B5EF4-FFF2-40B4-BE49-F238E27FC236}">
                    <a16:creationId xmlns:a16="http://schemas.microsoft.com/office/drawing/2014/main" id="{9DE4CB88-6CB9-4095-B579-E7D9A27340BB}"/>
                  </a:ext>
                </a:extLst>
              </p:cNvPr>
              <p:cNvSpPr>
                <a:spLocks/>
              </p:cNvSpPr>
              <p:nvPr/>
            </p:nvSpPr>
            <p:spPr bwMode="auto">
              <a:xfrm>
                <a:off x="17238663" y="871046"/>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7" name="Freeform 1427">
                <a:extLst>
                  <a:ext uri="{FF2B5EF4-FFF2-40B4-BE49-F238E27FC236}">
                    <a16:creationId xmlns:a16="http://schemas.microsoft.com/office/drawing/2014/main" id="{B8085EC8-FFA6-4ABE-A26B-02952CC19137}"/>
                  </a:ext>
                </a:extLst>
              </p:cNvPr>
              <p:cNvSpPr>
                <a:spLocks/>
              </p:cNvSpPr>
              <p:nvPr/>
            </p:nvSpPr>
            <p:spPr bwMode="auto">
              <a:xfrm>
                <a:off x="17202150" y="1048846"/>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8" name="Freeform 1428">
                <a:extLst>
                  <a:ext uri="{FF2B5EF4-FFF2-40B4-BE49-F238E27FC236}">
                    <a16:creationId xmlns:a16="http://schemas.microsoft.com/office/drawing/2014/main" id="{A590286F-006E-41B9-B2F4-F37A8413AAB6}"/>
                  </a:ext>
                </a:extLst>
              </p:cNvPr>
              <p:cNvSpPr>
                <a:spLocks/>
              </p:cNvSpPr>
              <p:nvPr/>
            </p:nvSpPr>
            <p:spPr bwMode="auto">
              <a:xfrm>
                <a:off x="17216438" y="1061546"/>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9" name="Freeform 1429">
                <a:extLst>
                  <a:ext uri="{FF2B5EF4-FFF2-40B4-BE49-F238E27FC236}">
                    <a16:creationId xmlns:a16="http://schemas.microsoft.com/office/drawing/2014/main" id="{06B9A585-A1F4-4490-A423-D08AAC84600E}"/>
                  </a:ext>
                </a:extLst>
              </p:cNvPr>
              <p:cNvSpPr>
                <a:spLocks noEditPoints="1"/>
              </p:cNvSpPr>
              <p:nvPr/>
            </p:nvSpPr>
            <p:spPr bwMode="auto">
              <a:xfrm>
                <a:off x="17249775" y="1129809"/>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0" name="Freeform 1430">
                <a:extLst>
                  <a:ext uri="{FF2B5EF4-FFF2-40B4-BE49-F238E27FC236}">
                    <a16:creationId xmlns:a16="http://schemas.microsoft.com/office/drawing/2014/main" id="{F8DC4B39-CC56-43B0-B71E-3FB0C3880B4A}"/>
                  </a:ext>
                </a:extLst>
              </p:cNvPr>
              <p:cNvSpPr>
                <a:spLocks/>
              </p:cNvSpPr>
              <p:nvPr/>
            </p:nvSpPr>
            <p:spPr bwMode="auto">
              <a:xfrm>
                <a:off x="17216438" y="1074246"/>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1" name="Freeform 1431">
                <a:extLst>
                  <a:ext uri="{FF2B5EF4-FFF2-40B4-BE49-F238E27FC236}">
                    <a16:creationId xmlns:a16="http://schemas.microsoft.com/office/drawing/2014/main" id="{089B6840-C387-41C8-ACC5-F9DD9916CCB6}"/>
                  </a:ext>
                </a:extLst>
              </p:cNvPr>
              <p:cNvSpPr>
                <a:spLocks/>
              </p:cNvSpPr>
              <p:nvPr/>
            </p:nvSpPr>
            <p:spPr bwMode="auto">
              <a:xfrm>
                <a:off x="17373600" y="1042496"/>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2" name="Freeform 1432">
                <a:extLst>
                  <a:ext uri="{FF2B5EF4-FFF2-40B4-BE49-F238E27FC236}">
                    <a16:creationId xmlns:a16="http://schemas.microsoft.com/office/drawing/2014/main" id="{3AAB648B-4124-43F2-A549-524302B7918C}"/>
                  </a:ext>
                </a:extLst>
              </p:cNvPr>
              <p:cNvSpPr>
                <a:spLocks noEditPoints="1"/>
              </p:cNvSpPr>
              <p:nvPr/>
            </p:nvSpPr>
            <p:spPr bwMode="auto">
              <a:xfrm>
                <a:off x="16495713" y="1131396"/>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3" name="Freeform 1433">
                <a:extLst>
                  <a:ext uri="{FF2B5EF4-FFF2-40B4-BE49-F238E27FC236}">
                    <a16:creationId xmlns:a16="http://schemas.microsoft.com/office/drawing/2014/main" id="{D2236B96-FA75-4C98-8F14-5A54078AC288}"/>
                  </a:ext>
                </a:extLst>
              </p:cNvPr>
              <p:cNvSpPr>
                <a:spLocks noEditPoints="1"/>
              </p:cNvSpPr>
              <p:nvPr/>
            </p:nvSpPr>
            <p:spPr bwMode="auto">
              <a:xfrm>
                <a:off x="16368713" y="1421909"/>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4" name="Freeform 1434">
                <a:extLst>
                  <a:ext uri="{FF2B5EF4-FFF2-40B4-BE49-F238E27FC236}">
                    <a16:creationId xmlns:a16="http://schemas.microsoft.com/office/drawing/2014/main" id="{4584A8B6-D315-4F14-966F-B515C09A27ED}"/>
                  </a:ext>
                </a:extLst>
              </p:cNvPr>
              <p:cNvSpPr>
                <a:spLocks/>
              </p:cNvSpPr>
              <p:nvPr/>
            </p:nvSpPr>
            <p:spPr bwMode="auto">
              <a:xfrm>
                <a:off x="17581563" y="1515571"/>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5" name="Freeform 1435">
                <a:extLst>
                  <a:ext uri="{FF2B5EF4-FFF2-40B4-BE49-F238E27FC236}">
                    <a16:creationId xmlns:a16="http://schemas.microsoft.com/office/drawing/2014/main" id="{C3BD5FED-0068-41DA-85C1-BF96F83FA6F4}"/>
                  </a:ext>
                </a:extLst>
              </p:cNvPr>
              <p:cNvSpPr>
                <a:spLocks/>
              </p:cNvSpPr>
              <p:nvPr/>
            </p:nvSpPr>
            <p:spPr bwMode="auto">
              <a:xfrm>
                <a:off x="17608550" y="1531446"/>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Freeform 1436">
                <a:extLst>
                  <a:ext uri="{FF2B5EF4-FFF2-40B4-BE49-F238E27FC236}">
                    <a16:creationId xmlns:a16="http://schemas.microsoft.com/office/drawing/2014/main" id="{0E32745E-E983-4691-8C70-C8D4821BD06B}"/>
                  </a:ext>
                </a:extLst>
              </p:cNvPr>
              <p:cNvSpPr>
                <a:spLocks/>
              </p:cNvSpPr>
              <p:nvPr/>
            </p:nvSpPr>
            <p:spPr bwMode="auto">
              <a:xfrm>
                <a:off x="17581563" y="1550496"/>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7" name="Freeform 1437">
                <a:extLst>
                  <a:ext uri="{FF2B5EF4-FFF2-40B4-BE49-F238E27FC236}">
                    <a16:creationId xmlns:a16="http://schemas.microsoft.com/office/drawing/2014/main" id="{C92007DB-99E3-4B15-90CE-86DE7AC0B5E8}"/>
                  </a:ext>
                </a:extLst>
              </p:cNvPr>
              <p:cNvSpPr>
                <a:spLocks/>
              </p:cNvSpPr>
              <p:nvPr/>
            </p:nvSpPr>
            <p:spPr bwMode="auto">
              <a:xfrm>
                <a:off x="17305338" y="1894984"/>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8" name="Freeform 1438">
                <a:extLst>
                  <a:ext uri="{FF2B5EF4-FFF2-40B4-BE49-F238E27FC236}">
                    <a16:creationId xmlns:a16="http://schemas.microsoft.com/office/drawing/2014/main" id="{D418039E-6637-4E7A-81B9-2569F03F1BEB}"/>
                  </a:ext>
                </a:extLst>
              </p:cNvPr>
              <p:cNvSpPr>
                <a:spLocks/>
              </p:cNvSpPr>
              <p:nvPr/>
            </p:nvSpPr>
            <p:spPr bwMode="auto">
              <a:xfrm>
                <a:off x="17403763" y="1933084"/>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9" name="Freeform 1439">
                <a:extLst>
                  <a:ext uri="{FF2B5EF4-FFF2-40B4-BE49-F238E27FC236}">
                    <a16:creationId xmlns:a16="http://schemas.microsoft.com/office/drawing/2014/main" id="{6F2A1C74-7DAC-4BFB-89FE-4D924FFC7D6A}"/>
                  </a:ext>
                </a:extLst>
              </p:cNvPr>
              <p:cNvSpPr>
                <a:spLocks/>
              </p:cNvSpPr>
              <p:nvPr/>
            </p:nvSpPr>
            <p:spPr bwMode="auto">
              <a:xfrm>
                <a:off x="17411700" y="1937846"/>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Freeform 1440">
                <a:extLst>
                  <a:ext uri="{FF2B5EF4-FFF2-40B4-BE49-F238E27FC236}">
                    <a16:creationId xmlns:a16="http://schemas.microsoft.com/office/drawing/2014/main" id="{791F7E44-305C-4E46-A195-ABBF682A5E03}"/>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Freeform 1441">
                <a:extLst>
                  <a:ext uri="{FF2B5EF4-FFF2-40B4-BE49-F238E27FC236}">
                    <a16:creationId xmlns:a16="http://schemas.microsoft.com/office/drawing/2014/main" id="{C6F7E255-6393-4D69-ADE4-A826D609EFE1}"/>
                  </a:ext>
                </a:extLst>
              </p:cNvPr>
              <p:cNvSpPr>
                <a:spLocks/>
              </p:cNvSpPr>
              <p:nvPr/>
            </p:nvSpPr>
            <p:spPr bwMode="auto">
              <a:xfrm>
                <a:off x="17370425" y="1890221"/>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2" name="Freeform 1442">
                <a:extLst>
                  <a:ext uri="{FF2B5EF4-FFF2-40B4-BE49-F238E27FC236}">
                    <a16:creationId xmlns:a16="http://schemas.microsoft.com/office/drawing/2014/main" id="{C607DB81-564F-47F5-B7C3-401D38507F7D}"/>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3" name="Freeform 1443">
                <a:extLst>
                  <a:ext uri="{FF2B5EF4-FFF2-40B4-BE49-F238E27FC236}">
                    <a16:creationId xmlns:a16="http://schemas.microsoft.com/office/drawing/2014/main" id="{06A7B84A-B331-42CD-AD4E-844CC73417B6}"/>
                  </a:ext>
                </a:extLst>
              </p:cNvPr>
              <p:cNvSpPr>
                <a:spLocks/>
              </p:cNvSpPr>
              <p:nvPr/>
            </p:nvSpPr>
            <p:spPr bwMode="auto">
              <a:xfrm>
                <a:off x="17359313" y="1920384"/>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4" name="Freeform 1444">
                <a:extLst>
                  <a:ext uri="{FF2B5EF4-FFF2-40B4-BE49-F238E27FC236}">
                    <a16:creationId xmlns:a16="http://schemas.microsoft.com/office/drawing/2014/main" id="{22A867B0-8F1E-403D-A687-53B3797141DD}"/>
                  </a:ext>
                </a:extLst>
              </p:cNvPr>
              <p:cNvSpPr>
                <a:spLocks/>
              </p:cNvSpPr>
              <p:nvPr/>
            </p:nvSpPr>
            <p:spPr bwMode="auto">
              <a:xfrm>
                <a:off x="17429163" y="1958484"/>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5" name="Freeform 1445">
                <a:extLst>
                  <a:ext uri="{FF2B5EF4-FFF2-40B4-BE49-F238E27FC236}">
                    <a16:creationId xmlns:a16="http://schemas.microsoft.com/office/drawing/2014/main" id="{4192993C-3C33-407B-8BDE-AFB1EC9A0EE6}"/>
                  </a:ext>
                </a:extLst>
              </p:cNvPr>
              <p:cNvSpPr>
                <a:spLocks/>
              </p:cNvSpPr>
              <p:nvPr/>
            </p:nvSpPr>
            <p:spPr bwMode="auto">
              <a:xfrm>
                <a:off x="17483138" y="1977534"/>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1446">
                <a:extLst>
                  <a:ext uri="{FF2B5EF4-FFF2-40B4-BE49-F238E27FC236}">
                    <a16:creationId xmlns:a16="http://schemas.microsoft.com/office/drawing/2014/main" id="{5349A541-B082-4677-B931-D80BFD7BBF5F}"/>
                  </a:ext>
                </a:extLst>
              </p:cNvPr>
              <p:cNvSpPr>
                <a:spLocks noEditPoints="1"/>
              </p:cNvSpPr>
              <p:nvPr/>
            </p:nvSpPr>
            <p:spPr bwMode="auto">
              <a:xfrm>
                <a:off x="17330738" y="1894984"/>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3" name="Freeform 1447">
                <a:extLst>
                  <a:ext uri="{FF2B5EF4-FFF2-40B4-BE49-F238E27FC236}">
                    <a16:creationId xmlns:a16="http://schemas.microsoft.com/office/drawing/2014/main" id="{24568A48-F645-424D-9DD1-C7EF06A83B9A}"/>
                  </a:ext>
                </a:extLst>
              </p:cNvPr>
              <p:cNvSpPr>
                <a:spLocks/>
              </p:cNvSpPr>
              <p:nvPr/>
            </p:nvSpPr>
            <p:spPr bwMode="auto">
              <a:xfrm>
                <a:off x="17537113" y="20854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4" name="Freeform 1448">
                <a:extLst>
                  <a:ext uri="{FF2B5EF4-FFF2-40B4-BE49-F238E27FC236}">
                    <a16:creationId xmlns:a16="http://schemas.microsoft.com/office/drawing/2014/main" id="{3F9B8EBB-25B5-48F3-8982-13A6C4B6C0CF}"/>
                  </a:ext>
                </a:extLst>
              </p:cNvPr>
              <p:cNvSpPr>
                <a:spLocks noEditPoints="1"/>
              </p:cNvSpPr>
              <p:nvPr/>
            </p:nvSpPr>
            <p:spPr bwMode="auto">
              <a:xfrm>
                <a:off x="17305338" y="1894984"/>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05" name="Freeform 1449">
                <a:extLst>
                  <a:ext uri="{FF2B5EF4-FFF2-40B4-BE49-F238E27FC236}">
                    <a16:creationId xmlns:a16="http://schemas.microsoft.com/office/drawing/2014/main" id="{6F9A8CBF-FE16-4C81-BDE1-F347C4C702E5}"/>
                  </a:ext>
                </a:extLst>
              </p:cNvPr>
              <p:cNvSpPr>
                <a:spLocks/>
              </p:cNvSpPr>
              <p:nvPr/>
            </p:nvSpPr>
            <p:spPr bwMode="auto">
              <a:xfrm>
                <a:off x="17403763" y="1950546"/>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Freeform 1450">
                <a:extLst>
                  <a:ext uri="{FF2B5EF4-FFF2-40B4-BE49-F238E27FC236}">
                    <a16:creationId xmlns:a16="http://schemas.microsoft.com/office/drawing/2014/main" id="{D97FA185-5C99-4CF1-8F13-25090820D2CA}"/>
                  </a:ext>
                </a:extLst>
              </p:cNvPr>
              <p:cNvSpPr>
                <a:spLocks/>
              </p:cNvSpPr>
              <p:nvPr/>
            </p:nvSpPr>
            <p:spPr bwMode="auto">
              <a:xfrm>
                <a:off x="17411700" y="1955309"/>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9" name="Freeform 1451">
                <a:extLst>
                  <a:ext uri="{FF2B5EF4-FFF2-40B4-BE49-F238E27FC236}">
                    <a16:creationId xmlns:a16="http://schemas.microsoft.com/office/drawing/2014/main" id="{AB8ACD27-93F8-401A-AC24-FA06754A6C68}"/>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0" name="Freeform 1452">
                <a:extLst>
                  <a:ext uri="{FF2B5EF4-FFF2-40B4-BE49-F238E27FC236}">
                    <a16:creationId xmlns:a16="http://schemas.microsoft.com/office/drawing/2014/main" id="{1AFC76B1-C406-43FB-A5C4-F32133297F76}"/>
                  </a:ext>
                </a:extLst>
              </p:cNvPr>
              <p:cNvSpPr>
                <a:spLocks/>
              </p:cNvSpPr>
              <p:nvPr/>
            </p:nvSpPr>
            <p:spPr bwMode="auto">
              <a:xfrm>
                <a:off x="17359313" y="1920384"/>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Freeform 1453">
                <a:extLst>
                  <a:ext uri="{FF2B5EF4-FFF2-40B4-BE49-F238E27FC236}">
                    <a16:creationId xmlns:a16="http://schemas.microsoft.com/office/drawing/2014/main" id="{AE22C83D-40CB-4C9E-8DF3-2B0C1CBA3F48}"/>
                  </a:ext>
                </a:extLst>
              </p:cNvPr>
              <p:cNvSpPr>
                <a:spLocks/>
              </p:cNvSpPr>
              <p:nvPr/>
            </p:nvSpPr>
            <p:spPr bwMode="auto">
              <a:xfrm>
                <a:off x="17429163" y="1968009"/>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2" name="Freeform 1454">
                <a:extLst>
                  <a:ext uri="{FF2B5EF4-FFF2-40B4-BE49-F238E27FC236}">
                    <a16:creationId xmlns:a16="http://schemas.microsoft.com/office/drawing/2014/main" id="{8B2F5416-1ECA-43BA-BAD5-5BC1E87581BE}"/>
                  </a:ext>
                </a:extLst>
              </p:cNvPr>
              <p:cNvSpPr>
                <a:spLocks/>
              </p:cNvSpPr>
              <p:nvPr/>
            </p:nvSpPr>
            <p:spPr bwMode="auto">
              <a:xfrm>
                <a:off x="16330613" y="1158384"/>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Freeform 1455">
                <a:extLst>
                  <a:ext uri="{FF2B5EF4-FFF2-40B4-BE49-F238E27FC236}">
                    <a16:creationId xmlns:a16="http://schemas.microsoft.com/office/drawing/2014/main" id="{A5CA4538-C1E8-4E51-8D75-8EF5853603EC}"/>
                  </a:ext>
                </a:extLst>
              </p:cNvPr>
              <p:cNvSpPr>
                <a:spLocks/>
              </p:cNvSpPr>
              <p:nvPr/>
            </p:nvSpPr>
            <p:spPr bwMode="auto">
              <a:xfrm>
                <a:off x="16425863" y="1177434"/>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Freeform 1456">
                <a:extLst>
                  <a:ext uri="{FF2B5EF4-FFF2-40B4-BE49-F238E27FC236}">
                    <a16:creationId xmlns:a16="http://schemas.microsoft.com/office/drawing/2014/main" id="{7C61433C-F1C9-41E3-8F1A-76BCB6C20D70}"/>
                  </a:ext>
                </a:extLst>
              </p:cNvPr>
              <p:cNvSpPr>
                <a:spLocks/>
              </p:cNvSpPr>
              <p:nvPr/>
            </p:nvSpPr>
            <p:spPr bwMode="auto">
              <a:xfrm>
                <a:off x="16502063" y="1237759"/>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Freeform 1457">
                <a:extLst>
                  <a:ext uri="{FF2B5EF4-FFF2-40B4-BE49-F238E27FC236}">
                    <a16:creationId xmlns:a16="http://schemas.microsoft.com/office/drawing/2014/main" id="{3DAAEA21-D1AC-400E-972B-8B8F01F4B6B7}"/>
                  </a:ext>
                </a:extLst>
              </p:cNvPr>
              <p:cNvSpPr>
                <a:spLocks/>
              </p:cNvSpPr>
              <p:nvPr/>
            </p:nvSpPr>
            <p:spPr bwMode="auto">
              <a:xfrm>
                <a:off x="16552863" y="1204421"/>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Freeform 1458">
                <a:extLst>
                  <a:ext uri="{FF2B5EF4-FFF2-40B4-BE49-F238E27FC236}">
                    <a16:creationId xmlns:a16="http://schemas.microsoft.com/office/drawing/2014/main" id="{AA7D37C6-BDFD-42E9-8B1A-E771779174AD}"/>
                  </a:ext>
                </a:extLst>
              </p:cNvPr>
              <p:cNvSpPr>
                <a:spLocks/>
              </p:cNvSpPr>
              <p:nvPr/>
            </p:nvSpPr>
            <p:spPr bwMode="auto">
              <a:xfrm>
                <a:off x="16541750" y="1236171"/>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Freeform 1459">
                <a:extLst>
                  <a:ext uri="{FF2B5EF4-FFF2-40B4-BE49-F238E27FC236}">
                    <a16:creationId xmlns:a16="http://schemas.microsoft.com/office/drawing/2014/main" id="{5E2B5B9F-946E-4825-AA36-AA6E768286C2}"/>
                  </a:ext>
                </a:extLst>
              </p:cNvPr>
              <p:cNvSpPr>
                <a:spLocks/>
              </p:cNvSpPr>
              <p:nvPr/>
            </p:nvSpPr>
            <p:spPr bwMode="auto">
              <a:xfrm>
                <a:off x="16530638" y="1213946"/>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8" name="Freeform 1460">
                <a:extLst>
                  <a:ext uri="{FF2B5EF4-FFF2-40B4-BE49-F238E27FC236}">
                    <a16:creationId xmlns:a16="http://schemas.microsoft.com/office/drawing/2014/main" id="{B80498F3-273C-485E-BD5A-EAEDA1CC6FBB}"/>
                  </a:ext>
                </a:extLst>
              </p:cNvPr>
              <p:cNvSpPr>
                <a:spLocks/>
              </p:cNvSpPr>
              <p:nvPr/>
            </p:nvSpPr>
            <p:spPr bwMode="auto">
              <a:xfrm>
                <a:off x="16562388" y="1225059"/>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461">
                <a:extLst>
                  <a:ext uri="{FF2B5EF4-FFF2-40B4-BE49-F238E27FC236}">
                    <a16:creationId xmlns:a16="http://schemas.microsoft.com/office/drawing/2014/main" id="{9EA9640D-54FD-420A-B02C-E742176A792D}"/>
                  </a:ext>
                </a:extLst>
              </p:cNvPr>
              <p:cNvSpPr>
                <a:spLocks/>
              </p:cNvSpPr>
              <p:nvPr/>
            </p:nvSpPr>
            <p:spPr bwMode="auto">
              <a:xfrm>
                <a:off x="16438563" y="1223471"/>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462">
                <a:extLst>
                  <a:ext uri="{FF2B5EF4-FFF2-40B4-BE49-F238E27FC236}">
                    <a16:creationId xmlns:a16="http://schemas.microsoft.com/office/drawing/2014/main" id="{E69BE044-C5AB-4ADC-A0EF-49653B4A1EEB}"/>
                  </a:ext>
                </a:extLst>
              </p:cNvPr>
              <p:cNvSpPr>
                <a:spLocks noEditPoints="1"/>
              </p:cNvSpPr>
              <p:nvPr/>
            </p:nvSpPr>
            <p:spPr bwMode="auto">
              <a:xfrm>
                <a:off x="16462375" y="1164734"/>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1" name="Freeform 1463">
                <a:extLst>
                  <a:ext uri="{FF2B5EF4-FFF2-40B4-BE49-F238E27FC236}">
                    <a16:creationId xmlns:a16="http://schemas.microsoft.com/office/drawing/2014/main" id="{323AA947-F40D-4274-BD8C-0E327622594F}"/>
                  </a:ext>
                </a:extLst>
              </p:cNvPr>
              <p:cNvSpPr>
                <a:spLocks/>
              </p:cNvSpPr>
              <p:nvPr/>
            </p:nvSpPr>
            <p:spPr bwMode="auto">
              <a:xfrm>
                <a:off x="16500475" y="1177434"/>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464">
                <a:extLst>
                  <a:ext uri="{FF2B5EF4-FFF2-40B4-BE49-F238E27FC236}">
                    <a16:creationId xmlns:a16="http://schemas.microsoft.com/office/drawing/2014/main" id="{F7A0683F-E758-48E9-90A4-3BED35DAD450}"/>
                  </a:ext>
                </a:extLst>
              </p:cNvPr>
              <p:cNvSpPr>
                <a:spLocks/>
              </p:cNvSpPr>
              <p:nvPr/>
            </p:nvSpPr>
            <p:spPr bwMode="auto">
              <a:xfrm>
                <a:off x="16559213" y="1190134"/>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465">
                <a:extLst>
                  <a:ext uri="{FF2B5EF4-FFF2-40B4-BE49-F238E27FC236}">
                    <a16:creationId xmlns:a16="http://schemas.microsoft.com/office/drawing/2014/main" id="{46AD85E1-9B4A-402D-B403-8C7919FE37FC}"/>
                  </a:ext>
                </a:extLst>
              </p:cNvPr>
              <p:cNvSpPr>
                <a:spLocks/>
              </p:cNvSpPr>
              <p:nvPr/>
            </p:nvSpPr>
            <p:spPr bwMode="auto">
              <a:xfrm>
                <a:off x="16462375" y="1164734"/>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466">
                <a:extLst>
                  <a:ext uri="{FF2B5EF4-FFF2-40B4-BE49-F238E27FC236}">
                    <a16:creationId xmlns:a16="http://schemas.microsoft.com/office/drawing/2014/main" id="{997ACBF1-9E61-44E3-B2C3-340CE3E80674}"/>
                  </a:ext>
                </a:extLst>
              </p:cNvPr>
              <p:cNvSpPr>
                <a:spLocks noEditPoints="1"/>
              </p:cNvSpPr>
              <p:nvPr/>
            </p:nvSpPr>
            <p:spPr bwMode="auto">
              <a:xfrm>
                <a:off x="16362363" y="1325071"/>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467">
                <a:extLst>
                  <a:ext uri="{FF2B5EF4-FFF2-40B4-BE49-F238E27FC236}">
                    <a16:creationId xmlns:a16="http://schemas.microsoft.com/office/drawing/2014/main" id="{4AA3BC5B-5662-4669-B582-E1C0FF03881C}"/>
                  </a:ext>
                </a:extLst>
              </p:cNvPr>
              <p:cNvSpPr>
                <a:spLocks/>
              </p:cNvSpPr>
              <p:nvPr/>
            </p:nvSpPr>
            <p:spPr bwMode="auto">
              <a:xfrm>
                <a:off x="16362363" y="1275859"/>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767" name="Rectangle 766">
            <a:extLst>
              <a:ext uri="{FF2B5EF4-FFF2-40B4-BE49-F238E27FC236}">
                <a16:creationId xmlns:a16="http://schemas.microsoft.com/office/drawing/2014/main" id="{5C3A158C-E779-47BC-9144-D88FFF39DD13}"/>
              </a:ext>
            </a:extLst>
          </p:cNvPr>
          <p:cNvSpPr/>
          <p:nvPr/>
        </p:nvSpPr>
        <p:spPr bwMode="auto">
          <a:xfrm>
            <a:off x="588263" y="5065360"/>
            <a:ext cx="8806216" cy="1554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Increased security by scoping access of WVD objects to admin roles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Azure AD Group support for Role assignments</a:t>
            </a: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a:p>
            <a:pPr marL="1146175" marR="0" lvl="0" indent="-290195" algn="l" defTabSz="914102"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CEC0C926-8C95-4909-B06B-C35CBDDCAC71}"/>
              </a:ext>
            </a:extLst>
          </p:cNvPr>
          <p:cNvGrpSpPr/>
          <p:nvPr/>
        </p:nvGrpSpPr>
        <p:grpSpPr>
          <a:xfrm>
            <a:off x="662574" y="5329050"/>
            <a:ext cx="934160" cy="1066772"/>
            <a:chOff x="779494" y="3207037"/>
            <a:chExt cx="940499" cy="1066772"/>
          </a:xfrm>
        </p:grpSpPr>
        <p:grpSp>
          <p:nvGrpSpPr>
            <p:cNvPr id="736" name="Group 735">
              <a:extLst>
                <a:ext uri="{FF2B5EF4-FFF2-40B4-BE49-F238E27FC236}">
                  <a16:creationId xmlns:a16="http://schemas.microsoft.com/office/drawing/2014/main" id="{12AD0FF7-14D2-437A-B64F-25085383ED1E}"/>
                </a:ext>
              </a:extLst>
            </p:cNvPr>
            <p:cNvGrpSpPr/>
            <p:nvPr/>
          </p:nvGrpSpPr>
          <p:grpSpPr>
            <a:xfrm>
              <a:off x="779494" y="3207037"/>
              <a:ext cx="940499" cy="1066772"/>
              <a:chOff x="779494" y="3207037"/>
              <a:chExt cx="940499" cy="1066772"/>
            </a:xfrm>
          </p:grpSpPr>
          <p:sp>
            <p:nvSpPr>
              <p:cNvPr id="751" name="Freeform 403">
                <a:extLst>
                  <a:ext uri="{FF2B5EF4-FFF2-40B4-BE49-F238E27FC236}">
                    <a16:creationId xmlns:a16="http://schemas.microsoft.com/office/drawing/2014/main" id="{18ADDC5D-AA82-4260-972F-5CDDCDD94938}"/>
                  </a:ext>
                </a:extLst>
              </p:cNvPr>
              <p:cNvSpPr>
                <a:spLocks/>
              </p:cNvSpPr>
              <p:nvPr/>
            </p:nvSpPr>
            <p:spPr bwMode="auto">
              <a:xfrm>
                <a:off x="779494" y="3207037"/>
                <a:ext cx="940499" cy="1066772"/>
              </a:xfrm>
              <a:custGeom>
                <a:avLst/>
                <a:gdLst>
                  <a:gd name="T0" fmla="*/ 0 w 1093"/>
                  <a:gd name="T1" fmla="*/ 370 h 1236"/>
                  <a:gd name="T2" fmla="*/ 0 w 1093"/>
                  <a:gd name="T3" fmla="*/ 865 h 1236"/>
                  <a:gd name="T4" fmla="*/ 59 w 1093"/>
                  <a:gd name="T5" fmla="*/ 967 h 1236"/>
                  <a:gd name="T6" fmla="*/ 488 w 1093"/>
                  <a:gd name="T7" fmla="*/ 1215 h 1236"/>
                  <a:gd name="T8" fmla="*/ 606 w 1093"/>
                  <a:gd name="T9" fmla="*/ 1215 h 1236"/>
                  <a:gd name="T10" fmla="*/ 1035 w 1093"/>
                  <a:gd name="T11" fmla="*/ 967 h 1236"/>
                  <a:gd name="T12" fmla="*/ 1093 w 1093"/>
                  <a:gd name="T13" fmla="*/ 865 h 1236"/>
                  <a:gd name="T14" fmla="*/ 1093 w 1093"/>
                  <a:gd name="T15" fmla="*/ 370 h 1236"/>
                  <a:gd name="T16" fmla="*/ 1035 w 1093"/>
                  <a:gd name="T17" fmla="*/ 268 h 1236"/>
                  <a:gd name="T18" fmla="*/ 606 w 1093"/>
                  <a:gd name="T19" fmla="*/ 21 h 1236"/>
                  <a:gd name="T20" fmla="*/ 488 w 1093"/>
                  <a:gd name="T21" fmla="*/ 21 h 1236"/>
                  <a:gd name="T22" fmla="*/ 59 w 1093"/>
                  <a:gd name="T23" fmla="*/ 268 h 1236"/>
                  <a:gd name="T24" fmla="*/ 0 w 1093"/>
                  <a:gd name="T25" fmla="*/ 37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3" h="1236">
                    <a:moveTo>
                      <a:pt x="0" y="370"/>
                    </a:moveTo>
                    <a:cubicBezTo>
                      <a:pt x="0" y="865"/>
                      <a:pt x="0" y="865"/>
                      <a:pt x="0" y="865"/>
                    </a:cubicBezTo>
                    <a:cubicBezTo>
                      <a:pt x="0" y="907"/>
                      <a:pt x="23" y="946"/>
                      <a:pt x="59" y="967"/>
                    </a:cubicBezTo>
                    <a:cubicBezTo>
                      <a:pt x="488" y="1215"/>
                      <a:pt x="488" y="1215"/>
                      <a:pt x="488" y="1215"/>
                    </a:cubicBezTo>
                    <a:cubicBezTo>
                      <a:pt x="524" y="1236"/>
                      <a:pt x="569" y="1236"/>
                      <a:pt x="606" y="1215"/>
                    </a:cubicBezTo>
                    <a:cubicBezTo>
                      <a:pt x="1035" y="967"/>
                      <a:pt x="1035" y="967"/>
                      <a:pt x="1035" y="967"/>
                    </a:cubicBezTo>
                    <a:cubicBezTo>
                      <a:pt x="1071" y="946"/>
                      <a:pt x="1093" y="907"/>
                      <a:pt x="1093" y="865"/>
                    </a:cubicBezTo>
                    <a:cubicBezTo>
                      <a:pt x="1093" y="370"/>
                      <a:pt x="1093" y="370"/>
                      <a:pt x="1093" y="370"/>
                    </a:cubicBezTo>
                    <a:cubicBezTo>
                      <a:pt x="1093" y="328"/>
                      <a:pt x="1071" y="289"/>
                      <a:pt x="1035" y="268"/>
                    </a:cubicBezTo>
                    <a:cubicBezTo>
                      <a:pt x="606" y="21"/>
                      <a:pt x="606" y="21"/>
                      <a:pt x="606" y="21"/>
                    </a:cubicBezTo>
                    <a:cubicBezTo>
                      <a:pt x="569" y="0"/>
                      <a:pt x="524" y="0"/>
                      <a:pt x="488" y="21"/>
                    </a:cubicBezTo>
                    <a:cubicBezTo>
                      <a:pt x="59" y="268"/>
                      <a:pt x="59" y="268"/>
                      <a:pt x="59" y="268"/>
                    </a:cubicBezTo>
                    <a:cubicBezTo>
                      <a:pt x="23" y="289"/>
                      <a:pt x="0" y="328"/>
                      <a:pt x="0" y="3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52" name="Freeform: Shape 751">
                <a:extLst>
                  <a:ext uri="{FF2B5EF4-FFF2-40B4-BE49-F238E27FC236}">
                    <a16:creationId xmlns:a16="http://schemas.microsoft.com/office/drawing/2014/main" id="{C2DAF58E-C233-4DF3-B6D2-0E9886576733}"/>
                  </a:ext>
                </a:extLst>
              </p:cNvPr>
              <p:cNvSpPr>
                <a:spLocks noChangeArrowheads="1"/>
              </p:cNvSpPr>
              <p:nvPr/>
            </p:nvSpPr>
            <p:spPr bwMode="auto">
              <a:xfrm>
                <a:off x="927946" y="3539345"/>
                <a:ext cx="498795" cy="729933"/>
              </a:xfrm>
              <a:custGeom>
                <a:avLst/>
                <a:gdLst>
                  <a:gd name="connsiteX0" fmla="*/ 0 w 1666611"/>
                  <a:gd name="connsiteY0" fmla="*/ 0 h 2438907"/>
                  <a:gd name="connsiteX1" fmla="*/ 1666611 w 1666611"/>
                  <a:gd name="connsiteY1" fmla="*/ 0 h 2438907"/>
                  <a:gd name="connsiteX2" fmla="*/ 1666611 w 1666611"/>
                  <a:gd name="connsiteY2" fmla="*/ 2149762 h 2438907"/>
                  <a:gd name="connsiteX3" fmla="*/ 1653403 w 1666611"/>
                  <a:gd name="connsiteY3" fmla="*/ 2157421 h 2438907"/>
                  <a:gd name="connsiteX4" fmla="*/ 1246281 w 1666611"/>
                  <a:gd name="connsiteY4" fmla="*/ 2393487 h 2438907"/>
                  <a:gd name="connsiteX5" fmla="*/ 907021 w 1666611"/>
                  <a:gd name="connsiteY5" fmla="*/ 2393487 h 2438907"/>
                  <a:gd name="connsiteX6" fmla="*/ 80732 w 1666611"/>
                  <a:gd name="connsiteY6" fmla="*/ 1914371 h 2438907"/>
                  <a:gd name="connsiteX7" fmla="*/ 0 w 1666611"/>
                  <a:gd name="connsiteY7" fmla="*/ 1867559 h 24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611" h="2438907">
                    <a:moveTo>
                      <a:pt x="0" y="0"/>
                    </a:moveTo>
                    <a:lnTo>
                      <a:pt x="1666611" y="0"/>
                    </a:lnTo>
                    <a:lnTo>
                      <a:pt x="1666611" y="2149762"/>
                    </a:lnTo>
                    <a:lnTo>
                      <a:pt x="1653403" y="2157421"/>
                    </a:lnTo>
                    <a:cubicBezTo>
                      <a:pt x="1535361" y="2225866"/>
                      <a:pt x="1400457" y="2304089"/>
                      <a:pt x="1246281" y="2393487"/>
                    </a:cubicBezTo>
                    <a:cubicBezTo>
                      <a:pt x="1139903" y="2454047"/>
                      <a:pt x="1010524" y="2454047"/>
                      <a:pt x="907021" y="2393487"/>
                    </a:cubicBezTo>
                    <a:cubicBezTo>
                      <a:pt x="907021" y="2393487"/>
                      <a:pt x="907021" y="2393487"/>
                      <a:pt x="80732" y="1914371"/>
                    </a:cubicBezTo>
                    <a:lnTo>
                      <a:pt x="0" y="1867559"/>
                    </a:lnTo>
                    <a:close/>
                  </a:path>
                </a:pathLst>
              </a:cu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CC1338FC-DE00-43DB-AB20-2C8FC715EC1A}"/>
                  </a:ext>
                </a:extLst>
              </p:cNvPr>
              <p:cNvSpPr>
                <a:spLocks noChangeArrowheads="1"/>
              </p:cNvSpPr>
              <p:nvPr/>
            </p:nvSpPr>
            <p:spPr bwMode="auto">
              <a:xfrm>
                <a:off x="1426741" y="3539345"/>
                <a:ext cx="144800" cy="643396"/>
              </a:xfrm>
              <a:custGeom>
                <a:avLst/>
                <a:gdLst>
                  <a:gd name="connsiteX0" fmla="*/ 0 w 483816"/>
                  <a:gd name="connsiteY0" fmla="*/ 0 h 2149762"/>
                  <a:gd name="connsiteX1" fmla="*/ 483816 w 483816"/>
                  <a:gd name="connsiteY1" fmla="*/ 0 h 2149762"/>
                  <a:gd name="connsiteX2" fmla="*/ 483816 w 483816"/>
                  <a:gd name="connsiteY2" fmla="*/ 1869225 h 2149762"/>
                  <a:gd name="connsiteX3" fmla="*/ 412282 w 483816"/>
                  <a:gd name="connsiteY3" fmla="*/ 1910704 h 2149762"/>
                  <a:gd name="connsiteX4" fmla="*/ 151507 w 483816"/>
                  <a:gd name="connsiteY4" fmla="*/ 2061912 h 2149762"/>
                  <a:gd name="connsiteX5" fmla="*/ 0 w 483816"/>
                  <a:gd name="connsiteY5" fmla="*/ 2149762 h 21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16" h="2149762">
                    <a:moveTo>
                      <a:pt x="0" y="0"/>
                    </a:moveTo>
                    <a:lnTo>
                      <a:pt x="483816" y="0"/>
                    </a:lnTo>
                    <a:lnTo>
                      <a:pt x="483816" y="1869225"/>
                    </a:lnTo>
                    <a:lnTo>
                      <a:pt x="412282" y="1910704"/>
                    </a:lnTo>
                    <a:cubicBezTo>
                      <a:pt x="339410" y="1952958"/>
                      <a:pt x="253288" y="2002895"/>
                      <a:pt x="151507" y="2061912"/>
                    </a:cubicBezTo>
                    <a:lnTo>
                      <a:pt x="0" y="2149762"/>
                    </a:lnTo>
                    <a:close/>
                  </a:path>
                </a:pathLst>
              </a:cu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68">
                <a:extLst>
                  <a:ext uri="{FF2B5EF4-FFF2-40B4-BE49-F238E27FC236}">
                    <a16:creationId xmlns:a16="http://schemas.microsoft.com/office/drawing/2014/main" id="{72303B69-6A9A-4CF6-B681-5F61CC8A663F}"/>
                  </a:ext>
                </a:extLst>
              </p:cNvPr>
              <p:cNvSpPr>
                <a:spLocks noEditPoints="1"/>
              </p:cNvSpPr>
              <p:nvPr/>
            </p:nvSpPr>
            <p:spPr bwMode="auto">
              <a:xfrm>
                <a:off x="975964" y="372471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69">
                <a:extLst>
                  <a:ext uri="{FF2B5EF4-FFF2-40B4-BE49-F238E27FC236}">
                    <a16:creationId xmlns:a16="http://schemas.microsoft.com/office/drawing/2014/main" id="{A48AF3CD-63A9-466F-8546-8A513CCACB86}"/>
                  </a:ext>
                </a:extLst>
              </p:cNvPr>
              <p:cNvSpPr>
                <a:spLocks noEditPoints="1"/>
              </p:cNvSpPr>
              <p:nvPr/>
            </p:nvSpPr>
            <p:spPr bwMode="auto">
              <a:xfrm>
                <a:off x="975964" y="3583268"/>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Oval 170">
                <a:extLst>
                  <a:ext uri="{FF2B5EF4-FFF2-40B4-BE49-F238E27FC236}">
                    <a16:creationId xmlns:a16="http://schemas.microsoft.com/office/drawing/2014/main" id="{26B69E4C-A3CA-4CDA-9AA9-3B3448C40889}"/>
                  </a:ext>
                </a:extLst>
              </p:cNvPr>
              <p:cNvSpPr>
                <a:spLocks noChangeArrowheads="1"/>
              </p:cNvSpPr>
              <p:nvPr/>
            </p:nvSpPr>
            <p:spPr bwMode="auto">
              <a:xfrm>
                <a:off x="1290875" y="3769758"/>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Oval 171">
                <a:extLst>
                  <a:ext uri="{FF2B5EF4-FFF2-40B4-BE49-F238E27FC236}">
                    <a16:creationId xmlns:a16="http://schemas.microsoft.com/office/drawing/2014/main" id="{6B5A41C2-9A56-4883-80F8-BD63FE2EF088}"/>
                  </a:ext>
                </a:extLst>
              </p:cNvPr>
              <p:cNvSpPr>
                <a:spLocks noChangeArrowheads="1"/>
              </p:cNvSpPr>
              <p:nvPr/>
            </p:nvSpPr>
            <p:spPr bwMode="auto">
              <a:xfrm>
                <a:off x="1331821" y="3769758"/>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72">
                <a:extLst>
                  <a:ext uri="{FF2B5EF4-FFF2-40B4-BE49-F238E27FC236}">
                    <a16:creationId xmlns:a16="http://schemas.microsoft.com/office/drawing/2014/main" id="{28E08A05-E4DA-4011-925A-6B62B40A6FB8}"/>
                  </a:ext>
                </a:extLst>
              </p:cNvPr>
              <p:cNvSpPr>
                <a:spLocks noEditPoints="1"/>
              </p:cNvSpPr>
              <p:nvPr/>
            </p:nvSpPr>
            <p:spPr bwMode="auto">
              <a:xfrm>
                <a:off x="975964" y="3856862"/>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Oval 173">
                <a:extLst>
                  <a:ext uri="{FF2B5EF4-FFF2-40B4-BE49-F238E27FC236}">
                    <a16:creationId xmlns:a16="http://schemas.microsoft.com/office/drawing/2014/main" id="{60368406-86AD-49FC-A736-3C67F51CA99C}"/>
                  </a:ext>
                </a:extLst>
              </p:cNvPr>
              <p:cNvSpPr>
                <a:spLocks noChangeArrowheads="1"/>
              </p:cNvSpPr>
              <p:nvPr/>
            </p:nvSpPr>
            <p:spPr bwMode="auto">
              <a:xfrm>
                <a:off x="1290875" y="3901903"/>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Oval 174">
                <a:extLst>
                  <a:ext uri="{FF2B5EF4-FFF2-40B4-BE49-F238E27FC236}">
                    <a16:creationId xmlns:a16="http://schemas.microsoft.com/office/drawing/2014/main" id="{9B6D2A63-83C8-4698-A612-9FC9E210700F}"/>
                  </a:ext>
                </a:extLst>
              </p:cNvPr>
              <p:cNvSpPr>
                <a:spLocks noChangeArrowheads="1"/>
              </p:cNvSpPr>
              <p:nvPr/>
            </p:nvSpPr>
            <p:spPr bwMode="auto">
              <a:xfrm>
                <a:off x="1331821" y="3901903"/>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75">
                <a:extLst>
                  <a:ext uri="{FF2B5EF4-FFF2-40B4-BE49-F238E27FC236}">
                    <a16:creationId xmlns:a16="http://schemas.microsoft.com/office/drawing/2014/main" id="{DC609D78-7C79-4546-AED7-D798948531E9}"/>
                  </a:ext>
                </a:extLst>
              </p:cNvPr>
              <p:cNvSpPr>
                <a:spLocks noEditPoints="1"/>
              </p:cNvSpPr>
              <p:nvPr/>
            </p:nvSpPr>
            <p:spPr bwMode="auto">
              <a:xfrm>
                <a:off x="975964" y="3989005"/>
                <a:ext cx="403131" cy="114277"/>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Oval 176">
                <a:extLst>
                  <a:ext uri="{FF2B5EF4-FFF2-40B4-BE49-F238E27FC236}">
                    <a16:creationId xmlns:a16="http://schemas.microsoft.com/office/drawing/2014/main" id="{BE2AF47B-F935-4429-8DD6-F6520A7D9408}"/>
                  </a:ext>
                </a:extLst>
              </p:cNvPr>
              <p:cNvSpPr>
                <a:spLocks noChangeArrowheads="1"/>
              </p:cNvSpPr>
              <p:nvPr/>
            </p:nvSpPr>
            <p:spPr bwMode="auto">
              <a:xfrm>
                <a:off x="1290875" y="4034046"/>
                <a:ext cx="24195" cy="241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Oval 177">
                <a:extLst>
                  <a:ext uri="{FF2B5EF4-FFF2-40B4-BE49-F238E27FC236}">
                    <a16:creationId xmlns:a16="http://schemas.microsoft.com/office/drawing/2014/main" id="{FB841787-59B3-4E76-9845-975E1674CCEB}"/>
                  </a:ext>
                </a:extLst>
              </p:cNvPr>
              <p:cNvSpPr>
                <a:spLocks noChangeArrowheads="1"/>
              </p:cNvSpPr>
              <p:nvPr/>
            </p:nvSpPr>
            <p:spPr bwMode="auto">
              <a:xfrm>
                <a:off x="1331821" y="4034046"/>
                <a:ext cx="24195" cy="2419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Oval 196">
                <a:extLst>
                  <a:ext uri="{FF2B5EF4-FFF2-40B4-BE49-F238E27FC236}">
                    <a16:creationId xmlns:a16="http://schemas.microsoft.com/office/drawing/2014/main" id="{3024DF9F-A27C-4D63-A3F6-145D6A09DEC0}"/>
                  </a:ext>
                </a:extLst>
              </p:cNvPr>
              <p:cNvSpPr>
                <a:spLocks noChangeArrowheads="1"/>
              </p:cNvSpPr>
              <p:nvPr/>
            </p:nvSpPr>
            <p:spPr bwMode="auto">
              <a:xfrm>
                <a:off x="1290875" y="3637615"/>
                <a:ext cx="24195" cy="238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Oval 197">
                <a:extLst>
                  <a:ext uri="{FF2B5EF4-FFF2-40B4-BE49-F238E27FC236}">
                    <a16:creationId xmlns:a16="http://schemas.microsoft.com/office/drawing/2014/main" id="{EB608590-2CCE-44BD-B367-5D1688901A6A}"/>
                  </a:ext>
                </a:extLst>
              </p:cNvPr>
              <p:cNvSpPr>
                <a:spLocks noChangeArrowheads="1"/>
              </p:cNvSpPr>
              <p:nvPr/>
            </p:nvSpPr>
            <p:spPr bwMode="auto">
              <a:xfrm>
                <a:off x="1331821" y="3637615"/>
                <a:ext cx="24195" cy="23823"/>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Shape 765">
                <a:extLst>
                  <a:ext uri="{FF2B5EF4-FFF2-40B4-BE49-F238E27FC236}">
                    <a16:creationId xmlns:a16="http://schemas.microsoft.com/office/drawing/2014/main" id="{11A955C1-C903-43D5-A3B3-E7E31ECA40FF}"/>
                  </a:ext>
                </a:extLst>
              </p:cNvPr>
              <p:cNvSpPr/>
              <p:nvPr/>
            </p:nvSpPr>
            <p:spPr bwMode="auto">
              <a:xfrm>
                <a:off x="975964" y="4121149"/>
                <a:ext cx="403131" cy="114277"/>
              </a:xfrm>
              <a:custGeom>
                <a:avLst/>
                <a:gdLst>
                  <a:gd name="connsiteX0" fmla="*/ 0 w 1346972"/>
                  <a:gd name="connsiteY0" fmla="*/ 0 h 381830"/>
                  <a:gd name="connsiteX1" fmla="*/ 1346972 w 1346972"/>
                  <a:gd name="connsiteY1" fmla="*/ 0 h 381830"/>
                  <a:gd name="connsiteX2" fmla="*/ 1346972 w 1346972"/>
                  <a:gd name="connsiteY2" fmla="*/ 298103 h 381830"/>
                  <a:gd name="connsiteX3" fmla="*/ 1302952 w 1346972"/>
                  <a:gd name="connsiteY3" fmla="*/ 323628 h 381830"/>
                  <a:gd name="connsiteX4" fmla="*/ 1202576 w 1346972"/>
                  <a:gd name="connsiteY4" fmla="*/ 381830 h 381830"/>
                  <a:gd name="connsiteX5" fmla="*/ 629845 w 1346972"/>
                  <a:gd name="connsiteY5" fmla="*/ 381830 h 381830"/>
                  <a:gd name="connsiteX6" fmla="*/ 592404 w 1346972"/>
                  <a:gd name="connsiteY6" fmla="*/ 360120 h 381830"/>
                  <a:gd name="connsiteX7" fmla="*/ 445455 w 1346972"/>
                  <a:gd name="connsiteY7" fmla="*/ 274913 h 381830"/>
                  <a:gd name="connsiteX8" fmla="*/ 427342 w 1346972"/>
                  <a:gd name="connsiteY8" fmla="*/ 264410 h 381830"/>
                  <a:gd name="connsiteX9" fmla="*/ 427342 w 1346972"/>
                  <a:gd name="connsiteY9" fmla="*/ 61140 h 381830"/>
                  <a:gd name="connsiteX10" fmla="*/ 363008 w 1346972"/>
                  <a:gd name="connsiteY10" fmla="*/ 61140 h 381830"/>
                  <a:gd name="connsiteX11" fmla="*/ 363008 w 1346972"/>
                  <a:gd name="connsiteY11" fmla="*/ 227107 h 381830"/>
                  <a:gd name="connsiteX12" fmla="*/ 345783 w 1346972"/>
                  <a:gd name="connsiteY12" fmla="*/ 217119 h 381830"/>
                  <a:gd name="connsiteX13" fmla="*/ 326977 w 1346972"/>
                  <a:gd name="connsiteY13" fmla="*/ 206215 h 381830"/>
                  <a:gd name="connsiteX14" fmla="*/ 326977 w 1346972"/>
                  <a:gd name="connsiteY14" fmla="*/ 61140 h 381830"/>
                  <a:gd name="connsiteX15" fmla="*/ 262643 w 1346972"/>
                  <a:gd name="connsiteY15" fmla="*/ 61140 h 381830"/>
                  <a:gd name="connsiteX16" fmla="*/ 262643 w 1346972"/>
                  <a:gd name="connsiteY16" fmla="*/ 168911 h 381830"/>
                  <a:gd name="connsiteX17" fmla="*/ 226612 w 1346972"/>
                  <a:gd name="connsiteY17" fmla="*/ 148019 h 381830"/>
                  <a:gd name="connsiteX18" fmla="*/ 226612 w 1346972"/>
                  <a:gd name="connsiteY18" fmla="*/ 61140 h 381830"/>
                  <a:gd name="connsiteX19" fmla="*/ 162278 w 1346972"/>
                  <a:gd name="connsiteY19" fmla="*/ 61140 h 381830"/>
                  <a:gd name="connsiteX20" fmla="*/ 162278 w 1346972"/>
                  <a:gd name="connsiteY20" fmla="*/ 110715 h 381830"/>
                  <a:gd name="connsiteX21" fmla="*/ 126247 w 1346972"/>
                  <a:gd name="connsiteY21" fmla="*/ 89823 h 381830"/>
                  <a:gd name="connsiteX22" fmla="*/ 126247 w 1346972"/>
                  <a:gd name="connsiteY22" fmla="*/ 61140 h 381830"/>
                  <a:gd name="connsiteX23" fmla="*/ 76781 w 1346972"/>
                  <a:gd name="connsiteY23" fmla="*/ 61140 h 381830"/>
                  <a:gd name="connsiteX24" fmla="*/ 0 w 1346972"/>
                  <a:gd name="connsiteY24" fmla="*/ 16620 h 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972" h="381830">
                    <a:moveTo>
                      <a:pt x="0" y="0"/>
                    </a:moveTo>
                    <a:lnTo>
                      <a:pt x="1346972" y="0"/>
                    </a:lnTo>
                    <a:lnTo>
                      <a:pt x="1346972" y="298103"/>
                    </a:lnTo>
                    <a:lnTo>
                      <a:pt x="1302952" y="323628"/>
                    </a:lnTo>
                    <a:lnTo>
                      <a:pt x="1202576" y="381830"/>
                    </a:lnTo>
                    <a:lnTo>
                      <a:pt x="629845" y="381830"/>
                    </a:lnTo>
                    <a:lnTo>
                      <a:pt x="592404" y="360120"/>
                    </a:lnTo>
                    <a:cubicBezTo>
                      <a:pt x="553860" y="337771"/>
                      <a:pt x="505680" y="309834"/>
                      <a:pt x="445455" y="274913"/>
                    </a:cubicBezTo>
                    <a:lnTo>
                      <a:pt x="427342" y="264410"/>
                    </a:lnTo>
                    <a:lnTo>
                      <a:pt x="427342" y="61140"/>
                    </a:lnTo>
                    <a:lnTo>
                      <a:pt x="363008" y="61140"/>
                    </a:lnTo>
                    <a:lnTo>
                      <a:pt x="363008" y="227107"/>
                    </a:lnTo>
                    <a:lnTo>
                      <a:pt x="345783" y="217119"/>
                    </a:lnTo>
                    <a:lnTo>
                      <a:pt x="326977" y="206215"/>
                    </a:lnTo>
                    <a:lnTo>
                      <a:pt x="326977" y="61140"/>
                    </a:lnTo>
                    <a:lnTo>
                      <a:pt x="262643" y="61140"/>
                    </a:lnTo>
                    <a:lnTo>
                      <a:pt x="262643" y="168911"/>
                    </a:lnTo>
                    <a:lnTo>
                      <a:pt x="226612" y="148019"/>
                    </a:lnTo>
                    <a:lnTo>
                      <a:pt x="226612" y="61140"/>
                    </a:lnTo>
                    <a:lnTo>
                      <a:pt x="162278" y="61140"/>
                    </a:lnTo>
                    <a:lnTo>
                      <a:pt x="162278" y="110715"/>
                    </a:lnTo>
                    <a:lnTo>
                      <a:pt x="126247" y="89823"/>
                    </a:lnTo>
                    <a:lnTo>
                      <a:pt x="126247" y="61140"/>
                    </a:lnTo>
                    <a:lnTo>
                      <a:pt x="76781" y="61140"/>
                    </a:lnTo>
                    <a:lnTo>
                      <a:pt x="0" y="166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CA175B01-EE41-4946-8AE6-4178F3A1BCF9}"/>
                </a:ext>
              </a:extLst>
            </p:cNvPr>
            <p:cNvGrpSpPr/>
            <p:nvPr/>
          </p:nvGrpSpPr>
          <p:grpSpPr>
            <a:xfrm>
              <a:off x="859461" y="3322964"/>
              <a:ext cx="587778" cy="591036"/>
              <a:chOff x="892466" y="3356290"/>
              <a:chExt cx="451453" cy="453957"/>
            </a:xfrm>
          </p:grpSpPr>
          <p:grpSp>
            <p:nvGrpSpPr>
              <p:cNvPr id="738" name="Group 737">
                <a:extLst>
                  <a:ext uri="{FF2B5EF4-FFF2-40B4-BE49-F238E27FC236}">
                    <a16:creationId xmlns:a16="http://schemas.microsoft.com/office/drawing/2014/main" id="{F8BC592D-1231-4489-A6A8-68906DF675FC}"/>
                  </a:ext>
                </a:extLst>
              </p:cNvPr>
              <p:cNvGrpSpPr/>
              <p:nvPr/>
            </p:nvGrpSpPr>
            <p:grpSpPr>
              <a:xfrm flipH="1">
                <a:off x="892466" y="3356290"/>
                <a:ext cx="451453" cy="453957"/>
                <a:chOff x="2593291" y="4312951"/>
                <a:chExt cx="924471" cy="929599"/>
              </a:xfrm>
            </p:grpSpPr>
            <p:sp>
              <p:nvSpPr>
                <p:cNvPr id="747" name="Freeform 60">
                  <a:extLst>
                    <a:ext uri="{FF2B5EF4-FFF2-40B4-BE49-F238E27FC236}">
                      <a16:creationId xmlns:a16="http://schemas.microsoft.com/office/drawing/2014/main" id="{3344F84D-C9A6-47AA-A56A-A750CE33EE03}"/>
                    </a:ext>
                  </a:extLst>
                </p:cNvPr>
                <p:cNvSpPr>
                  <a:spLocks/>
                </p:cNvSpPr>
                <p:nvPr/>
              </p:nvSpPr>
              <p:spPr bwMode="auto">
                <a:xfrm>
                  <a:off x="2632594" y="4352255"/>
                  <a:ext cx="584416" cy="587834"/>
                </a:xfrm>
                <a:custGeom>
                  <a:avLst/>
                  <a:gdLst>
                    <a:gd name="T0" fmla="*/ 45 w 252"/>
                    <a:gd name="T1" fmla="*/ 207 h 252"/>
                    <a:gd name="T2" fmla="*/ 207 w 252"/>
                    <a:gd name="T3" fmla="*/ 207 h 252"/>
                    <a:gd name="T4" fmla="*/ 207 w 252"/>
                    <a:gd name="T5" fmla="*/ 45 h 252"/>
                    <a:gd name="T6" fmla="*/ 45 w 252"/>
                    <a:gd name="T7" fmla="*/ 45 h 252"/>
                    <a:gd name="T8" fmla="*/ 45 w 252"/>
                    <a:gd name="T9" fmla="*/ 207 h 252"/>
                  </a:gdLst>
                  <a:ahLst/>
                  <a:cxnLst>
                    <a:cxn ang="0">
                      <a:pos x="T0" y="T1"/>
                    </a:cxn>
                    <a:cxn ang="0">
                      <a:pos x="T2" y="T3"/>
                    </a:cxn>
                    <a:cxn ang="0">
                      <a:pos x="T4" y="T5"/>
                    </a:cxn>
                    <a:cxn ang="0">
                      <a:pos x="T6" y="T7"/>
                    </a:cxn>
                    <a:cxn ang="0">
                      <a:pos x="T8" y="T9"/>
                    </a:cxn>
                  </a:cxnLst>
                  <a:rect l="0" t="0" r="r" b="b"/>
                  <a:pathLst>
                    <a:path w="252" h="252">
                      <a:moveTo>
                        <a:pt x="45" y="207"/>
                      </a:moveTo>
                      <a:cubicBezTo>
                        <a:pt x="90" y="252"/>
                        <a:pt x="163" y="252"/>
                        <a:pt x="207" y="207"/>
                      </a:cubicBezTo>
                      <a:cubicBezTo>
                        <a:pt x="252" y="162"/>
                        <a:pt x="252" y="90"/>
                        <a:pt x="207" y="45"/>
                      </a:cubicBezTo>
                      <a:cubicBezTo>
                        <a:pt x="163" y="0"/>
                        <a:pt x="90" y="0"/>
                        <a:pt x="45" y="45"/>
                      </a:cubicBezTo>
                      <a:cubicBezTo>
                        <a:pt x="0" y="90"/>
                        <a:pt x="0" y="162"/>
                        <a:pt x="45" y="207"/>
                      </a:cubicBezTo>
                    </a:path>
                  </a:pathLst>
                </a:custGeom>
                <a:solidFill>
                  <a:srgbClr val="E6E6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64">
                  <a:extLst>
                    <a:ext uri="{FF2B5EF4-FFF2-40B4-BE49-F238E27FC236}">
                      <a16:creationId xmlns:a16="http://schemas.microsoft.com/office/drawing/2014/main" id="{9FE6F2CC-D481-4EC4-8F95-A9A605D17F57}"/>
                    </a:ext>
                  </a:extLst>
                </p:cNvPr>
                <p:cNvSpPr>
                  <a:spLocks noEditPoints="1"/>
                </p:cNvSpPr>
                <p:nvPr/>
              </p:nvSpPr>
              <p:spPr bwMode="auto">
                <a:xfrm>
                  <a:off x="2593291" y="4312951"/>
                  <a:ext cx="669857" cy="673275"/>
                </a:xfrm>
                <a:custGeom>
                  <a:avLst/>
                  <a:gdLst>
                    <a:gd name="T0" fmla="*/ 289 w 289"/>
                    <a:gd name="T1" fmla="*/ 268 h 289"/>
                    <a:gd name="T2" fmla="*/ 246 w 289"/>
                    <a:gd name="T3" fmla="*/ 224 h 289"/>
                    <a:gd name="T4" fmla="*/ 236 w 289"/>
                    <a:gd name="T5" fmla="*/ 51 h 289"/>
                    <a:gd name="T6" fmla="*/ 51 w 289"/>
                    <a:gd name="T7" fmla="*/ 51 h 289"/>
                    <a:gd name="T8" fmla="*/ 51 w 289"/>
                    <a:gd name="T9" fmla="*/ 235 h 289"/>
                    <a:gd name="T10" fmla="*/ 225 w 289"/>
                    <a:gd name="T11" fmla="*/ 245 h 289"/>
                    <a:gd name="T12" fmla="*/ 268 w 289"/>
                    <a:gd name="T13" fmla="*/ 289 h 289"/>
                    <a:gd name="T14" fmla="*/ 289 w 289"/>
                    <a:gd name="T15" fmla="*/ 268 h 289"/>
                    <a:gd name="T16" fmla="*/ 70 w 289"/>
                    <a:gd name="T17" fmla="*/ 216 h 289"/>
                    <a:gd name="T18" fmla="*/ 70 w 289"/>
                    <a:gd name="T19" fmla="*/ 70 h 289"/>
                    <a:gd name="T20" fmla="*/ 216 w 289"/>
                    <a:gd name="T21" fmla="*/ 70 h 289"/>
                    <a:gd name="T22" fmla="*/ 216 w 289"/>
                    <a:gd name="T23" fmla="*/ 216 h 289"/>
                    <a:gd name="T24" fmla="*/ 70 w 289"/>
                    <a:gd name="T25" fmla="*/ 21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289">
                      <a:moveTo>
                        <a:pt x="289" y="268"/>
                      </a:moveTo>
                      <a:cubicBezTo>
                        <a:pt x="246" y="224"/>
                        <a:pt x="246" y="224"/>
                        <a:pt x="246" y="224"/>
                      </a:cubicBezTo>
                      <a:cubicBezTo>
                        <a:pt x="286" y="173"/>
                        <a:pt x="283" y="98"/>
                        <a:pt x="236" y="51"/>
                      </a:cubicBezTo>
                      <a:cubicBezTo>
                        <a:pt x="185" y="0"/>
                        <a:pt x="102" y="0"/>
                        <a:pt x="51" y="51"/>
                      </a:cubicBezTo>
                      <a:cubicBezTo>
                        <a:pt x="0" y="102"/>
                        <a:pt x="0" y="184"/>
                        <a:pt x="51" y="235"/>
                      </a:cubicBezTo>
                      <a:cubicBezTo>
                        <a:pt x="98" y="283"/>
                        <a:pt x="173" y="286"/>
                        <a:pt x="225" y="245"/>
                      </a:cubicBezTo>
                      <a:cubicBezTo>
                        <a:pt x="268" y="289"/>
                        <a:pt x="268" y="289"/>
                        <a:pt x="268" y="289"/>
                      </a:cubicBezTo>
                      <a:lnTo>
                        <a:pt x="289" y="268"/>
                      </a:lnTo>
                      <a:close/>
                      <a:moveTo>
                        <a:pt x="70" y="216"/>
                      </a:moveTo>
                      <a:cubicBezTo>
                        <a:pt x="30" y="176"/>
                        <a:pt x="30" y="110"/>
                        <a:pt x="70" y="70"/>
                      </a:cubicBezTo>
                      <a:cubicBezTo>
                        <a:pt x="111" y="30"/>
                        <a:pt x="176" y="30"/>
                        <a:pt x="216" y="70"/>
                      </a:cubicBezTo>
                      <a:cubicBezTo>
                        <a:pt x="257" y="110"/>
                        <a:pt x="257" y="176"/>
                        <a:pt x="216" y="216"/>
                      </a:cubicBezTo>
                      <a:cubicBezTo>
                        <a:pt x="176" y="256"/>
                        <a:pt x="111" y="256"/>
                        <a:pt x="70" y="21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65">
                  <a:extLst>
                    <a:ext uri="{FF2B5EF4-FFF2-40B4-BE49-F238E27FC236}">
                      <a16:creationId xmlns:a16="http://schemas.microsoft.com/office/drawing/2014/main" id="{A8333873-5886-4080-9CCE-9210550D0E40}"/>
                    </a:ext>
                  </a:extLst>
                </p:cNvPr>
                <p:cNvSpPr>
                  <a:spLocks/>
                </p:cNvSpPr>
                <p:nvPr/>
              </p:nvSpPr>
              <p:spPr bwMode="auto">
                <a:xfrm>
                  <a:off x="3157201" y="4878571"/>
                  <a:ext cx="360561" cy="363979"/>
                </a:xfrm>
                <a:custGeom>
                  <a:avLst/>
                  <a:gdLst>
                    <a:gd name="T0" fmla="*/ 122 w 156"/>
                    <a:gd name="T1" fmla="*/ 153 h 156"/>
                    <a:gd name="T2" fmla="*/ 153 w 156"/>
                    <a:gd name="T3" fmla="*/ 122 h 156"/>
                    <a:gd name="T4" fmla="*/ 153 w 156"/>
                    <a:gd name="T5" fmla="*/ 113 h 156"/>
                    <a:gd name="T6" fmla="*/ 43 w 156"/>
                    <a:gd name="T7" fmla="*/ 2 h 156"/>
                    <a:gd name="T8" fmla="*/ 34 w 156"/>
                    <a:gd name="T9" fmla="*/ 2 h 156"/>
                    <a:gd name="T10" fmla="*/ 3 w 156"/>
                    <a:gd name="T11" fmla="*/ 33 h 156"/>
                    <a:gd name="T12" fmla="*/ 3 w 156"/>
                    <a:gd name="T13" fmla="*/ 43 h 156"/>
                    <a:gd name="T14" fmla="*/ 113 w 156"/>
                    <a:gd name="T15" fmla="*/ 153 h 156"/>
                    <a:gd name="T16" fmla="*/ 122 w 156"/>
                    <a:gd name="T17" fmla="*/ 1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6">
                      <a:moveTo>
                        <a:pt x="122" y="153"/>
                      </a:moveTo>
                      <a:cubicBezTo>
                        <a:pt x="153" y="122"/>
                        <a:pt x="153" y="122"/>
                        <a:pt x="153" y="122"/>
                      </a:cubicBezTo>
                      <a:cubicBezTo>
                        <a:pt x="156" y="120"/>
                        <a:pt x="156" y="115"/>
                        <a:pt x="153" y="113"/>
                      </a:cubicBezTo>
                      <a:cubicBezTo>
                        <a:pt x="43" y="2"/>
                        <a:pt x="43" y="2"/>
                        <a:pt x="43" y="2"/>
                      </a:cubicBezTo>
                      <a:cubicBezTo>
                        <a:pt x="41" y="0"/>
                        <a:pt x="36" y="0"/>
                        <a:pt x="34" y="2"/>
                      </a:cubicBezTo>
                      <a:cubicBezTo>
                        <a:pt x="3" y="33"/>
                        <a:pt x="3" y="33"/>
                        <a:pt x="3" y="33"/>
                      </a:cubicBezTo>
                      <a:cubicBezTo>
                        <a:pt x="0" y="36"/>
                        <a:pt x="0" y="40"/>
                        <a:pt x="3" y="43"/>
                      </a:cubicBezTo>
                      <a:cubicBezTo>
                        <a:pt x="113" y="153"/>
                        <a:pt x="113" y="153"/>
                        <a:pt x="113" y="153"/>
                      </a:cubicBezTo>
                      <a:cubicBezTo>
                        <a:pt x="115" y="156"/>
                        <a:pt x="120" y="156"/>
                        <a:pt x="122" y="15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67">
                  <a:extLst>
                    <a:ext uri="{FF2B5EF4-FFF2-40B4-BE49-F238E27FC236}">
                      <a16:creationId xmlns:a16="http://schemas.microsoft.com/office/drawing/2014/main" id="{E0C54A8C-F0AB-4937-9ABE-6F3666209EC8}"/>
                    </a:ext>
                  </a:extLst>
                </p:cNvPr>
                <p:cNvSpPr>
                  <a:spLocks/>
                </p:cNvSpPr>
                <p:nvPr/>
              </p:nvSpPr>
              <p:spPr bwMode="auto">
                <a:xfrm>
                  <a:off x="3157201" y="4921291"/>
                  <a:ext cx="360561" cy="321258"/>
                </a:xfrm>
                <a:custGeom>
                  <a:avLst/>
                  <a:gdLst>
                    <a:gd name="T0" fmla="*/ 3 w 156"/>
                    <a:gd name="T1" fmla="*/ 15 h 138"/>
                    <a:gd name="T2" fmla="*/ 18 w 156"/>
                    <a:gd name="T3" fmla="*/ 0 h 138"/>
                    <a:gd name="T4" fmla="*/ 126 w 156"/>
                    <a:gd name="T5" fmla="*/ 107 h 138"/>
                    <a:gd name="T6" fmla="*/ 130 w 156"/>
                    <a:gd name="T7" fmla="*/ 107 h 138"/>
                    <a:gd name="T8" fmla="*/ 148 w 156"/>
                    <a:gd name="T9" fmla="*/ 89 h 138"/>
                    <a:gd name="T10" fmla="*/ 154 w 156"/>
                    <a:gd name="T11" fmla="*/ 95 h 138"/>
                    <a:gd name="T12" fmla="*/ 154 w 156"/>
                    <a:gd name="T13" fmla="*/ 104 h 138"/>
                    <a:gd name="T14" fmla="*/ 122 w 156"/>
                    <a:gd name="T15" fmla="*/ 136 h 138"/>
                    <a:gd name="T16" fmla="*/ 113 w 156"/>
                    <a:gd name="T17" fmla="*/ 136 h 138"/>
                    <a:gd name="T18" fmla="*/ 3 w 156"/>
                    <a:gd name="T19" fmla="*/ 25 h 138"/>
                    <a:gd name="T20" fmla="*/ 3 w 156"/>
                    <a:gd name="T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8">
                      <a:moveTo>
                        <a:pt x="3" y="15"/>
                      </a:moveTo>
                      <a:cubicBezTo>
                        <a:pt x="18" y="0"/>
                        <a:pt x="18" y="0"/>
                        <a:pt x="18" y="0"/>
                      </a:cubicBezTo>
                      <a:cubicBezTo>
                        <a:pt x="126" y="107"/>
                        <a:pt x="126" y="107"/>
                        <a:pt x="126" y="107"/>
                      </a:cubicBezTo>
                      <a:cubicBezTo>
                        <a:pt x="127" y="108"/>
                        <a:pt x="129" y="108"/>
                        <a:pt x="130" y="107"/>
                      </a:cubicBezTo>
                      <a:cubicBezTo>
                        <a:pt x="148" y="89"/>
                        <a:pt x="148" y="89"/>
                        <a:pt x="148" y="89"/>
                      </a:cubicBezTo>
                      <a:cubicBezTo>
                        <a:pt x="154" y="95"/>
                        <a:pt x="154" y="95"/>
                        <a:pt x="154" y="95"/>
                      </a:cubicBezTo>
                      <a:cubicBezTo>
                        <a:pt x="156" y="97"/>
                        <a:pt x="156" y="101"/>
                        <a:pt x="154" y="104"/>
                      </a:cubicBezTo>
                      <a:cubicBezTo>
                        <a:pt x="122" y="136"/>
                        <a:pt x="122" y="136"/>
                        <a:pt x="122" y="136"/>
                      </a:cubicBezTo>
                      <a:cubicBezTo>
                        <a:pt x="120" y="138"/>
                        <a:pt x="116" y="138"/>
                        <a:pt x="113" y="136"/>
                      </a:cubicBezTo>
                      <a:cubicBezTo>
                        <a:pt x="3" y="25"/>
                        <a:pt x="3" y="25"/>
                        <a:pt x="3" y="25"/>
                      </a:cubicBezTo>
                      <a:cubicBezTo>
                        <a:pt x="0" y="22"/>
                        <a:pt x="0" y="18"/>
                        <a:pt x="3" y="15"/>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9" name="Group 738">
                <a:extLst>
                  <a:ext uri="{FF2B5EF4-FFF2-40B4-BE49-F238E27FC236}">
                    <a16:creationId xmlns:a16="http://schemas.microsoft.com/office/drawing/2014/main" id="{3F1871E5-B2E9-4A7E-9C57-BDDE3CFB4333}"/>
                  </a:ext>
                </a:extLst>
              </p:cNvPr>
              <p:cNvGrpSpPr/>
              <p:nvPr/>
            </p:nvGrpSpPr>
            <p:grpSpPr>
              <a:xfrm>
                <a:off x="1083072" y="3433338"/>
                <a:ext cx="154379" cy="171350"/>
                <a:chOff x="5925200" y="3293204"/>
                <a:chExt cx="515824" cy="572529"/>
              </a:xfrm>
            </p:grpSpPr>
            <p:sp>
              <p:nvSpPr>
                <p:cNvPr id="740" name="Freeform 357">
                  <a:extLst>
                    <a:ext uri="{FF2B5EF4-FFF2-40B4-BE49-F238E27FC236}">
                      <a16:creationId xmlns:a16="http://schemas.microsoft.com/office/drawing/2014/main" id="{AF4EFA6D-E58D-48E9-80CC-36BF37ECB4CE}"/>
                    </a:ext>
                  </a:extLst>
                </p:cNvPr>
                <p:cNvSpPr>
                  <a:spLocks noEditPoints="1"/>
                </p:cNvSpPr>
                <p:nvPr/>
              </p:nvSpPr>
              <p:spPr bwMode="auto">
                <a:xfrm rot="2700000">
                  <a:off x="5954544" y="3455891"/>
                  <a:ext cx="327262" cy="280456"/>
                </a:xfrm>
                <a:custGeom>
                  <a:avLst/>
                  <a:gdLst>
                    <a:gd name="T0" fmla="*/ 327 w 337"/>
                    <a:gd name="T1" fmla="*/ 18 h 289"/>
                    <a:gd name="T2" fmla="*/ 309 w 337"/>
                    <a:gd name="T3" fmla="*/ 0 h 289"/>
                    <a:gd name="T4" fmla="*/ 269 w 337"/>
                    <a:gd name="T5" fmla="*/ 39 h 289"/>
                    <a:gd name="T6" fmla="*/ 269 w 337"/>
                    <a:gd name="T7" fmla="*/ 39 h 289"/>
                    <a:gd name="T8" fmla="*/ 125 w 337"/>
                    <a:gd name="T9" fmla="*/ 184 h 289"/>
                    <a:gd name="T10" fmla="*/ 116 w 337"/>
                    <a:gd name="T11" fmla="*/ 173 h 289"/>
                    <a:gd name="T12" fmla="*/ 26 w 337"/>
                    <a:gd name="T13" fmla="*/ 173 h 289"/>
                    <a:gd name="T14" fmla="*/ 26 w 337"/>
                    <a:gd name="T15" fmla="*/ 264 h 289"/>
                    <a:gd name="T16" fmla="*/ 115 w 337"/>
                    <a:gd name="T17" fmla="*/ 265 h 289"/>
                    <a:gd name="T18" fmla="*/ 116 w 337"/>
                    <a:gd name="T19" fmla="*/ 265 h 289"/>
                    <a:gd name="T20" fmla="*/ 157 w 337"/>
                    <a:gd name="T21" fmla="*/ 223 h 289"/>
                    <a:gd name="T22" fmla="*/ 230 w 337"/>
                    <a:gd name="T23" fmla="*/ 151 h 289"/>
                    <a:gd name="T24" fmla="*/ 327 w 337"/>
                    <a:gd name="T25" fmla="*/ 53 h 289"/>
                    <a:gd name="T26" fmla="*/ 327 w 337"/>
                    <a:gd name="T27" fmla="*/ 18 h 289"/>
                    <a:gd name="T28" fmla="*/ 97 w 337"/>
                    <a:gd name="T29" fmla="*/ 245 h 289"/>
                    <a:gd name="T30" fmla="*/ 44 w 337"/>
                    <a:gd name="T31" fmla="*/ 245 h 289"/>
                    <a:gd name="T32" fmla="*/ 44 w 337"/>
                    <a:gd name="T33" fmla="*/ 192 h 289"/>
                    <a:gd name="T34" fmla="*/ 97 w 337"/>
                    <a:gd name="T35" fmla="*/ 192 h 289"/>
                    <a:gd name="T36" fmla="*/ 97 w 337"/>
                    <a:gd name="T37"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89">
                      <a:moveTo>
                        <a:pt x="327" y="18"/>
                      </a:moveTo>
                      <a:cubicBezTo>
                        <a:pt x="309" y="0"/>
                        <a:pt x="309" y="0"/>
                        <a:pt x="309" y="0"/>
                      </a:cubicBezTo>
                      <a:cubicBezTo>
                        <a:pt x="269" y="39"/>
                        <a:pt x="269" y="39"/>
                        <a:pt x="269" y="39"/>
                      </a:cubicBezTo>
                      <a:cubicBezTo>
                        <a:pt x="269" y="39"/>
                        <a:pt x="269" y="39"/>
                        <a:pt x="269" y="39"/>
                      </a:cubicBezTo>
                      <a:cubicBezTo>
                        <a:pt x="125" y="184"/>
                        <a:pt x="125" y="184"/>
                        <a:pt x="125" y="184"/>
                      </a:cubicBezTo>
                      <a:cubicBezTo>
                        <a:pt x="123" y="180"/>
                        <a:pt x="120" y="176"/>
                        <a:pt x="116" y="173"/>
                      </a:cubicBezTo>
                      <a:cubicBezTo>
                        <a:pt x="91" y="148"/>
                        <a:pt x="51" y="148"/>
                        <a:pt x="26" y="173"/>
                      </a:cubicBezTo>
                      <a:cubicBezTo>
                        <a:pt x="0" y="198"/>
                        <a:pt x="0" y="239"/>
                        <a:pt x="26" y="264"/>
                      </a:cubicBezTo>
                      <a:cubicBezTo>
                        <a:pt x="50" y="289"/>
                        <a:pt x="90" y="289"/>
                        <a:pt x="115" y="265"/>
                      </a:cubicBezTo>
                      <a:cubicBezTo>
                        <a:pt x="116" y="265"/>
                        <a:pt x="116" y="265"/>
                        <a:pt x="116" y="265"/>
                      </a:cubicBezTo>
                      <a:cubicBezTo>
                        <a:pt x="157" y="223"/>
                        <a:pt x="157" y="223"/>
                        <a:pt x="157" y="223"/>
                      </a:cubicBezTo>
                      <a:cubicBezTo>
                        <a:pt x="230" y="151"/>
                        <a:pt x="230" y="151"/>
                        <a:pt x="230" y="151"/>
                      </a:cubicBezTo>
                      <a:cubicBezTo>
                        <a:pt x="327" y="53"/>
                        <a:pt x="327" y="53"/>
                        <a:pt x="327" y="53"/>
                      </a:cubicBezTo>
                      <a:cubicBezTo>
                        <a:pt x="337" y="44"/>
                        <a:pt x="337" y="28"/>
                        <a:pt x="327" y="18"/>
                      </a:cubicBezTo>
                      <a:close/>
                      <a:moveTo>
                        <a:pt x="97" y="245"/>
                      </a:moveTo>
                      <a:cubicBezTo>
                        <a:pt x="83" y="260"/>
                        <a:pt x="59" y="260"/>
                        <a:pt x="44" y="245"/>
                      </a:cubicBezTo>
                      <a:cubicBezTo>
                        <a:pt x="30" y="230"/>
                        <a:pt x="30" y="207"/>
                        <a:pt x="44" y="192"/>
                      </a:cubicBezTo>
                      <a:cubicBezTo>
                        <a:pt x="59" y="177"/>
                        <a:pt x="83" y="177"/>
                        <a:pt x="97" y="192"/>
                      </a:cubicBezTo>
                      <a:cubicBezTo>
                        <a:pt x="112" y="207"/>
                        <a:pt x="112" y="230"/>
                        <a:pt x="97" y="24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31">
                  <a:extLst>
                    <a:ext uri="{FF2B5EF4-FFF2-40B4-BE49-F238E27FC236}">
                      <a16:creationId xmlns:a16="http://schemas.microsoft.com/office/drawing/2014/main" id="{8C23033A-A6AD-4A36-9087-54D7F3D2FFB9}"/>
                    </a:ext>
                  </a:extLst>
                </p:cNvPr>
                <p:cNvSpPr>
                  <a:spLocks/>
                </p:cNvSpPr>
                <p:nvPr/>
              </p:nvSpPr>
              <p:spPr bwMode="auto">
                <a:xfrm>
                  <a:off x="6135709" y="3293204"/>
                  <a:ext cx="305315" cy="572529"/>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AutoShape 354">
                  <a:extLst>
                    <a:ext uri="{FF2B5EF4-FFF2-40B4-BE49-F238E27FC236}">
                      <a16:creationId xmlns:a16="http://schemas.microsoft.com/office/drawing/2014/main" id="{BF767585-487C-43E6-B946-930EE80B3989}"/>
                    </a:ext>
                  </a:extLst>
                </p:cNvPr>
                <p:cNvSpPr>
                  <a:spLocks noChangeAspect="1" noChangeArrowheads="1" noTextEdit="1"/>
                </p:cNvSpPr>
                <p:nvPr/>
              </p:nvSpPr>
              <p:spPr bwMode="auto">
                <a:xfrm rot="2700000">
                  <a:off x="5953988" y="3415490"/>
                  <a:ext cx="317604" cy="37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356">
                  <a:extLst>
                    <a:ext uri="{FF2B5EF4-FFF2-40B4-BE49-F238E27FC236}">
                      <a16:creationId xmlns:a16="http://schemas.microsoft.com/office/drawing/2014/main" id="{18EAC4F7-06F4-42AE-A7B2-A6779593092A}"/>
                    </a:ext>
                  </a:extLst>
                </p:cNvPr>
                <p:cNvSpPr>
                  <a:spLocks noEditPoints="1"/>
                </p:cNvSpPr>
                <p:nvPr/>
              </p:nvSpPr>
              <p:spPr bwMode="auto">
                <a:xfrm rot="2700000">
                  <a:off x="6088185" y="3452920"/>
                  <a:ext cx="124070" cy="375180"/>
                </a:xfrm>
                <a:custGeom>
                  <a:avLst/>
                  <a:gdLst>
                    <a:gd name="T0" fmla="*/ 64 w 128"/>
                    <a:gd name="T1" fmla="*/ 258 h 387"/>
                    <a:gd name="T2" fmla="*/ 50 w 128"/>
                    <a:gd name="T3" fmla="*/ 260 h 387"/>
                    <a:gd name="T4" fmla="*/ 50 w 128"/>
                    <a:gd name="T5" fmla="*/ 90 h 387"/>
                    <a:gd name="T6" fmla="*/ 50 w 128"/>
                    <a:gd name="T7" fmla="*/ 24 h 387"/>
                    <a:gd name="T8" fmla="*/ 50 w 128"/>
                    <a:gd name="T9" fmla="*/ 0 h 387"/>
                    <a:gd name="T10" fmla="*/ 26 w 128"/>
                    <a:gd name="T11" fmla="*/ 0 h 387"/>
                    <a:gd name="T12" fmla="*/ 25 w 128"/>
                    <a:gd name="T13" fmla="*/ 0 h 387"/>
                    <a:gd name="T14" fmla="*/ 0 w 128"/>
                    <a:gd name="T15" fmla="*/ 24 h 387"/>
                    <a:gd name="T16" fmla="*/ 0 w 128"/>
                    <a:gd name="T17" fmla="*/ 162 h 387"/>
                    <a:gd name="T18" fmla="*/ 0 w 128"/>
                    <a:gd name="T19" fmla="*/ 264 h 387"/>
                    <a:gd name="T20" fmla="*/ 0 w 128"/>
                    <a:gd name="T21" fmla="*/ 324 h 387"/>
                    <a:gd name="T22" fmla="*/ 0 w 128"/>
                    <a:gd name="T23" fmla="*/ 324 h 387"/>
                    <a:gd name="T24" fmla="*/ 64 w 128"/>
                    <a:gd name="T25" fmla="*/ 387 h 387"/>
                    <a:gd name="T26" fmla="*/ 128 w 128"/>
                    <a:gd name="T27" fmla="*/ 322 h 387"/>
                    <a:gd name="T28" fmla="*/ 64 w 128"/>
                    <a:gd name="T29" fmla="*/ 258 h 387"/>
                    <a:gd name="T30" fmla="*/ 64 w 128"/>
                    <a:gd name="T31" fmla="*/ 360 h 387"/>
                    <a:gd name="T32" fmla="*/ 27 w 128"/>
                    <a:gd name="T33" fmla="*/ 322 h 387"/>
                    <a:gd name="T34" fmla="*/ 64 w 128"/>
                    <a:gd name="T35" fmla="*/ 285 h 387"/>
                    <a:gd name="T36" fmla="*/ 102 w 128"/>
                    <a:gd name="T37" fmla="*/ 322 h 387"/>
                    <a:gd name="T38" fmla="*/ 64 w 128"/>
                    <a:gd name="T39" fmla="*/ 36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387">
                      <a:moveTo>
                        <a:pt x="64" y="258"/>
                      </a:moveTo>
                      <a:cubicBezTo>
                        <a:pt x="59" y="258"/>
                        <a:pt x="55" y="259"/>
                        <a:pt x="50" y="260"/>
                      </a:cubicBezTo>
                      <a:cubicBezTo>
                        <a:pt x="50" y="90"/>
                        <a:pt x="50" y="90"/>
                        <a:pt x="50" y="90"/>
                      </a:cubicBezTo>
                      <a:cubicBezTo>
                        <a:pt x="50" y="24"/>
                        <a:pt x="50" y="24"/>
                        <a:pt x="50" y="24"/>
                      </a:cubicBezTo>
                      <a:cubicBezTo>
                        <a:pt x="50" y="0"/>
                        <a:pt x="50" y="0"/>
                        <a:pt x="50" y="0"/>
                      </a:cubicBezTo>
                      <a:cubicBezTo>
                        <a:pt x="26" y="0"/>
                        <a:pt x="26" y="0"/>
                        <a:pt x="26" y="0"/>
                      </a:cubicBezTo>
                      <a:cubicBezTo>
                        <a:pt x="25" y="0"/>
                        <a:pt x="25" y="0"/>
                        <a:pt x="25" y="0"/>
                      </a:cubicBezTo>
                      <a:cubicBezTo>
                        <a:pt x="11" y="0"/>
                        <a:pt x="0" y="11"/>
                        <a:pt x="0" y="24"/>
                      </a:cubicBezTo>
                      <a:cubicBezTo>
                        <a:pt x="0" y="162"/>
                        <a:pt x="0" y="162"/>
                        <a:pt x="0" y="162"/>
                      </a:cubicBezTo>
                      <a:cubicBezTo>
                        <a:pt x="0" y="264"/>
                        <a:pt x="0" y="264"/>
                        <a:pt x="0" y="264"/>
                      </a:cubicBezTo>
                      <a:cubicBezTo>
                        <a:pt x="0" y="324"/>
                        <a:pt x="0" y="324"/>
                        <a:pt x="0" y="324"/>
                      </a:cubicBezTo>
                      <a:cubicBezTo>
                        <a:pt x="0" y="324"/>
                        <a:pt x="0" y="324"/>
                        <a:pt x="0" y="324"/>
                      </a:cubicBezTo>
                      <a:cubicBezTo>
                        <a:pt x="1" y="358"/>
                        <a:pt x="29" y="387"/>
                        <a:pt x="64" y="387"/>
                      </a:cubicBezTo>
                      <a:cubicBezTo>
                        <a:pt x="100" y="387"/>
                        <a:pt x="128" y="358"/>
                        <a:pt x="128" y="322"/>
                      </a:cubicBezTo>
                      <a:cubicBezTo>
                        <a:pt x="128" y="287"/>
                        <a:pt x="100" y="258"/>
                        <a:pt x="64" y="258"/>
                      </a:cubicBezTo>
                      <a:close/>
                      <a:moveTo>
                        <a:pt x="64" y="360"/>
                      </a:moveTo>
                      <a:cubicBezTo>
                        <a:pt x="43" y="360"/>
                        <a:pt x="27" y="343"/>
                        <a:pt x="27" y="322"/>
                      </a:cubicBezTo>
                      <a:cubicBezTo>
                        <a:pt x="27" y="302"/>
                        <a:pt x="43" y="285"/>
                        <a:pt x="64" y="285"/>
                      </a:cubicBezTo>
                      <a:cubicBezTo>
                        <a:pt x="85" y="285"/>
                        <a:pt x="102" y="302"/>
                        <a:pt x="102" y="322"/>
                      </a:cubicBezTo>
                      <a:cubicBezTo>
                        <a:pt x="102" y="343"/>
                        <a:pt x="85" y="360"/>
                        <a:pt x="64" y="36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Oval 358">
                  <a:extLst>
                    <a:ext uri="{FF2B5EF4-FFF2-40B4-BE49-F238E27FC236}">
                      <a16:creationId xmlns:a16="http://schemas.microsoft.com/office/drawing/2014/main" id="{B606B7D9-7B27-4E7A-8279-44DF8020B331}"/>
                    </a:ext>
                  </a:extLst>
                </p:cNvPr>
                <p:cNvSpPr>
                  <a:spLocks noChangeArrowheads="1"/>
                </p:cNvSpPr>
                <p:nvPr/>
              </p:nvSpPr>
              <p:spPr bwMode="auto">
                <a:xfrm rot="2700000">
                  <a:off x="6105462" y="3602056"/>
                  <a:ext cx="31203" cy="3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359">
                  <a:extLst>
                    <a:ext uri="{FF2B5EF4-FFF2-40B4-BE49-F238E27FC236}">
                      <a16:creationId xmlns:a16="http://schemas.microsoft.com/office/drawing/2014/main" id="{6C8B2BDF-3D47-4369-BB9F-592EF106DB4D}"/>
                    </a:ext>
                  </a:extLst>
                </p:cNvPr>
                <p:cNvSpPr>
                  <a:spLocks/>
                </p:cNvSpPr>
                <p:nvPr/>
              </p:nvSpPr>
              <p:spPr bwMode="auto">
                <a:xfrm rot="2700000">
                  <a:off x="6111691" y="3607311"/>
                  <a:ext cx="20059" cy="20431"/>
                </a:xfrm>
                <a:custGeom>
                  <a:avLst/>
                  <a:gdLst>
                    <a:gd name="T0" fmla="*/ 20 w 21"/>
                    <a:gd name="T1" fmla="*/ 20 h 21"/>
                    <a:gd name="T2" fmla="*/ 17 w 21"/>
                    <a:gd name="T3" fmla="*/ 20 h 21"/>
                    <a:gd name="T4" fmla="*/ 1 w 21"/>
                    <a:gd name="T5" fmla="*/ 4 h 21"/>
                    <a:gd name="T6" fmla="*/ 1 w 21"/>
                    <a:gd name="T7" fmla="*/ 1 h 21"/>
                    <a:gd name="T8" fmla="*/ 1 w 21"/>
                    <a:gd name="T9" fmla="*/ 1 h 21"/>
                    <a:gd name="T10" fmla="*/ 4 w 21"/>
                    <a:gd name="T11" fmla="*/ 1 h 21"/>
                    <a:gd name="T12" fmla="*/ 20 w 21"/>
                    <a:gd name="T13" fmla="*/ 17 h 21"/>
                    <a:gd name="T14" fmla="*/ 20 w 21"/>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0" y="20"/>
                      </a:moveTo>
                      <a:cubicBezTo>
                        <a:pt x="19" y="21"/>
                        <a:pt x="18" y="21"/>
                        <a:pt x="17" y="20"/>
                      </a:cubicBezTo>
                      <a:cubicBezTo>
                        <a:pt x="1" y="4"/>
                        <a:pt x="1" y="4"/>
                        <a:pt x="1" y="4"/>
                      </a:cubicBezTo>
                      <a:cubicBezTo>
                        <a:pt x="0" y="4"/>
                        <a:pt x="0" y="2"/>
                        <a:pt x="1" y="1"/>
                      </a:cubicBezTo>
                      <a:cubicBezTo>
                        <a:pt x="1" y="1"/>
                        <a:pt x="1" y="1"/>
                        <a:pt x="1" y="1"/>
                      </a:cubicBezTo>
                      <a:cubicBezTo>
                        <a:pt x="2" y="0"/>
                        <a:pt x="3" y="0"/>
                        <a:pt x="4" y="1"/>
                      </a:cubicBezTo>
                      <a:cubicBezTo>
                        <a:pt x="20" y="17"/>
                        <a:pt x="20" y="17"/>
                        <a:pt x="20" y="17"/>
                      </a:cubicBezTo>
                      <a:cubicBezTo>
                        <a:pt x="21" y="18"/>
                        <a:pt x="21" y="20"/>
                        <a:pt x="20" y="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360">
                  <a:extLst>
                    <a:ext uri="{FF2B5EF4-FFF2-40B4-BE49-F238E27FC236}">
                      <a16:creationId xmlns:a16="http://schemas.microsoft.com/office/drawing/2014/main" id="{1F80FD11-7190-42F1-99EB-BA17E18ACC84}"/>
                    </a:ext>
                  </a:extLst>
                </p:cNvPr>
                <p:cNvSpPr>
                  <a:spLocks/>
                </p:cNvSpPr>
                <p:nvPr/>
              </p:nvSpPr>
              <p:spPr bwMode="auto">
                <a:xfrm rot="2700000">
                  <a:off x="6155449" y="3578731"/>
                  <a:ext cx="10030" cy="78379"/>
                </a:xfrm>
                <a:custGeom>
                  <a:avLst/>
                  <a:gdLst>
                    <a:gd name="T0" fmla="*/ 0 w 27"/>
                    <a:gd name="T1" fmla="*/ 23 h 211"/>
                    <a:gd name="T2" fmla="*/ 0 w 27"/>
                    <a:gd name="T3" fmla="*/ 211 h 211"/>
                    <a:gd name="T4" fmla="*/ 27 w 27"/>
                    <a:gd name="T5" fmla="*/ 185 h 211"/>
                    <a:gd name="T6" fmla="*/ 27 w 27"/>
                    <a:gd name="T7" fmla="*/ 0 h 211"/>
                    <a:gd name="T8" fmla="*/ 0 w 27"/>
                    <a:gd name="T9" fmla="*/ 23 h 211"/>
                  </a:gdLst>
                  <a:ahLst/>
                  <a:cxnLst>
                    <a:cxn ang="0">
                      <a:pos x="T0" y="T1"/>
                    </a:cxn>
                    <a:cxn ang="0">
                      <a:pos x="T2" y="T3"/>
                    </a:cxn>
                    <a:cxn ang="0">
                      <a:pos x="T4" y="T5"/>
                    </a:cxn>
                    <a:cxn ang="0">
                      <a:pos x="T6" y="T7"/>
                    </a:cxn>
                    <a:cxn ang="0">
                      <a:pos x="T8" y="T9"/>
                    </a:cxn>
                  </a:cxnLst>
                  <a:rect l="0" t="0" r="r" b="b"/>
                  <a:pathLst>
                    <a:path w="27" h="211">
                      <a:moveTo>
                        <a:pt x="0" y="23"/>
                      </a:moveTo>
                      <a:lnTo>
                        <a:pt x="0" y="211"/>
                      </a:lnTo>
                      <a:lnTo>
                        <a:pt x="27" y="185"/>
                      </a:lnTo>
                      <a:lnTo>
                        <a:pt x="27" y="0"/>
                      </a:lnTo>
                      <a:lnTo>
                        <a:pt x="0" y="2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 name="Isosceles Triangle 4">
            <a:extLst>
              <a:ext uri="{FF2B5EF4-FFF2-40B4-BE49-F238E27FC236}">
                <a16:creationId xmlns:a16="http://schemas.microsoft.com/office/drawing/2014/main" id="{C1CADC43-4326-4150-B599-5DEFDACFF4D6}"/>
              </a:ext>
            </a:extLst>
          </p:cNvPr>
          <p:cNvSpPr/>
          <p:nvPr/>
        </p:nvSpPr>
        <p:spPr bwMode="auto">
          <a:xfrm rot="10800000">
            <a:off x="3674137" y="4742170"/>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5" name="Picture 984">
            <a:extLst>
              <a:ext uri="{FF2B5EF4-FFF2-40B4-BE49-F238E27FC236}">
                <a16:creationId xmlns:a16="http://schemas.microsoft.com/office/drawing/2014/main" id="{0AA2A176-E016-4C45-B336-F0FA0145D116}"/>
              </a:ext>
            </a:extLst>
          </p:cNvPr>
          <p:cNvPicPr>
            <a:picLocks noChangeAspect="1"/>
          </p:cNvPicPr>
          <p:nvPr/>
        </p:nvPicPr>
        <p:blipFill>
          <a:blip r:embed="rId8"/>
          <a:stretch>
            <a:fillRect/>
          </a:stretch>
        </p:blipFill>
        <p:spPr>
          <a:xfrm>
            <a:off x="9215515" y="2294720"/>
            <a:ext cx="2900391" cy="4210245"/>
          </a:xfrm>
          <a:prstGeom prst="rect">
            <a:avLst/>
          </a:prstGeom>
        </p:spPr>
      </p:pic>
      <p:sp>
        <p:nvSpPr>
          <p:cNvPr id="377" name="Rectangle 376">
            <a:extLst>
              <a:ext uri="{FF2B5EF4-FFF2-40B4-BE49-F238E27FC236}">
                <a16:creationId xmlns:a16="http://schemas.microsoft.com/office/drawing/2014/main" id="{AB4252C2-3C1F-44F5-9590-102E537456C3}"/>
              </a:ext>
            </a:extLst>
          </p:cNvPr>
          <p:cNvSpPr/>
          <p:nvPr/>
        </p:nvSpPr>
        <p:spPr bwMode="auto">
          <a:xfrm>
            <a:off x="588263" y="1166617"/>
            <a:ext cx="8806216" cy="884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146304" numCol="1" spcCol="0" rtlCol="0" fromWordArt="0" anchor="t" anchorCtr="0" forceAA="0" compatLnSpc="1">
            <a:prstTxWarp prst="textNoShape">
              <a:avLst/>
            </a:prstTxWarp>
            <a:noAutofit/>
          </a:bodyPr>
          <a:lstStyle/>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Modeled after Azure Role-based access control (RBAC)</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Admins are assigned access permissions along with scope</a:t>
            </a:r>
          </a:p>
          <a:p>
            <a:pPr marL="1146175" marR="0" lvl="0" indent="-290195" algn="l" defTabSz="914102"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282828"/>
                </a:solidFill>
                <a:effectLst/>
                <a:uLnTx/>
                <a:uFillTx/>
                <a:latin typeface="Segoe UI"/>
                <a:ea typeface="+mn-ea"/>
                <a:cs typeface="Segoe UI"/>
              </a:rPr>
              <a:t>Permissions are inherited by child objects</a:t>
            </a:r>
          </a:p>
        </p:txBody>
      </p:sp>
      <p:sp>
        <p:nvSpPr>
          <p:cNvPr id="379" name="Isosceles Triangle 378">
            <a:extLst>
              <a:ext uri="{FF2B5EF4-FFF2-40B4-BE49-F238E27FC236}">
                <a16:creationId xmlns:a16="http://schemas.microsoft.com/office/drawing/2014/main" id="{4A159570-12D4-4631-8C32-8C89506FAEE5}"/>
              </a:ext>
            </a:extLst>
          </p:cNvPr>
          <p:cNvSpPr/>
          <p:nvPr/>
        </p:nvSpPr>
        <p:spPr bwMode="auto">
          <a:xfrm rot="10800000">
            <a:off x="3674137" y="2134093"/>
            <a:ext cx="2762518" cy="24958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476498"/>
      </p:ext>
    </p:extLst>
  </p:cSld>
  <p:clrMapOvr>
    <a:masterClrMapping/>
  </p:clrMapOvr>
  <p:transition>
    <p:fade/>
  </p:transition>
  <p:extLst>
    <p:ext uri="{6950BFC3-D8DA-4A85-94F7-54DA5524770B}">
      <p188:commentRel xmlns:p188="http://schemas.microsoft.com/office/powerpoint/2018/8/main" r:id="rId5"/>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a:t>WVD Security</a:t>
            </a:r>
          </a:p>
        </p:txBody>
      </p:sp>
      <p:sp>
        <p:nvSpPr>
          <p:cNvPr id="3" name="Text Placeholder 2">
            <a:extLst>
              <a:ext uri="{FF2B5EF4-FFF2-40B4-BE49-F238E27FC236}">
                <a16:creationId xmlns:a16="http://schemas.microsoft.com/office/drawing/2014/main" id="{337B3B6D-259B-44E1-8057-7BA6736E4747}"/>
              </a:ext>
            </a:extLst>
          </p:cNvPr>
          <p:cNvSpPr>
            <a:spLocks noGrp="1"/>
          </p:cNvSpPr>
          <p:nvPr>
            <p:ph type="body" sz="quarter" idx="12"/>
          </p:nvPr>
        </p:nvSpPr>
        <p:spPr>
          <a:xfrm>
            <a:off x="582042" y="3962400"/>
            <a:ext cx="4164583" cy="307777"/>
          </a:xfrm>
          <a:prstGeom prst="rect">
            <a:avLst/>
          </a:prstGeom>
          <a:noFill/>
        </p:spPr>
        <p:txBody>
          <a:bodyPr wrap="square">
            <a:noAutofit/>
          </a:bodyPr>
          <a:lstStyle/>
          <a:p>
            <a:pPr marL="342900" indent="-342900">
              <a:spcAft>
                <a:spcPts val="600"/>
              </a:spcAft>
              <a:buFontTx/>
              <a:buChar char="-"/>
            </a:pPr>
            <a:r>
              <a:rPr lang="en-US" sz="2200" dirty="0"/>
              <a:t>Administration</a:t>
            </a:r>
          </a:p>
          <a:p>
            <a:pPr marL="342900" indent="-342900">
              <a:spcAft>
                <a:spcPts val="600"/>
              </a:spcAft>
              <a:buFontTx/>
              <a:buChar char="-"/>
            </a:pPr>
            <a:r>
              <a:rPr lang="en-US" sz="2200" dirty="0"/>
              <a:t>Improved Isolation </a:t>
            </a:r>
          </a:p>
          <a:p>
            <a:pPr marL="342900" indent="-342900">
              <a:spcAft>
                <a:spcPts val="600"/>
              </a:spcAft>
              <a:buFontTx/>
              <a:buChar char="-"/>
            </a:pPr>
            <a:r>
              <a:rPr lang="en-US" sz="2200" dirty="0"/>
              <a:t>Azure Firewall</a:t>
            </a:r>
          </a:p>
        </p:txBody>
      </p:sp>
    </p:spTree>
    <p:extLst>
      <p:ext uri="{BB962C8B-B14F-4D97-AF65-F5344CB8AC3E}">
        <p14:creationId xmlns:p14="http://schemas.microsoft.com/office/powerpoint/2010/main" val="93105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C1946-218C-41CC-9BE0-2D479DE53A81}"/>
              </a:ext>
            </a:extLst>
          </p:cNvPr>
          <p:cNvSpPr/>
          <p:nvPr/>
        </p:nvSpPr>
        <p:spPr bwMode="auto">
          <a:xfrm>
            <a:off x="2941336" y="202996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6" name="Rectangle 15">
            <a:extLst>
              <a:ext uri="{FF2B5EF4-FFF2-40B4-BE49-F238E27FC236}">
                <a16:creationId xmlns:a16="http://schemas.microsoft.com/office/drawing/2014/main" id="{E0013ED0-11C8-41E5-8FA0-F37D5B904834}"/>
              </a:ext>
            </a:extLst>
          </p:cNvPr>
          <p:cNvSpPr/>
          <p:nvPr/>
        </p:nvSpPr>
        <p:spPr bwMode="auto">
          <a:xfrm>
            <a:off x="3098478" y="289453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7" name="Group 16">
            <a:extLst>
              <a:ext uri="{FF2B5EF4-FFF2-40B4-BE49-F238E27FC236}">
                <a16:creationId xmlns:a16="http://schemas.microsoft.com/office/drawing/2014/main" id="{97735CBF-18E6-4518-A1B0-6AA0D5117AE0}"/>
              </a:ext>
            </a:extLst>
          </p:cNvPr>
          <p:cNvGrpSpPr/>
          <p:nvPr/>
        </p:nvGrpSpPr>
        <p:grpSpPr>
          <a:xfrm>
            <a:off x="2714658" y="2029961"/>
            <a:ext cx="187578" cy="3738194"/>
            <a:chOff x="2849277" y="1648178"/>
            <a:chExt cx="187578" cy="3738194"/>
          </a:xfrm>
        </p:grpSpPr>
        <p:cxnSp>
          <p:nvCxnSpPr>
            <p:cNvPr id="105" name="Straight Connector 104">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6" name="Rectangle 105">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AD01618-8B91-4EC0-B3F1-4028EC168E80}"/>
              </a:ext>
            </a:extLst>
          </p:cNvPr>
          <p:cNvGrpSpPr/>
          <p:nvPr/>
        </p:nvGrpSpPr>
        <p:grpSpPr>
          <a:xfrm>
            <a:off x="6904017" y="2125791"/>
            <a:ext cx="155931" cy="3691795"/>
            <a:chOff x="2849277" y="128295"/>
            <a:chExt cx="187578" cy="5258077"/>
          </a:xfrm>
        </p:grpSpPr>
        <p:cxnSp>
          <p:nvCxnSpPr>
            <p:cNvPr id="103" name="Straight Connector 102">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4" name="Rectangle 103">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5D688CAA-98BE-4818-BC04-250D4529BA32}"/>
              </a:ext>
            </a:extLst>
          </p:cNvPr>
          <p:cNvSpPr/>
          <p:nvPr/>
        </p:nvSpPr>
        <p:spPr bwMode="auto">
          <a:xfrm>
            <a:off x="7120945" y="2043748"/>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Subscription</a:t>
            </a:r>
          </a:p>
        </p:txBody>
      </p:sp>
      <p:sp>
        <p:nvSpPr>
          <p:cNvPr id="20" name="Rectangle 19">
            <a:extLst>
              <a:ext uri="{FF2B5EF4-FFF2-40B4-BE49-F238E27FC236}">
                <a16:creationId xmlns:a16="http://schemas.microsoft.com/office/drawing/2014/main" id="{B0FA6572-896B-41CE-922E-4284B244E0B8}"/>
              </a:ext>
            </a:extLst>
          </p:cNvPr>
          <p:cNvSpPr/>
          <p:nvPr/>
        </p:nvSpPr>
        <p:spPr bwMode="auto">
          <a:xfrm>
            <a:off x="460270" y="2029961"/>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RD Client</a:t>
            </a:r>
          </a:p>
        </p:txBody>
      </p:sp>
      <p:grpSp>
        <p:nvGrpSpPr>
          <p:cNvPr id="21" name="Group 20">
            <a:extLst>
              <a:ext uri="{FF2B5EF4-FFF2-40B4-BE49-F238E27FC236}">
                <a16:creationId xmlns:a16="http://schemas.microsoft.com/office/drawing/2014/main" id="{D9EC75CB-6F2F-4748-BD77-BD89E222878B}"/>
              </a:ext>
            </a:extLst>
          </p:cNvPr>
          <p:cNvGrpSpPr/>
          <p:nvPr/>
        </p:nvGrpSpPr>
        <p:grpSpPr>
          <a:xfrm>
            <a:off x="4866182" y="3205171"/>
            <a:ext cx="1703068" cy="587682"/>
            <a:chOff x="4908037" y="3834996"/>
            <a:chExt cx="1703068" cy="587682"/>
          </a:xfrm>
        </p:grpSpPr>
        <p:sp>
          <p:nvSpPr>
            <p:cNvPr id="99" name="Rectangle: Rounded Corners 98">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0" name="Rectangle: Rounded Corners 99">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0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B7F5DA3-005D-443D-9B84-C3279597E295}"/>
              </a:ext>
            </a:extLst>
          </p:cNvPr>
          <p:cNvGrpSpPr/>
          <p:nvPr/>
        </p:nvGrpSpPr>
        <p:grpSpPr>
          <a:xfrm>
            <a:off x="4866182" y="4070136"/>
            <a:ext cx="1703068" cy="587682"/>
            <a:chOff x="4908037" y="4699961"/>
            <a:chExt cx="1703068" cy="587682"/>
          </a:xfrm>
        </p:grpSpPr>
        <p:sp>
          <p:nvSpPr>
            <p:cNvPr id="93" name="Rectangle: Rounded Corners 92">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4" name="Rectangle: Rounded Corners 9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5" name="Rectangle: Rounded Corners 94">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96" name="Straight Connector 95">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DC0C38BD-AF5B-46F3-9AD9-1A7339AF8CD5}"/>
              </a:ext>
            </a:extLst>
          </p:cNvPr>
          <p:cNvSpPr/>
          <p:nvPr/>
        </p:nvSpPr>
        <p:spPr bwMode="auto">
          <a:xfrm>
            <a:off x="7390181" y="2894539"/>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5" name="Group 24">
            <a:extLst>
              <a:ext uri="{FF2B5EF4-FFF2-40B4-BE49-F238E27FC236}">
                <a16:creationId xmlns:a16="http://schemas.microsoft.com/office/drawing/2014/main" id="{87D40AEF-F721-4A5D-A3C1-1D69BB44DE95}"/>
              </a:ext>
            </a:extLst>
          </p:cNvPr>
          <p:cNvGrpSpPr/>
          <p:nvPr/>
        </p:nvGrpSpPr>
        <p:grpSpPr>
          <a:xfrm>
            <a:off x="7206713" y="2658504"/>
            <a:ext cx="378819" cy="378819"/>
            <a:chOff x="5564119" y="2081144"/>
            <a:chExt cx="501718" cy="501718"/>
          </a:xfrm>
        </p:grpSpPr>
        <p:sp>
          <p:nvSpPr>
            <p:cNvPr id="91" name="Diamond 90">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Graphic 99">
              <a:extLst>
                <a:ext uri="{FF2B5EF4-FFF2-40B4-BE49-F238E27FC236}">
                  <a16:creationId xmlns:a16="http://schemas.microsoft.com/office/drawing/2014/main" id="{FB755D9F-3E8D-4F70-962C-5D617EB66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26" name="Group 25">
            <a:extLst>
              <a:ext uri="{FF2B5EF4-FFF2-40B4-BE49-F238E27FC236}">
                <a16:creationId xmlns:a16="http://schemas.microsoft.com/office/drawing/2014/main" id="{A0607F76-049B-4288-94EE-7549E37C750C}"/>
              </a:ext>
            </a:extLst>
          </p:cNvPr>
          <p:cNvGrpSpPr/>
          <p:nvPr/>
        </p:nvGrpSpPr>
        <p:grpSpPr>
          <a:xfrm>
            <a:off x="7659512" y="3253011"/>
            <a:ext cx="3406136" cy="587682"/>
            <a:chOff x="3519131" y="2542018"/>
            <a:chExt cx="3406136" cy="587682"/>
          </a:xfrm>
        </p:grpSpPr>
        <p:grpSp>
          <p:nvGrpSpPr>
            <p:cNvPr id="82" name="Group 8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89" name="Rectangle: Rounded Corners 8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90" name="Rectangle: Rounded Corners 8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3" name="Group 8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87" name="Rectangle: Rounded Corners 8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8" name="Rectangle: Rounded Corners 8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84" name="Group 8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85" name="Rectangle: Rounded Corners 8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86" name="Rectangle: Rounded Corners 8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7"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8802307" y="3441296"/>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433457" y="3451097"/>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3D7B5914-1EFE-4B72-8D4E-918FB926EC1E}"/>
              </a:ext>
            </a:extLst>
          </p:cNvPr>
          <p:cNvGrpSpPr/>
          <p:nvPr/>
        </p:nvGrpSpPr>
        <p:grpSpPr>
          <a:xfrm>
            <a:off x="9165167" y="3383593"/>
            <a:ext cx="1846543" cy="154356"/>
            <a:chOff x="9293160" y="2701454"/>
            <a:chExt cx="1846543" cy="154356"/>
          </a:xfrm>
        </p:grpSpPr>
        <p:sp>
          <p:nvSpPr>
            <p:cNvPr id="80" name="Oval 79">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sp>
          <p:nvSpPr>
            <p:cNvPr id="81" name="Oval 80">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30" name="Group 29">
            <a:extLst>
              <a:ext uri="{FF2B5EF4-FFF2-40B4-BE49-F238E27FC236}">
                <a16:creationId xmlns:a16="http://schemas.microsoft.com/office/drawing/2014/main" id="{29F68ACA-2F7B-4C2A-BA4A-2D7D2CE84412}"/>
              </a:ext>
            </a:extLst>
          </p:cNvPr>
          <p:cNvGrpSpPr/>
          <p:nvPr/>
        </p:nvGrpSpPr>
        <p:grpSpPr>
          <a:xfrm>
            <a:off x="771310" y="2711231"/>
            <a:ext cx="1626420" cy="2908602"/>
            <a:chOff x="899303" y="2229846"/>
            <a:chExt cx="1626420" cy="2908602"/>
          </a:xfrm>
        </p:grpSpPr>
        <p:sp>
          <p:nvSpPr>
            <p:cNvPr id="63" name="Oval 62">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4" name="Oval 63">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65" name="Oval 64">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66" name="Group 65">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70" name="Group 69">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78"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74"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73" name="Picture 72">
                <a:extLst>
                  <a:ext uri="{FF2B5EF4-FFF2-40B4-BE49-F238E27FC236}">
                    <a16:creationId xmlns:a16="http://schemas.microsoft.com/office/drawing/2014/main" id="{F48E8951-D959-4F6F-8C71-A9AFEBD2EE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67"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 name="Rectangle: Rounded Corners 30">
            <a:extLst>
              <a:ext uri="{FF2B5EF4-FFF2-40B4-BE49-F238E27FC236}">
                <a16:creationId xmlns:a16="http://schemas.microsoft.com/office/drawing/2014/main" id="{581D2147-E458-49F3-B124-ABBAD4C31FF6}"/>
              </a:ext>
            </a:extLst>
          </p:cNvPr>
          <p:cNvSpPr/>
          <p:nvPr/>
        </p:nvSpPr>
        <p:spPr bwMode="auto">
          <a:xfrm>
            <a:off x="4964833" y="5032793"/>
            <a:ext cx="1631150" cy="498768"/>
          </a:xfrm>
          <a:prstGeom prst="roundRect">
            <a:avLst/>
          </a:prstGeom>
          <a:noFill/>
          <a:ln w="10795" cap="flat" cmpd="sng" algn="ctr">
            <a:noFill/>
            <a:prstDash val="solid"/>
          </a:ln>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32" name="Rectangle 31">
            <a:extLst>
              <a:ext uri="{FF2B5EF4-FFF2-40B4-BE49-F238E27FC236}">
                <a16:creationId xmlns:a16="http://schemas.microsoft.com/office/drawing/2014/main" id="{B8F7A9DB-ED38-49AD-9A41-553922F8F102}"/>
              </a:ext>
            </a:extLst>
          </p:cNvPr>
          <p:cNvSpPr/>
          <p:nvPr/>
        </p:nvSpPr>
        <p:spPr>
          <a:xfrm>
            <a:off x="10730785" y="2855814"/>
            <a:ext cx="867837" cy="307777"/>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33" name="Right Bracket 32">
            <a:extLst>
              <a:ext uri="{FF2B5EF4-FFF2-40B4-BE49-F238E27FC236}">
                <a16:creationId xmlns:a16="http://schemas.microsoft.com/office/drawing/2014/main" id="{CE9A7E8A-2639-4713-9FF9-3F646AD53F5D}"/>
              </a:ext>
            </a:extLst>
          </p:cNvPr>
          <p:cNvSpPr/>
          <p:nvPr/>
        </p:nvSpPr>
        <p:spPr>
          <a:xfrm>
            <a:off x="2393223" y="2981180"/>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6BC3DD4-9FF6-4648-B409-314F285D2AF4}"/>
              </a:ext>
            </a:extLst>
          </p:cNvPr>
          <p:cNvGrpSpPr/>
          <p:nvPr/>
        </p:nvGrpSpPr>
        <p:grpSpPr>
          <a:xfrm>
            <a:off x="3163114" y="4070136"/>
            <a:ext cx="1703068" cy="587682"/>
            <a:chOff x="3204969" y="4699961"/>
            <a:chExt cx="1703068" cy="587682"/>
          </a:xfrm>
        </p:grpSpPr>
        <p:sp>
          <p:nvSpPr>
            <p:cNvPr id="59" name="Rectangle: Rounded Corners 58">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2"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B83ED090-1B7F-4DAA-9BC7-014F921AFF9C}"/>
              </a:ext>
            </a:extLst>
          </p:cNvPr>
          <p:cNvGrpSpPr/>
          <p:nvPr/>
        </p:nvGrpSpPr>
        <p:grpSpPr>
          <a:xfrm>
            <a:off x="3163114" y="3205171"/>
            <a:ext cx="1703068" cy="587682"/>
            <a:chOff x="3204969" y="3834996"/>
            <a:chExt cx="1703068" cy="587682"/>
          </a:xfrm>
        </p:grpSpPr>
        <p:sp>
          <p:nvSpPr>
            <p:cNvPr id="55" name="Rectangle: Rounded Corners 54">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58"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 name="TextBox 2">
            <a:extLst>
              <a:ext uri="{FF2B5EF4-FFF2-40B4-BE49-F238E27FC236}">
                <a16:creationId xmlns:a16="http://schemas.microsoft.com/office/drawing/2014/main" id="{A959DBC4-E971-4957-ACDE-1027ECB6421B}"/>
              </a:ext>
            </a:extLst>
          </p:cNvPr>
          <p:cNvSpPr txBox="1"/>
          <p:nvPr/>
        </p:nvSpPr>
        <p:spPr>
          <a:xfrm>
            <a:off x="7473984" y="2917014"/>
            <a:ext cx="1219200"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37" name="Picture 36">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6155" y="5040577"/>
            <a:ext cx="399616" cy="422236"/>
          </a:xfrm>
          <a:prstGeom prst="rect">
            <a:avLst/>
          </a:prstGeom>
          <a:noFill/>
        </p:spPr>
      </p:pic>
      <p:grpSp>
        <p:nvGrpSpPr>
          <p:cNvPr id="38" name="Group 37">
            <a:extLst>
              <a:ext uri="{FF2B5EF4-FFF2-40B4-BE49-F238E27FC236}">
                <a16:creationId xmlns:a16="http://schemas.microsoft.com/office/drawing/2014/main" id="{6AD2DDBC-0A8A-4980-9C42-F7AC32CA60B1}"/>
              </a:ext>
            </a:extLst>
          </p:cNvPr>
          <p:cNvGrpSpPr/>
          <p:nvPr/>
        </p:nvGrpSpPr>
        <p:grpSpPr>
          <a:xfrm>
            <a:off x="7659512" y="4065146"/>
            <a:ext cx="3406136" cy="587682"/>
            <a:chOff x="7787505" y="5258366"/>
            <a:chExt cx="3406136" cy="587682"/>
          </a:xfrm>
        </p:grpSpPr>
        <p:grpSp>
          <p:nvGrpSpPr>
            <p:cNvPr id="39" name="Group 38">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46" name="Group 45">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53" name="Rectangle: Rounded Corners 52">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7" name="Group 46">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51" name="Rectangle: Rounded Corners 50">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49" name="Rectangle: Rounded Corners 48">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50" name="Rectangle: Rounded Corners 49">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40" name="Group 39">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44" name="Diamond 43">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 name="Graphic 273">
                <a:extLst>
                  <a:ext uri="{FF2B5EF4-FFF2-40B4-BE49-F238E27FC236}">
                    <a16:creationId xmlns:a16="http://schemas.microsoft.com/office/drawing/2014/main" id="{291793E1-BB34-42E5-B8A2-A38782BB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41" name="Group 40">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42" name="Hexagon 41">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a:extLst>
                  <a:ext uri="{FF2B5EF4-FFF2-40B4-BE49-F238E27FC236}">
                    <a16:creationId xmlns:a16="http://schemas.microsoft.com/office/drawing/2014/main" id="{8E4E3080-00B6-459E-8817-8D482AF13B5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noAutofit/>
          </a:bodyPr>
          <a:lstStyle/>
          <a:p>
            <a:r>
              <a:rPr lang="en-US"/>
              <a:t>Administrators </a:t>
            </a:r>
          </a:p>
        </p:txBody>
      </p:sp>
      <p:grpSp>
        <p:nvGrpSpPr>
          <p:cNvPr id="13" name="Group 12">
            <a:extLst>
              <a:ext uri="{FF2B5EF4-FFF2-40B4-BE49-F238E27FC236}">
                <a16:creationId xmlns:a16="http://schemas.microsoft.com/office/drawing/2014/main" id="{90380995-9C80-46E3-8EFE-9FC4CCE19A40}"/>
              </a:ext>
            </a:extLst>
          </p:cNvPr>
          <p:cNvGrpSpPr/>
          <p:nvPr/>
        </p:nvGrpSpPr>
        <p:grpSpPr>
          <a:xfrm>
            <a:off x="3379945" y="1401845"/>
            <a:ext cx="2487660" cy="576072"/>
            <a:chOff x="4216683" y="-1239335"/>
            <a:chExt cx="2251478" cy="505471"/>
          </a:xfrm>
        </p:grpSpPr>
        <p:sp>
          <p:nvSpPr>
            <p:cNvPr id="12" name="TextBox 11">
              <a:extLst>
                <a:ext uri="{FF2B5EF4-FFF2-40B4-BE49-F238E27FC236}">
                  <a16:creationId xmlns:a16="http://schemas.microsoft.com/office/drawing/2014/main" id="{5FDBF2DE-E307-4AE8-970E-06CBE617995A}"/>
                </a:ext>
              </a:extLst>
            </p:cNvPr>
            <p:cNvSpPr txBox="1"/>
            <p:nvPr/>
          </p:nvSpPr>
          <p:spPr>
            <a:xfrm>
              <a:off x="4216683" y="-1135131"/>
              <a:ext cx="2251478" cy="2970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WVD Admin</a:t>
              </a:r>
            </a:p>
          </p:txBody>
        </p:sp>
        <p:pic>
          <p:nvPicPr>
            <p:cNvPr id="114" name="Graphic 113" descr="User">
              <a:extLst>
                <a:ext uri="{FF2B5EF4-FFF2-40B4-BE49-F238E27FC236}">
                  <a16:creationId xmlns:a16="http://schemas.microsoft.com/office/drawing/2014/main" id="{D165DF97-5E7A-4EC7-BE7B-392180ADC8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4729" y="-1239335"/>
              <a:ext cx="505471" cy="505471"/>
            </a:xfrm>
            <a:prstGeom prst="rect">
              <a:avLst/>
            </a:prstGeom>
          </p:spPr>
        </p:pic>
      </p:grpSp>
      <p:grpSp>
        <p:nvGrpSpPr>
          <p:cNvPr id="118" name="Group 117">
            <a:extLst>
              <a:ext uri="{FF2B5EF4-FFF2-40B4-BE49-F238E27FC236}">
                <a16:creationId xmlns:a16="http://schemas.microsoft.com/office/drawing/2014/main" id="{1BD4DFF9-4254-4046-A17B-A6CC32DA6D15}"/>
              </a:ext>
            </a:extLst>
          </p:cNvPr>
          <p:cNvGrpSpPr/>
          <p:nvPr/>
        </p:nvGrpSpPr>
        <p:grpSpPr>
          <a:xfrm>
            <a:off x="7103709" y="2332494"/>
            <a:ext cx="3506844" cy="576257"/>
            <a:chOff x="6769685" y="4642294"/>
            <a:chExt cx="3506844" cy="576257"/>
          </a:xfrm>
        </p:grpSpPr>
        <p:sp>
          <p:nvSpPr>
            <p:cNvPr id="119" name="TextBox 118">
              <a:extLst>
                <a:ext uri="{FF2B5EF4-FFF2-40B4-BE49-F238E27FC236}">
                  <a16:creationId xmlns:a16="http://schemas.microsoft.com/office/drawing/2014/main" id="{A7335039-36F0-450E-B68C-8FA01198360A}"/>
                </a:ext>
              </a:extLst>
            </p:cNvPr>
            <p:cNvSpPr txBox="1"/>
            <p:nvPr/>
          </p:nvSpPr>
          <p:spPr>
            <a:xfrm>
              <a:off x="6769685" y="4762164"/>
              <a:ext cx="3506844"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Azure AD Global Admin</a:t>
              </a:r>
            </a:p>
          </p:txBody>
        </p:sp>
        <p:pic>
          <p:nvPicPr>
            <p:cNvPr id="120" name="Graphic 119" descr="User">
              <a:extLst>
                <a:ext uri="{FF2B5EF4-FFF2-40B4-BE49-F238E27FC236}">
                  <a16:creationId xmlns:a16="http://schemas.microsoft.com/office/drawing/2014/main" id="{07D12180-E7B2-4E47-9A52-CCC88930E8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732" y="4642294"/>
              <a:ext cx="576257" cy="576257"/>
            </a:xfrm>
            <a:prstGeom prst="rect">
              <a:avLst/>
            </a:prstGeom>
          </p:spPr>
        </p:pic>
      </p:grpSp>
      <p:grpSp>
        <p:nvGrpSpPr>
          <p:cNvPr id="14" name="Group 13">
            <a:extLst>
              <a:ext uri="{FF2B5EF4-FFF2-40B4-BE49-F238E27FC236}">
                <a16:creationId xmlns:a16="http://schemas.microsoft.com/office/drawing/2014/main" id="{7275549D-ABCC-413C-AB72-52B0B912A508}"/>
              </a:ext>
            </a:extLst>
          </p:cNvPr>
          <p:cNvGrpSpPr/>
          <p:nvPr/>
        </p:nvGrpSpPr>
        <p:grpSpPr>
          <a:xfrm>
            <a:off x="7538997" y="1409475"/>
            <a:ext cx="2959183" cy="576257"/>
            <a:chOff x="7681888" y="2998045"/>
            <a:chExt cx="2959183" cy="576257"/>
          </a:xfrm>
        </p:grpSpPr>
        <p:sp>
          <p:nvSpPr>
            <p:cNvPr id="116" name="TextBox 115">
              <a:extLst>
                <a:ext uri="{FF2B5EF4-FFF2-40B4-BE49-F238E27FC236}">
                  <a16:creationId xmlns:a16="http://schemas.microsoft.com/office/drawing/2014/main" id="{BF35C97A-290F-43C3-B563-C79CA57308C0}"/>
                </a:ext>
              </a:extLst>
            </p:cNvPr>
            <p:cNvSpPr txBox="1"/>
            <p:nvPr/>
          </p:nvSpPr>
          <p:spPr>
            <a:xfrm>
              <a:off x="7681888" y="311791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Subscription Admin</a:t>
              </a:r>
            </a:p>
          </p:txBody>
        </p:sp>
        <p:pic>
          <p:nvPicPr>
            <p:cNvPr id="117" name="Graphic 116" descr="User">
              <a:extLst>
                <a:ext uri="{FF2B5EF4-FFF2-40B4-BE49-F238E27FC236}">
                  <a16:creationId xmlns:a16="http://schemas.microsoft.com/office/drawing/2014/main" id="{2ABD1A56-DA26-4D1D-82D4-38D0E07E74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9935" y="2998045"/>
              <a:ext cx="576257" cy="576257"/>
            </a:xfrm>
            <a:prstGeom prst="rect">
              <a:avLst/>
            </a:prstGeom>
          </p:spPr>
        </p:pic>
      </p:grpSp>
      <p:sp>
        <p:nvSpPr>
          <p:cNvPr id="125" name="TextBox 124">
            <a:extLst>
              <a:ext uri="{FF2B5EF4-FFF2-40B4-BE49-F238E27FC236}">
                <a16:creationId xmlns:a16="http://schemas.microsoft.com/office/drawing/2014/main" id="{970D9408-E154-4FEA-B54C-1E372C23D603}"/>
              </a:ext>
            </a:extLst>
          </p:cNvPr>
          <p:cNvSpPr txBox="1"/>
          <p:nvPr/>
        </p:nvSpPr>
        <p:spPr>
          <a:xfrm>
            <a:off x="8888610" y="2904995"/>
            <a:ext cx="295918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VM Admin</a:t>
            </a:r>
          </a:p>
        </p:txBody>
      </p:sp>
      <p:pic>
        <p:nvPicPr>
          <p:cNvPr id="126" name="Graphic 125" descr="User">
            <a:extLst>
              <a:ext uri="{FF2B5EF4-FFF2-40B4-BE49-F238E27FC236}">
                <a16:creationId xmlns:a16="http://schemas.microsoft.com/office/drawing/2014/main" id="{853E7C74-EDF8-4DC4-9B21-66CEAE920B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9444" y="2699594"/>
            <a:ext cx="576257" cy="576257"/>
          </a:xfrm>
          <a:prstGeom prst="rect">
            <a:avLst/>
          </a:prstGeom>
        </p:spPr>
      </p:pic>
    </p:spTree>
    <p:extLst>
      <p:ext uri="{BB962C8B-B14F-4D97-AF65-F5344CB8AC3E}">
        <p14:creationId xmlns:p14="http://schemas.microsoft.com/office/powerpoint/2010/main" val="317302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5"/>
                                        </p:tgtEl>
                                        <p:attrNameLst>
                                          <p:attrName>style.opacity</p:attrName>
                                        </p:attrNameLst>
                                      </p:cBhvr>
                                      <p:to>
                                        <p:strVal val="0.5"/>
                                      </p:to>
                                    </p:set>
                                    <p:animEffect filter="image" prLst="opacity: 0.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19"/>
                                        </p:tgtEl>
                                        <p:attrNameLst>
                                          <p:attrName>style.opacity</p:attrName>
                                        </p:attrNameLst>
                                      </p:cBhvr>
                                      <p:to>
                                        <p:strVal val="0.5"/>
                                      </p:to>
                                    </p:set>
                                    <p:animEffect filter="image" prLst="opacity: 0.5">
                                      <p:cBhvr rctx="IE">
                                        <p:cTn id="19" dur="indefinite"/>
                                        <p:tgtEl>
                                          <p:spTgt spid="19"/>
                                        </p:tgtEl>
                                      </p:cBhvr>
                                    </p:animEffect>
                                  </p:childTnLst>
                                </p:cTn>
                              </p:par>
                              <p:par>
                                <p:cTn id="20" presetID="9" presetClass="emph" presetSubtype="0" grpId="0" nodeType="withEffect">
                                  <p:stCondLst>
                                    <p:cond delay="0"/>
                                  </p:stCondLst>
                                  <p:childTnLst>
                                    <p:set>
                                      <p:cBhvr>
                                        <p:cTn id="21" dur="indefinite"/>
                                        <p:tgtEl>
                                          <p:spTgt spid="20"/>
                                        </p:tgtEl>
                                        <p:attrNameLst>
                                          <p:attrName>style.opacity</p:attrName>
                                        </p:attrNameLst>
                                      </p:cBhvr>
                                      <p:to>
                                        <p:strVal val="0.5"/>
                                      </p:to>
                                    </p:set>
                                    <p:animEffect filter="image" prLst="opacity: 0.5">
                                      <p:cBhvr rctx="IE">
                                        <p:cTn id="22" dur="indefinite"/>
                                        <p:tgtEl>
                                          <p:spTgt spid="20"/>
                                        </p:tgtEl>
                                      </p:cBhvr>
                                    </p:animEffect>
                                  </p:childTnLst>
                                </p:cTn>
                              </p:par>
                              <p:par>
                                <p:cTn id="23" presetID="9" presetClass="emph" presetSubtype="0" nodeType="withEffect">
                                  <p:stCondLst>
                                    <p:cond delay="0"/>
                                  </p:stCondLst>
                                  <p:childTnLst>
                                    <p:set>
                                      <p:cBhvr>
                                        <p:cTn id="24" dur="indefinite"/>
                                        <p:tgtEl>
                                          <p:spTgt spid="21"/>
                                        </p:tgtEl>
                                        <p:attrNameLst>
                                          <p:attrName>style.opacity</p:attrName>
                                        </p:attrNameLst>
                                      </p:cBhvr>
                                      <p:to>
                                        <p:strVal val="0.5"/>
                                      </p:to>
                                    </p:set>
                                    <p:animEffect filter="image" prLst="opacity: 0.5">
                                      <p:cBhvr rctx="IE">
                                        <p:cTn id="25" dur="indefinite"/>
                                        <p:tgtEl>
                                          <p:spTgt spid="21"/>
                                        </p:tgtEl>
                                      </p:cBhvr>
                                    </p:animEffect>
                                  </p:childTnLst>
                                </p:cTn>
                              </p:par>
                              <p:par>
                                <p:cTn id="26" presetID="9" presetClass="emph" presetSubtype="0" nodeType="withEffect">
                                  <p:stCondLst>
                                    <p:cond delay="0"/>
                                  </p:stCondLst>
                                  <p:childTnLst>
                                    <p:set>
                                      <p:cBhvr>
                                        <p:cTn id="27" dur="indefinite"/>
                                        <p:tgtEl>
                                          <p:spTgt spid="22"/>
                                        </p:tgtEl>
                                        <p:attrNameLst>
                                          <p:attrName>style.opacity</p:attrName>
                                        </p:attrNameLst>
                                      </p:cBhvr>
                                      <p:to>
                                        <p:strVal val="0.5"/>
                                      </p:to>
                                    </p:set>
                                    <p:animEffect filter="image" prLst="opacity: 0.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5"/>
                                      </p:to>
                                    </p:set>
                                    <p:animEffect filter="image" prLst="opacity: 0.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5"/>
                                        </p:tgtEl>
                                        <p:attrNameLst>
                                          <p:attrName>style.opacity</p:attrName>
                                        </p:attrNameLst>
                                      </p:cBhvr>
                                      <p:to>
                                        <p:strVal val="0.5"/>
                                      </p:to>
                                    </p:set>
                                    <p:animEffect filter="image" prLst="opacity: 0.5">
                                      <p:cBhvr rctx="IE">
                                        <p:cTn id="34" dur="indefinite"/>
                                        <p:tgtEl>
                                          <p:spTgt spid="25"/>
                                        </p:tgtEl>
                                      </p:cBhvr>
                                    </p:animEffect>
                                  </p:childTnLst>
                                </p:cTn>
                              </p:par>
                              <p:par>
                                <p:cTn id="35" presetID="9" presetClass="emph" presetSubtype="0" nodeType="withEffect">
                                  <p:stCondLst>
                                    <p:cond delay="0"/>
                                  </p:stCondLst>
                                  <p:childTnLst>
                                    <p:set>
                                      <p:cBhvr>
                                        <p:cTn id="36" dur="indefinite"/>
                                        <p:tgtEl>
                                          <p:spTgt spid="26"/>
                                        </p:tgtEl>
                                        <p:attrNameLst>
                                          <p:attrName>style.opacity</p:attrName>
                                        </p:attrNameLst>
                                      </p:cBhvr>
                                      <p:to>
                                        <p:strVal val="0.5"/>
                                      </p:to>
                                    </p:set>
                                    <p:animEffect filter="image" prLst="opacity: 0.5">
                                      <p:cBhvr rctx="IE">
                                        <p:cTn id="37" dur="indefinite"/>
                                        <p:tgtEl>
                                          <p:spTgt spid="26"/>
                                        </p:tgtEl>
                                      </p:cBhvr>
                                    </p:animEffect>
                                  </p:childTnLst>
                                </p:cTn>
                              </p:par>
                              <p:par>
                                <p:cTn id="38" presetID="9" presetClass="emph" presetSubtype="0" grpId="0" nodeType="withEffect">
                                  <p:stCondLst>
                                    <p:cond delay="0"/>
                                  </p:stCondLst>
                                  <p:childTnLst>
                                    <p:set>
                                      <p:cBhvr>
                                        <p:cTn id="39" dur="indefinite"/>
                                        <p:tgtEl>
                                          <p:spTgt spid="27"/>
                                        </p:tgtEl>
                                        <p:attrNameLst>
                                          <p:attrName>style.opacity</p:attrName>
                                        </p:attrNameLst>
                                      </p:cBhvr>
                                      <p:to>
                                        <p:strVal val="0.5"/>
                                      </p:to>
                                    </p:set>
                                    <p:animEffect filter="image" prLst="opacity: 0.5">
                                      <p:cBhvr rctx="IE">
                                        <p:cTn id="40" dur="indefinite"/>
                                        <p:tgtEl>
                                          <p:spTgt spid="27"/>
                                        </p:tgtEl>
                                      </p:cBhvr>
                                    </p:animEffect>
                                  </p:childTnLst>
                                </p:cTn>
                              </p:par>
                              <p:par>
                                <p:cTn id="41" presetID="9" presetClass="emph" presetSubtype="0" grpId="0" nodeType="withEffect">
                                  <p:stCondLst>
                                    <p:cond delay="0"/>
                                  </p:stCondLst>
                                  <p:childTnLst>
                                    <p:set>
                                      <p:cBhvr>
                                        <p:cTn id="42" dur="indefinite"/>
                                        <p:tgtEl>
                                          <p:spTgt spid="28"/>
                                        </p:tgtEl>
                                        <p:attrNameLst>
                                          <p:attrName>style.opacity</p:attrName>
                                        </p:attrNameLst>
                                      </p:cBhvr>
                                      <p:to>
                                        <p:strVal val="0.5"/>
                                      </p:to>
                                    </p:set>
                                    <p:animEffect filter="image" prLst="opacity: 0.5">
                                      <p:cBhvr rctx="IE">
                                        <p:cTn id="43" dur="indefinite"/>
                                        <p:tgtEl>
                                          <p:spTgt spid="28"/>
                                        </p:tgtEl>
                                      </p:cBhvr>
                                    </p:animEffect>
                                  </p:childTnLst>
                                </p:cTn>
                              </p:par>
                              <p:par>
                                <p:cTn id="44" presetID="9" presetClass="emph" presetSubtype="0" nodeType="withEffect">
                                  <p:stCondLst>
                                    <p:cond delay="0"/>
                                  </p:stCondLst>
                                  <p:childTnLst>
                                    <p:set>
                                      <p:cBhvr>
                                        <p:cTn id="45" dur="indefinite"/>
                                        <p:tgtEl>
                                          <p:spTgt spid="29"/>
                                        </p:tgtEl>
                                        <p:attrNameLst>
                                          <p:attrName>style.opacity</p:attrName>
                                        </p:attrNameLst>
                                      </p:cBhvr>
                                      <p:to>
                                        <p:strVal val="0.5"/>
                                      </p:to>
                                    </p:set>
                                    <p:animEffect filter="image" prLst="opacity: 0.5">
                                      <p:cBhvr rctx="IE">
                                        <p:cTn id="46" dur="indefinite"/>
                                        <p:tgtEl>
                                          <p:spTgt spid="29"/>
                                        </p:tgtEl>
                                      </p:cBhvr>
                                    </p:animEffect>
                                  </p:childTnLst>
                                </p:cTn>
                              </p:par>
                              <p:par>
                                <p:cTn id="47" presetID="9" presetClass="emph" presetSubtype="0" nodeType="withEffect">
                                  <p:stCondLst>
                                    <p:cond delay="0"/>
                                  </p:stCondLst>
                                  <p:childTnLst>
                                    <p:set>
                                      <p:cBhvr>
                                        <p:cTn id="48" dur="indefinite"/>
                                        <p:tgtEl>
                                          <p:spTgt spid="30"/>
                                        </p:tgtEl>
                                        <p:attrNameLst>
                                          <p:attrName>style.opacity</p:attrName>
                                        </p:attrNameLst>
                                      </p:cBhvr>
                                      <p:to>
                                        <p:strVal val="0.5"/>
                                      </p:to>
                                    </p:set>
                                    <p:animEffect filter="image" prLst="opacity: 0.5">
                                      <p:cBhvr rctx="IE">
                                        <p:cTn id="49" dur="indefinite"/>
                                        <p:tgtEl>
                                          <p:spTgt spid="30"/>
                                        </p:tgtEl>
                                      </p:cBhvr>
                                    </p:animEffect>
                                  </p:childTnLst>
                                </p:cTn>
                              </p:par>
                              <p:par>
                                <p:cTn id="50" presetID="9" presetClass="emph" presetSubtype="0" grpId="0" nodeType="withEffect">
                                  <p:stCondLst>
                                    <p:cond delay="0"/>
                                  </p:stCondLst>
                                  <p:childTnLst>
                                    <p:set>
                                      <p:cBhvr>
                                        <p:cTn id="51" dur="indefinite"/>
                                        <p:tgtEl>
                                          <p:spTgt spid="31"/>
                                        </p:tgtEl>
                                        <p:attrNameLst>
                                          <p:attrName>style.opacity</p:attrName>
                                        </p:attrNameLst>
                                      </p:cBhvr>
                                      <p:to>
                                        <p:strVal val="0.5"/>
                                      </p:to>
                                    </p:set>
                                    <p:animEffect filter="image" prLst="opacity: 0.5">
                                      <p:cBhvr rctx="IE">
                                        <p:cTn id="52" dur="indefinite"/>
                                        <p:tgtEl>
                                          <p:spTgt spid="31"/>
                                        </p:tgtEl>
                                      </p:cBhvr>
                                    </p:animEffect>
                                  </p:childTnLst>
                                </p:cTn>
                              </p:par>
                              <p:par>
                                <p:cTn id="53" presetID="9" presetClass="emph" presetSubtype="0" grpId="0" nodeType="withEffect">
                                  <p:stCondLst>
                                    <p:cond delay="0"/>
                                  </p:stCondLst>
                                  <p:childTnLst>
                                    <p:set>
                                      <p:cBhvr>
                                        <p:cTn id="54" dur="indefinite"/>
                                        <p:tgtEl>
                                          <p:spTgt spid="32"/>
                                        </p:tgtEl>
                                        <p:attrNameLst>
                                          <p:attrName>style.opacity</p:attrName>
                                        </p:attrNameLst>
                                      </p:cBhvr>
                                      <p:to>
                                        <p:strVal val="0.5"/>
                                      </p:to>
                                    </p:set>
                                    <p:animEffect filter="image" prLst="opacity: 0.5">
                                      <p:cBhvr rctx="IE">
                                        <p:cTn id="55" dur="indefinite"/>
                                        <p:tgtEl>
                                          <p:spTgt spid="32"/>
                                        </p:tgtEl>
                                      </p:cBhvr>
                                    </p:animEffect>
                                  </p:childTnLst>
                                </p:cTn>
                              </p:par>
                              <p:par>
                                <p:cTn id="56" presetID="9" presetClass="emph" presetSubtype="0" grpId="0" nodeType="withEffect">
                                  <p:stCondLst>
                                    <p:cond delay="0"/>
                                  </p:stCondLst>
                                  <p:childTnLst>
                                    <p:set>
                                      <p:cBhvr>
                                        <p:cTn id="57" dur="indefinite"/>
                                        <p:tgtEl>
                                          <p:spTgt spid="33"/>
                                        </p:tgtEl>
                                        <p:attrNameLst>
                                          <p:attrName>style.opacity</p:attrName>
                                        </p:attrNameLst>
                                      </p:cBhvr>
                                      <p:to>
                                        <p:strVal val="0.5"/>
                                      </p:to>
                                    </p:set>
                                    <p:animEffect filter="image" prLst="opacity: 0.5">
                                      <p:cBhvr rctx="IE">
                                        <p:cTn id="58" dur="indefinite"/>
                                        <p:tgtEl>
                                          <p:spTgt spid="33"/>
                                        </p:tgtEl>
                                      </p:cBhvr>
                                    </p:animEffect>
                                  </p:childTnLst>
                                </p:cTn>
                              </p:par>
                              <p:par>
                                <p:cTn id="59" presetID="9" presetClass="emph" presetSubtype="0" nodeType="withEffect">
                                  <p:stCondLst>
                                    <p:cond delay="0"/>
                                  </p:stCondLst>
                                  <p:childTnLst>
                                    <p:set>
                                      <p:cBhvr>
                                        <p:cTn id="60" dur="indefinite"/>
                                        <p:tgtEl>
                                          <p:spTgt spid="34"/>
                                        </p:tgtEl>
                                        <p:attrNameLst>
                                          <p:attrName>style.opacity</p:attrName>
                                        </p:attrNameLst>
                                      </p:cBhvr>
                                      <p:to>
                                        <p:strVal val="0.5"/>
                                      </p:to>
                                    </p:set>
                                    <p:animEffect filter="image" prLst="opacity: 0.5">
                                      <p:cBhvr rctx="IE">
                                        <p:cTn id="61" dur="indefinite"/>
                                        <p:tgtEl>
                                          <p:spTgt spid="34"/>
                                        </p:tgtEl>
                                      </p:cBhvr>
                                    </p:animEffect>
                                  </p:childTnLst>
                                </p:cTn>
                              </p:par>
                              <p:par>
                                <p:cTn id="62" presetID="9" presetClass="emph" presetSubtype="0" nodeType="withEffect">
                                  <p:stCondLst>
                                    <p:cond delay="0"/>
                                  </p:stCondLst>
                                  <p:childTnLst>
                                    <p:set>
                                      <p:cBhvr>
                                        <p:cTn id="63" dur="indefinite"/>
                                        <p:tgtEl>
                                          <p:spTgt spid="35"/>
                                        </p:tgtEl>
                                        <p:attrNameLst>
                                          <p:attrName>style.opacity</p:attrName>
                                        </p:attrNameLst>
                                      </p:cBhvr>
                                      <p:to>
                                        <p:strVal val="0.5"/>
                                      </p:to>
                                    </p:set>
                                    <p:animEffect filter="image" prLst="opacity: 0.5">
                                      <p:cBhvr rctx="IE">
                                        <p:cTn id="64" dur="indefinite"/>
                                        <p:tgtEl>
                                          <p:spTgt spid="35"/>
                                        </p:tgtEl>
                                      </p:cBhvr>
                                    </p:animEffect>
                                  </p:childTnLst>
                                </p:cTn>
                              </p:par>
                              <p:par>
                                <p:cTn id="65" presetID="9" presetClass="emph" presetSubtype="0" grpId="0" nodeType="withEffect">
                                  <p:stCondLst>
                                    <p:cond delay="0"/>
                                  </p:stCondLst>
                                  <p:childTnLst>
                                    <p:set>
                                      <p:cBhvr>
                                        <p:cTn id="66" dur="indefinite"/>
                                        <p:tgtEl>
                                          <p:spTgt spid="36"/>
                                        </p:tgtEl>
                                        <p:attrNameLst>
                                          <p:attrName>style.opacity</p:attrName>
                                        </p:attrNameLst>
                                      </p:cBhvr>
                                      <p:to>
                                        <p:strVal val="0.5"/>
                                      </p:to>
                                    </p:set>
                                    <p:animEffect filter="image" prLst="opacity: 0.5">
                                      <p:cBhvr rctx="IE">
                                        <p:cTn id="67" dur="indefinite"/>
                                        <p:tgtEl>
                                          <p:spTgt spid="36"/>
                                        </p:tgtEl>
                                      </p:cBhvr>
                                    </p:animEffect>
                                  </p:childTnLst>
                                </p:cTn>
                              </p:par>
                              <p:par>
                                <p:cTn id="68" presetID="9" presetClass="emph" presetSubtype="0" nodeType="withEffect">
                                  <p:stCondLst>
                                    <p:cond delay="0"/>
                                  </p:stCondLst>
                                  <p:childTnLst>
                                    <p:set>
                                      <p:cBhvr>
                                        <p:cTn id="69" dur="indefinite"/>
                                        <p:tgtEl>
                                          <p:spTgt spid="37"/>
                                        </p:tgtEl>
                                        <p:attrNameLst>
                                          <p:attrName>style.opacity</p:attrName>
                                        </p:attrNameLst>
                                      </p:cBhvr>
                                      <p:to>
                                        <p:strVal val="0.5"/>
                                      </p:to>
                                    </p:set>
                                    <p:animEffect filter="image" prLst="opacity: 0.5">
                                      <p:cBhvr rctx="IE">
                                        <p:cTn id="70" dur="indefinite"/>
                                        <p:tgtEl>
                                          <p:spTgt spid="37"/>
                                        </p:tgtEl>
                                      </p:cBhvr>
                                    </p:animEffect>
                                  </p:childTnLst>
                                </p:cTn>
                              </p:par>
                              <p:par>
                                <p:cTn id="71" presetID="9" presetClass="emph" presetSubtype="0" nodeType="withEffect">
                                  <p:stCondLst>
                                    <p:cond delay="0"/>
                                  </p:stCondLst>
                                  <p:childTnLst>
                                    <p:set>
                                      <p:cBhvr>
                                        <p:cTn id="72" dur="indefinite"/>
                                        <p:tgtEl>
                                          <p:spTgt spid="38"/>
                                        </p:tgtEl>
                                        <p:attrNameLst>
                                          <p:attrName>style.opacity</p:attrName>
                                        </p:attrNameLst>
                                      </p:cBhvr>
                                      <p:to>
                                        <p:strVal val="0.5"/>
                                      </p:to>
                                    </p:set>
                                    <p:animEffect filter="image" prLst="opacity: 0.5">
                                      <p:cBhvr rctx="IE">
                                        <p:cTn id="73" dur="indefinite"/>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3" grpId="0" animBg="1"/>
      <p:bldP spid="27" grpId="0" animBg="1"/>
      <p:bldP spid="28" grpId="0" animBg="1"/>
      <p:bldP spid="31" grpId="0"/>
      <p:bldP spid="32" grpId="0"/>
      <p:bldP spid="33" grpId="0" animBg="1"/>
      <p:bldP spid="36" grpId="0"/>
      <p:bldP spid="1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8DA845-1DD1-4AE9-9AFF-2723BB345133}"/>
              </a:ext>
            </a:extLst>
          </p:cNvPr>
          <p:cNvSpPr>
            <a:spLocks noGrp="1"/>
          </p:cNvSpPr>
          <p:nvPr>
            <p:ph type="title"/>
          </p:nvPr>
        </p:nvSpPr>
        <p:spPr>
          <a:xfrm>
            <a:off x="600855" y="466302"/>
            <a:ext cx="11237870" cy="502246"/>
          </a:xfrm>
        </p:spPr>
        <p:txBody>
          <a:bodyPr/>
          <a:lstStyle/>
          <a:p>
            <a:r>
              <a:rPr lang="en-US"/>
              <a:t>Improved Isolation: Reverse Connect</a:t>
            </a:r>
          </a:p>
        </p:txBody>
      </p:sp>
      <p:sp>
        <p:nvSpPr>
          <p:cNvPr id="4" name="TextBox 3">
            <a:extLst>
              <a:ext uri="{FF2B5EF4-FFF2-40B4-BE49-F238E27FC236}">
                <a16:creationId xmlns:a16="http://schemas.microsoft.com/office/drawing/2014/main" id="{4D27DCC2-F82A-4388-862B-FB15B515F9D8}"/>
              </a:ext>
            </a:extLst>
          </p:cNvPr>
          <p:cNvSpPr txBox="1"/>
          <p:nvPr/>
        </p:nvSpPr>
        <p:spPr>
          <a:xfrm>
            <a:off x="507518" y="1129034"/>
            <a:ext cx="11038769" cy="1300897"/>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Outbound WebSocket connections from customer VMs to Broker and Gateway</a:t>
            </a: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mn-ea"/>
                <a:cs typeface="+mn-cs"/>
              </a:rPr>
              <a:t>Bidirectional communications between VMs and RD infra over https (443)</a:t>
            </a:r>
            <a:endParaRPr kumimoji="0" lang="en-US" sz="1632"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No inbound ports need be opened to the customer environment</a:t>
            </a:r>
          </a:p>
        </p:txBody>
      </p:sp>
      <p:sp>
        <p:nvSpPr>
          <p:cNvPr id="5" name="Rectangle 4">
            <a:extLst>
              <a:ext uri="{FF2B5EF4-FFF2-40B4-BE49-F238E27FC236}">
                <a16:creationId xmlns:a16="http://schemas.microsoft.com/office/drawing/2014/main" id="{07370C35-C594-4D15-956E-6101452B73D9}"/>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6" name="Rectangle 5">
            <a:extLst>
              <a:ext uri="{FF2B5EF4-FFF2-40B4-BE49-F238E27FC236}">
                <a16:creationId xmlns:a16="http://schemas.microsoft.com/office/drawing/2014/main" id="{05863772-BA4D-4F80-89DE-37437EDF3501}"/>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7" name="Group 6">
            <a:extLst>
              <a:ext uri="{FF2B5EF4-FFF2-40B4-BE49-F238E27FC236}">
                <a16:creationId xmlns:a16="http://schemas.microsoft.com/office/drawing/2014/main" id="{903772C9-69CC-43E0-BD97-7A658FF4899F}"/>
              </a:ext>
            </a:extLst>
          </p:cNvPr>
          <p:cNvGrpSpPr/>
          <p:nvPr/>
        </p:nvGrpSpPr>
        <p:grpSpPr>
          <a:xfrm>
            <a:off x="2900122" y="2712735"/>
            <a:ext cx="191312" cy="3812612"/>
            <a:chOff x="2849277" y="1648178"/>
            <a:chExt cx="187578" cy="3738194"/>
          </a:xfrm>
        </p:grpSpPr>
        <p:cxnSp>
          <p:nvCxnSpPr>
            <p:cNvPr id="8" name="Straight Connector 7">
              <a:extLst>
                <a:ext uri="{FF2B5EF4-FFF2-40B4-BE49-F238E27FC236}">
                  <a16:creationId xmlns:a16="http://schemas.microsoft.com/office/drawing/2014/main" id="{A19A576C-7B6A-4C97-9702-3F29489CDDEE}"/>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57520EE5-876D-4628-9373-33403A2A389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B53E74A9-AEC9-4B76-B9C2-D98065AE4F89}"/>
              </a:ext>
            </a:extLst>
          </p:cNvPr>
          <p:cNvGrpSpPr/>
          <p:nvPr/>
        </p:nvGrpSpPr>
        <p:grpSpPr>
          <a:xfrm>
            <a:off x="7172865" y="2810473"/>
            <a:ext cx="159034" cy="3765289"/>
            <a:chOff x="2849277" y="128295"/>
            <a:chExt cx="187578" cy="5258077"/>
          </a:xfrm>
        </p:grpSpPr>
        <p:cxnSp>
          <p:nvCxnSpPr>
            <p:cNvPr id="11" name="Straight Connector 10">
              <a:extLst>
                <a:ext uri="{FF2B5EF4-FFF2-40B4-BE49-F238E27FC236}">
                  <a16:creationId xmlns:a16="http://schemas.microsoft.com/office/drawing/2014/main" id="{FE899838-AC7E-4F7A-8F0F-4BA44FAE453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5F48582E-2A99-4A38-9D9E-63FFF05C1ACC}"/>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67501A9B-8B2B-4F45-986C-A3083AF2A460}"/>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4" name="Rectangle 13">
            <a:extLst>
              <a:ext uri="{FF2B5EF4-FFF2-40B4-BE49-F238E27FC236}">
                <a16:creationId xmlns:a16="http://schemas.microsoft.com/office/drawing/2014/main" id="{FE00BE18-1045-4B2A-9B26-F14569940DB5}"/>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 name="Group 14">
            <a:extLst>
              <a:ext uri="{FF2B5EF4-FFF2-40B4-BE49-F238E27FC236}">
                <a16:creationId xmlns:a16="http://schemas.microsoft.com/office/drawing/2014/main" id="{2C742DE7-DA6E-4A26-82CB-C15236260A84}"/>
              </a:ext>
            </a:extLst>
          </p:cNvPr>
          <p:cNvGrpSpPr/>
          <p:nvPr/>
        </p:nvGrpSpPr>
        <p:grpSpPr>
          <a:xfrm>
            <a:off x="5094477" y="3911340"/>
            <a:ext cx="1736972" cy="599381"/>
            <a:chOff x="4908037" y="3834996"/>
            <a:chExt cx="1703068" cy="587682"/>
          </a:xfrm>
        </p:grpSpPr>
        <p:sp>
          <p:nvSpPr>
            <p:cNvPr id="16" name="Rectangle: Rounded Corners 15">
              <a:extLst>
                <a:ext uri="{FF2B5EF4-FFF2-40B4-BE49-F238E27FC236}">
                  <a16:creationId xmlns:a16="http://schemas.microsoft.com/office/drawing/2014/main" id="{35AA44E4-62E1-4F24-AE95-365138C905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55ECD585-33CC-4C48-85F8-A8B4E4DC000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A81D6337-F20E-4019-9DD3-88E73723447F}"/>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9" name="algorithm" title="Icon of a heartbeat">
              <a:extLst>
                <a:ext uri="{FF2B5EF4-FFF2-40B4-BE49-F238E27FC236}">
                  <a16:creationId xmlns:a16="http://schemas.microsoft.com/office/drawing/2014/main" id="{C88AADAF-C262-4D47-BF07-8934D66B960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1EB9D28-9D27-4D12-BDAC-2E01986372CD}"/>
              </a:ext>
            </a:extLst>
          </p:cNvPr>
          <p:cNvGrpSpPr/>
          <p:nvPr/>
        </p:nvGrpSpPr>
        <p:grpSpPr>
          <a:xfrm>
            <a:off x="5094477" y="4793525"/>
            <a:ext cx="1736972" cy="599381"/>
            <a:chOff x="4908037" y="4699961"/>
            <a:chExt cx="1703068" cy="587682"/>
          </a:xfrm>
        </p:grpSpPr>
        <p:sp>
          <p:nvSpPr>
            <p:cNvPr id="21" name="Rectangle: Rounded Corners 20">
              <a:extLst>
                <a:ext uri="{FF2B5EF4-FFF2-40B4-BE49-F238E27FC236}">
                  <a16:creationId xmlns:a16="http://schemas.microsoft.com/office/drawing/2014/main" id="{B5B954FC-3B59-482D-ACBC-287D28B8402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 name="Rectangle: Rounded Corners 21">
              <a:extLst>
                <a:ext uri="{FF2B5EF4-FFF2-40B4-BE49-F238E27FC236}">
                  <a16:creationId xmlns:a16="http://schemas.microsoft.com/office/drawing/2014/main" id="{83066407-CD54-40CF-9764-35BCDB4095AA}"/>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3" name="Rectangle: Rounded Corners 22">
              <a:extLst>
                <a:ext uri="{FF2B5EF4-FFF2-40B4-BE49-F238E27FC236}">
                  <a16:creationId xmlns:a16="http://schemas.microsoft.com/office/drawing/2014/main" id="{9EC86EE4-94C6-412E-B6F5-CDB91A493556}"/>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4" name="Straight Connector 23">
              <a:extLst>
                <a:ext uri="{FF2B5EF4-FFF2-40B4-BE49-F238E27FC236}">
                  <a16:creationId xmlns:a16="http://schemas.microsoft.com/office/drawing/2014/main" id="{81B5A679-F082-4E2A-9FEE-9CBABB79C88B}"/>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6E4DAA-3DAA-460F-9F1E-989D84936A6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54F8E-6292-4BA4-AC77-A3D467CD831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5294D77-8A42-44F0-A3CD-CF5CA4DD4C26}"/>
              </a:ext>
            </a:extLst>
          </p:cNvPr>
          <p:cNvSpPr/>
          <p:nvPr/>
        </p:nvSpPr>
        <p:spPr bwMode="auto">
          <a:xfrm>
            <a:off x="7668723" y="3594525"/>
            <a:ext cx="4023329" cy="206119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8" name="Group 27">
            <a:extLst>
              <a:ext uri="{FF2B5EF4-FFF2-40B4-BE49-F238E27FC236}">
                <a16:creationId xmlns:a16="http://schemas.microsoft.com/office/drawing/2014/main" id="{900BDDFF-971A-4AB1-A175-4D02C0A834A5}"/>
              </a:ext>
            </a:extLst>
          </p:cNvPr>
          <p:cNvGrpSpPr/>
          <p:nvPr/>
        </p:nvGrpSpPr>
        <p:grpSpPr>
          <a:xfrm>
            <a:off x="7943416" y="3960133"/>
            <a:ext cx="3473943" cy="599381"/>
            <a:chOff x="3519131" y="2542018"/>
            <a:chExt cx="3406136" cy="587682"/>
          </a:xfrm>
        </p:grpSpPr>
        <p:grpSp>
          <p:nvGrpSpPr>
            <p:cNvPr id="29" name="Group 28">
              <a:extLst>
                <a:ext uri="{FF2B5EF4-FFF2-40B4-BE49-F238E27FC236}">
                  <a16:creationId xmlns:a16="http://schemas.microsoft.com/office/drawing/2014/main" id="{5AECCB58-492F-4FD4-B2D8-EEBA3C2F5C8C}"/>
                </a:ext>
              </a:extLst>
            </p:cNvPr>
            <p:cNvGrpSpPr/>
            <p:nvPr/>
          </p:nvGrpSpPr>
          <p:grpSpPr>
            <a:xfrm>
              <a:off x="3519131" y="2542018"/>
              <a:ext cx="3334218" cy="498768"/>
              <a:chOff x="7837970" y="2542018"/>
              <a:chExt cx="3334218" cy="498768"/>
            </a:xfrm>
          </p:grpSpPr>
          <p:sp>
            <p:nvSpPr>
              <p:cNvPr id="36" name="Rectangle: Rounded Corners 35">
                <a:extLst>
                  <a:ext uri="{FF2B5EF4-FFF2-40B4-BE49-F238E27FC236}">
                    <a16:creationId xmlns:a16="http://schemas.microsoft.com/office/drawing/2014/main" id="{582CF534-4C53-429E-B97C-D7592D4A0F2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7" name="Rectangle: Rounded Corners 36">
                <a:extLst>
                  <a:ext uri="{FF2B5EF4-FFF2-40B4-BE49-F238E27FC236}">
                    <a16:creationId xmlns:a16="http://schemas.microsoft.com/office/drawing/2014/main" id="{5609B31F-36CC-4817-BDE7-6580813ABE3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0" name="Group 29">
              <a:extLst>
                <a:ext uri="{FF2B5EF4-FFF2-40B4-BE49-F238E27FC236}">
                  <a16:creationId xmlns:a16="http://schemas.microsoft.com/office/drawing/2014/main" id="{F82438C5-F38C-4A8F-9A4B-2EF57EC67A55}"/>
                </a:ext>
              </a:extLst>
            </p:cNvPr>
            <p:cNvGrpSpPr/>
            <p:nvPr/>
          </p:nvGrpSpPr>
          <p:grpSpPr>
            <a:xfrm>
              <a:off x="3555090" y="2586475"/>
              <a:ext cx="3334218" cy="498768"/>
              <a:chOff x="7837970" y="2542018"/>
              <a:chExt cx="3334218" cy="498768"/>
            </a:xfrm>
          </p:grpSpPr>
          <p:sp>
            <p:nvSpPr>
              <p:cNvPr id="34" name="Rectangle: Rounded Corners 33">
                <a:extLst>
                  <a:ext uri="{FF2B5EF4-FFF2-40B4-BE49-F238E27FC236}">
                    <a16:creationId xmlns:a16="http://schemas.microsoft.com/office/drawing/2014/main" id="{39CF4347-50FE-4B20-A35E-943E49716A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2E352782-FEE2-4AAC-A6B7-DFACC2D7789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430E6AAD-CFC9-4EB0-BC63-E3B121DB03C6}"/>
                </a:ext>
              </a:extLst>
            </p:cNvPr>
            <p:cNvGrpSpPr/>
            <p:nvPr/>
          </p:nvGrpSpPr>
          <p:grpSpPr>
            <a:xfrm>
              <a:off x="3591049" y="2630932"/>
              <a:ext cx="3334218" cy="498768"/>
              <a:chOff x="7837970" y="2542018"/>
              <a:chExt cx="3334218" cy="498768"/>
            </a:xfrm>
          </p:grpSpPr>
          <p:sp>
            <p:nvSpPr>
              <p:cNvPr id="32" name="Rectangle: Rounded Corners 31">
                <a:extLst>
                  <a:ext uri="{FF2B5EF4-FFF2-40B4-BE49-F238E27FC236}">
                    <a16:creationId xmlns:a16="http://schemas.microsoft.com/office/drawing/2014/main" id="{C1A048EA-39C7-4CC1-93E5-D32582331F8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33" name="Rectangle: Rounded Corners 32">
                <a:extLst>
                  <a:ext uri="{FF2B5EF4-FFF2-40B4-BE49-F238E27FC236}">
                    <a16:creationId xmlns:a16="http://schemas.microsoft.com/office/drawing/2014/main" id="{10C9A0C7-1386-4967-AB7D-FBFC491F838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38" name="desktop" title="a desktop PC">
            <a:extLst>
              <a:ext uri="{FF2B5EF4-FFF2-40B4-BE49-F238E27FC236}">
                <a16:creationId xmlns:a16="http://schemas.microsoft.com/office/drawing/2014/main" id="{3FF94898-98C4-405E-A45F-2C59F0DE86D6}"/>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GenericApp_EB3B" title="Icon of an app window">
            <a:extLst>
              <a:ext uri="{FF2B5EF4-FFF2-40B4-BE49-F238E27FC236}">
                <a16:creationId xmlns:a16="http://schemas.microsoft.com/office/drawing/2014/main" id="{AA024F9E-441A-4DA1-895B-219878EBBCEF}"/>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D5BA8427-3E0C-4A9A-9561-4F2BDC1FC641}"/>
              </a:ext>
            </a:extLst>
          </p:cNvPr>
          <p:cNvGrpSpPr/>
          <p:nvPr/>
        </p:nvGrpSpPr>
        <p:grpSpPr>
          <a:xfrm>
            <a:off x="9479045" y="4093314"/>
            <a:ext cx="1883303" cy="157429"/>
            <a:chOff x="9293160" y="2701454"/>
            <a:chExt cx="1846543" cy="154356"/>
          </a:xfrm>
        </p:grpSpPr>
        <p:sp>
          <p:nvSpPr>
            <p:cNvPr id="41" name="Oval 40">
              <a:extLst>
                <a:ext uri="{FF2B5EF4-FFF2-40B4-BE49-F238E27FC236}">
                  <a16:creationId xmlns:a16="http://schemas.microsoft.com/office/drawing/2014/main" id="{B27F6407-5A4D-47E2-B0D1-D963FBB05A0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42" name="Oval 41">
              <a:extLst>
                <a:ext uri="{FF2B5EF4-FFF2-40B4-BE49-F238E27FC236}">
                  <a16:creationId xmlns:a16="http://schemas.microsoft.com/office/drawing/2014/main" id="{0E07501B-6FA6-4483-B8F4-60C5AE9E3A0D}"/>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43" name="Group 42">
            <a:extLst>
              <a:ext uri="{FF2B5EF4-FFF2-40B4-BE49-F238E27FC236}">
                <a16:creationId xmlns:a16="http://schemas.microsoft.com/office/drawing/2014/main" id="{436BC746-FBF3-4609-9F5F-CBBD8F93BEDF}"/>
              </a:ext>
            </a:extLst>
          </p:cNvPr>
          <p:cNvGrpSpPr/>
          <p:nvPr/>
        </p:nvGrpSpPr>
        <p:grpSpPr>
          <a:xfrm>
            <a:off x="918087" y="3407567"/>
            <a:ext cx="1658798" cy="2966505"/>
            <a:chOff x="899303" y="2229846"/>
            <a:chExt cx="1626420" cy="2908602"/>
          </a:xfrm>
        </p:grpSpPr>
        <p:sp>
          <p:nvSpPr>
            <p:cNvPr id="44" name="Oval 43">
              <a:extLst>
                <a:ext uri="{FF2B5EF4-FFF2-40B4-BE49-F238E27FC236}">
                  <a16:creationId xmlns:a16="http://schemas.microsoft.com/office/drawing/2014/main" id="{7B1FFD89-1CA3-4FE1-8F28-EF4C720AB1D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5" name="Oval 44">
              <a:extLst>
                <a:ext uri="{FF2B5EF4-FFF2-40B4-BE49-F238E27FC236}">
                  <a16:creationId xmlns:a16="http://schemas.microsoft.com/office/drawing/2014/main" id="{23547669-71F5-4B88-8BFF-C44E088D3CD7}"/>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6" name="Oval 45">
              <a:extLst>
                <a:ext uri="{FF2B5EF4-FFF2-40B4-BE49-F238E27FC236}">
                  <a16:creationId xmlns:a16="http://schemas.microsoft.com/office/drawing/2014/main" id="{990F3FBC-E2C3-4544-938E-F601ED546DCD}"/>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47" name="Group 46">
              <a:extLst>
                <a:ext uri="{FF2B5EF4-FFF2-40B4-BE49-F238E27FC236}">
                  <a16:creationId xmlns:a16="http://schemas.microsoft.com/office/drawing/2014/main" id="{189953AA-1B20-4E11-BCD1-E0BED085D5D9}"/>
                </a:ext>
              </a:extLst>
            </p:cNvPr>
            <p:cNvGrpSpPr/>
            <p:nvPr/>
          </p:nvGrpSpPr>
          <p:grpSpPr>
            <a:xfrm>
              <a:off x="2043658" y="2532747"/>
              <a:ext cx="482065" cy="2255907"/>
              <a:chOff x="2224274" y="2338191"/>
              <a:chExt cx="482065" cy="2255907"/>
            </a:xfrm>
          </p:grpSpPr>
          <p:grpSp>
            <p:nvGrpSpPr>
              <p:cNvPr id="51" name="Group 50">
                <a:extLst>
                  <a:ext uri="{FF2B5EF4-FFF2-40B4-BE49-F238E27FC236}">
                    <a16:creationId xmlns:a16="http://schemas.microsoft.com/office/drawing/2014/main" id="{2DED3E2C-0C2B-4BE8-ABAF-DEBB7F7668DA}"/>
                  </a:ext>
                </a:extLst>
              </p:cNvPr>
              <p:cNvGrpSpPr/>
              <p:nvPr/>
            </p:nvGrpSpPr>
            <p:grpSpPr>
              <a:xfrm>
                <a:off x="2281302" y="3639439"/>
                <a:ext cx="319498" cy="414180"/>
                <a:chOff x="5866856" y="4829242"/>
                <a:chExt cx="702675" cy="865083"/>
              </a:xfrm>
            </p:grpSpPr>
            <p:sp>
              <p:nvSpPr>
                <p:cNvPr id="59" name="Freeform 12">
                  <a:extLst>
                    <a:ext uri="{FF2B5EF4-FFF2-40B4-BE49-F238E27FC236}">
                      <a16:creationId xmlns:a16="http://schemas.microsoft.com/office/drawing/2014/main" id="{80E77F97-6558-4B28-BDEB-1EFF6375BC0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7AD764F6-29F7-479C-900D-F5C74D1BDE8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6D807C1E-298F-4109-BBC7-DAE7244347FC}"/>
                  </a:ext>
                </a:extLst>
              </p:cNvPr>
              <p:cNvGrpSpPr/>
              <p:nvPr/>
            </p:nvGrpSpPr>
            <p:grpSpPr>
              <a:xfrm>
                <a:off x="2286418" y="3019895"/>
                <a:ext cx="335350" cy="419905"/>
                <a:chOff x="13987161" y="3323588"/>
                <a:chExt cx="2047876" cy="2435225"/>
              </a:xfrm>
              <a:solidFill>
                <a:schemeClr val="bg1"/>
              </a:solidFill>
            </p:grpSpPr>
            <p:sp>
              <p:nvSpPr>
                <p:cNvPr id="55" name="Freeform 50">
                  <a:extLst>
                    <a:ext uri="{FF2B5EF4-FFF2-40B4-BE49-F238E27FC236}">
                      <a16:creationId xmlns:a16="http://schemas.microsoft.com/office/drawing/2014/main" id="{2908CED1-7BDA-4E11-92E3-AFC3457F5B6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1">
                  <a:extLst>
                    <a:ext uri="{FF2B5EF4-FFF2-40B4-BE49-F238E27FC236}">
                      <a16:creationId xmlns:a16="http://schemas.microsoft.com/office/drawing/2014/main" id="{1670D94E-F9EB-49E3-A188-D96D97275B3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2">
                  <a:extLst>
                    <a:ext uri="{FF2B5EF4-FFF2-40B4-BE49-F238E27FC236}">
                      <a16:creationId xmlns:a16="http://schemas.microsoft.com/office/drawing/2014/main" id="{AF011C45-EF9D-4FC6-B64A-4168C4387D2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3">
                  <a:extLst>
                    <a:ext uri="{FF2B5EF4-FFF2-40B4-BE49-F238E27FC236}">
                      <a16:creationId xmlns:a16="http://schemas.microsoft.com/office/drawing/2014/main" id="{311C287F-0956-44E2-9BC4-6F20FA2C4E9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3" name="Picture 52">
                <a:extLst>
                  <a:ext uri="{FF2B5EF4-FFF2-40B4-BE49-F238E27FC236}">
                    <a16:creationId xmlns:a16="http://schemas.microsoft.com/office/drawing/2014/main" id="{245AD7BD-A776-4347-B812-D0E67278C6B6}"/>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4" name="Picture 53">
                <a:extLst>
                  <a:ext uri="{FF2B5EF4-FFF2-40B4-BE49-F238E27FC236}">
                    <a16:creationId xmlns:a16="http://schemas.microsoft.com/office/drawing/2014/main" id="{F87F1253-B9DC-48A3-859D-C2CC7D578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48" name="CellPhone_E8EA" title="Icon of a cellphone">
              <a:extLst>
                <a:ext uri="{FF2B5EF4-FFF2-40B4-BE49-F238E27FC236}">
                  <a16:creationId xmlns:a16="http://schemas.microsoft.com/office/drawing/2014/main" id="{0BF680C6-ADE3-4851-83C5-DE65C47085E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Laptop_E770" title="Icon of a laptop">
              <a:extLst>
                <a:ext uri="{FF2B5EF4-FFF2-40B4-BE49-F238E27FC236}">
                  <a16:creationId xmlns:a16="http://schemas.microsoft.com/office/drawing/2014/main" id="{2EA0A3CF-BBD4-4EF9-AD2B-EFCFC6C5BE1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Tablet_E70A" title="Icon of a tablet">
              <a:extLst>
                <a:ext uri="{FF2B5EF4-FFF2-40B4-BE49-F238E27FC236}">
                  <a16:creationId xmlns:a16="http://schemas.microsoft.com/office/drawing/2014/main" id="{4C33F374-DC88-4C37-9C34-DD8F37A27056}"/>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Rectangle: Rounded Corners 60">
            <a:extLst>
              <a:ext uri="{FF2B5EF4-FFF2-40B4-BE49-F238E27FC236}">
                <a16:creationId xmlns:a16="http://schemas.microsoft.com/office/drawing/2014/main" id="{BFC0ACC1-F8C0-4297-906A-85C183FE78AE}"/>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62" name="Rectangle 61">
            <a:extLst>
              <a:ext uri="{FF2B5EF4-FFF2-40B4-BE49-F238E27FC236}">
                <a16:creationId xmlns:a16="http://schemas.microsoft.com/office/drawing/2014/main" id="{151FE136-6627-40F1-9879-DC92D3EBCB0D}"/>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63" name="Right Bracket 62">
            <a:extLst>
              <a:ext uri="{FF2B5EF4-FFF2-40B4-BE49-F238E27FC236}">
                <a16:creationId xmlns:a16="http://schemas.microsoft.com/office/drawing/2014/main" id="{3348CDF0-63F6-4F49-81BC-F2CE8890B6A5}"/>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C8E10BD-832E-4358-9845-B1ED38A467A4}"/>
              </a:ext>
            </a:extLst>
          </p:cNvPr>
          <p:cNvGrpSpPr/>
          <p:nvPr/>
        </p:nvGrpSpPr>
        <p:grpSpPr>
          <a:xfrm>
            <a:off x="3357506" y="4793525"/>
            <a:ext cx="1736972" cy="599381"/>
            <a:chOff x="3204969" y="4699961"/>
            <a:chExt cx="1703068" cy="587682"/>
          </a:xfrm>
        </p:grpSpPr>
        <p:sp>
          <p:nvSpPr>
            <p:cNvPr id="65" name="Rectangle: Rounded Corners 64">
              <a:extLst>
                <a:ext uri="{FF2B5EF4-FFF2-40B4-BE49-F238E27FC236}">
                  <a16:creationId xmlns:a16="http://schemas.microsoft.com/office/drawing/2014/main" id="{67A8DAFB-8D83-4E44-90D2-41FF431730A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6315D1A8-843C-41A1-97F0-7399B057D8B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C5F7E8DD-E043-4EE0-BADD-E0C5500BE03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8" name="Move_E7C2" title="Icon of four arrows pointing away from eachother">
              <a:extLst>
                <a:ext uri="{FF2B5EF4-FFF2-40B4-BE49-F238E27FC236}">
                  <a16:creationId xmlns:a16="http://schemas.microsoft.com/office/drawing/2014/main" id="{C14B1283-A0CE-45C8-9B43-E3881ED50C5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24934BA-BCEF-4247-8E31-3EC3FC5D79F8}"/>
              </a:ext>
            </a:extLst>
          </p:cNvPr>
          <p:cNvGrpSpPr/>
          <p:nvPr/>
        </p:nvGrpSpPr>
        <p:grpSpPr>
          <a:xfrm>
            <a:off x="3357506" y="3911340"/>
            <a:ext cx="1736972" cy="599381"/>
            <a:chOff x="3204969" y="3834996"/>
            <a:chExt cx="1703068" cy="587682"/>
          </a:xfrm>
        </p:grpSpPr>
        <p:sp>
          <p:nvSpPr>
            <p:cNvPr id="70" name="Rectangle: Rounded Corners 69">
              <a:extLst>
                <a:ext uri="{FF2B5EF4-FFF2-40B4-BE49-F238E27FC236}">
                  <a16:creationId xmlns:a16="http://schemas.microsoft.com/office/drawing/2014/main" id="{635C82B3-EDAF-4CA3-9449-D3352A7CF26D}"/>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71" name="Rectangle: Rounded Corners 70">
              <a:extLst>
                <a:ext uri="{FF2B5EF4-FFF2-40B4-BE49-F238E27FC236}">
                  <a16:creationId xmlns:a16="http://schemas.microsoft.com/office/drawing/2014/main" id="{BB0AD52A-86FB-4635-8696-D2B6990F836C}"/>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72" name="Rectangle: Rounded Corners 71">
              <a:extLst>
                <a:ext uri="{FF2B5EF4-FFF2-40B4-BE49-F238E27FC236}">
                  <a16:creationId xmlns:a16="http://schemas.microsoft.com/office/drawing/2014/main" id="{56408760-2B97-4930-995C-F0DE7215BDA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73" name="globe_2" title="Icon of a sphere made of lines">
              <a:extLst>
                <a:ext uri="{FF2B5EF4-FFF2-40B4-BE49-F238E27FC236}">
                  <a16:creationId xmlns:a16="http://schemas.microsoft.com/office/drawing/2014/main" id="{CD3DF73F-7384-469A-AE41-2562F6A5404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D5EF0AF-6B1C-4332-810D-DEFDF8D43ED9}"/>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75" name="Picture 2">
            <a:extLst>
              <a:ext uri="{FF2B5EF4-FFF2-40B4-BE49-F238E27FC236}">
                <a16:creationId xmlns:a16="http://schemas.microsoft.com/office/drawing/2014/main" id="{937546D5-A705-4556-9587-BA83BBBF5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76" name="Group 75">
            <a:extLst>
              <a:ext uri="{FF2B5EF4-FFF2-40B4-BE49-F238E27FC236}">
                <a16:creationId xmlns:a16="http://schemas.microsoft.com/office/drawing/2014/main" id="{2B663E1D-58F1-4D86-A1AD-3E3C180426BE}"/>
              </a:ext>
            </a:extLst>
          </p:cNvPr>
          <p:cNvGrpSpPr/>
          <p:nvPr/>
        </p:nvGrpSpPr>
        <p:grpSpPr>
          <a:xfrm>
            <a:off x="6654517" y="4553669"/>
            <a:ext cx="1493423" cy="561580"/>
            <a:chOff x="6523764" y="4464786"/>
            <a:chExt cx="1464273" cy="550619"/>
          </a:xfrm>
        </p:grpSpPr>
        <p:cxnSp>
          <p:nvCxnSpPr>
            <p:cNvPr id="77" name="Straight Arrow Connector 76">
              <a:extLst>
                <a:ext uri="{FF2B5EF4-FFF2-40B4-BE49-F238E27FC236}">
                  <a16:creationId xmlns:a16="http://schemas.microsoft.com/office/drawing/2014/main" id="{BBFFFA96-A611-43D9-BE8B-3A99ABF0FA22}"/>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EBF7E49-3787-415A-9E88-0998FDF1823D}"/>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0</a:t>
              </a:r>
            </a:p>
          </p:txBody>
        </p:sp>
      </p:grpSp>
      <p:grpSp>
        <p:nvGrpSpPr>
          <p:cNvPr id="79" name="Group 78">
            <a:extLst>
              <a:ext uri="{FF2B5EF4-FFF2-40B4-BE49-F238E27FC236}">
                <a16:creationId xmlns:a16="http://schemas.microsoft.com/office/drawing/2014/main" id="{E4032526-427D-471B-86C8-0EB4EADC7AE0}"/>
              </a:ext>
            </a:extLst>
          </p:cNvPr>
          <p:cNvGrpSpPr/>
          <p:nvPr/>
        </p:nvGrpSpPr>
        <p:grpSpPr>
          <a:xfrm>
            <a:off x="4887042" y="4127492"/>
            <a:ext cx="3093049" cy="1001435"/>
            <a:chOff x="4790789" y="4046929"/>
            <a:chExt cx="3032676" cy="981888"/>
          </a:xfrm>
        </p:grpSpPr>
        <p:cxnSp>
          <p:nvCxnSpPr>
            <p:cNvPr id="80" name="Straight Arrow Connector 79">
              <a:extLst>
                <a:ext uri="{FF2B5EF4-FFF2-40B4-BE49-F238E27FC236}">
                  <a16:creationId xmlns:a16="http://schemas.microsoft.com/office/drawing/2014/main" id="{9C2F8AC3-550C-4FC8-97F0-9C77FCB3F624}"/>
                </a:ext>
              </a:extLst>
            </p:cNvPr>
            <p:cNvCxnSpPr>
              <a:cxnSpLocks/>
              <a:endCxn id="68"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6A8233-40D1-496B-84A0-615B9875D935}"/>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4</a:t>
              </a:r>
            </a:p>
          </p:txBody>
        </p:sp>
      </p:grpSp>
      <p:grpSp>
        <p:nvGrpSpPr>
          <p:cNvPr id="82" name="Group 81">
            <a:extLst>
              <a:ext uri="{FF2B5EF4-FFF2-40B4-BE49-F238E27FC236}">
                <a16:creationId xmlns:a16="http://schemas.microsoft.com/office/drawing/2014/main" id="{CC5D871A-578C-4831-9B41-88AB02FB6C9A}"/>
              </a:ext>
            </a:extLst>
          </p:cNvPr>
          <p:cNvGrpSpPr/>
          <p:nvPr/>
        </p:nvGrpSpPr>
        <p:grpSpPr>
          <a:xfrm>
            <a:off x="7469669" y="3594525"/>
            <a:ext cx="4222383" cy="2075164"/>
            <a:chOff x="7323005" y="3524364"/>
            <a:chExt cx="4139967" cy="2034659"/>
          </a:xfrm>
        </p:grpSpPr>
        <p:sp>
          <p:nvSpPr>
            <p:cNvPr id="83" name="Rectangle 82">
              <a:extLst>
                <a:ext uri="{FF2B5EF4-FFF2-40B4-BE49-F238E27FC236}">
                  <a16:creationId xmlns:a16="http://schemas.microsoft.com/office/drawing/2014/main" id="{995402AF-ABB8-4E00-8144-16B9260FAA66}"/>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Lock" title="Icon of a padlock">
              <a:extLst>
                <a:ext uri="{FF2B5EF4-FFF2-40B4-BE49-F238E27FC236}">
                  <a16:creationId xmlns:a16="http://schemas.microsoft.com/office/drawing/2014/main" id="{E57404A9-D39B-47AF-87A9-EEE667EDE182}"/>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4331161C-CF61-43B3-A835-CBA5A46D7214}"/>
              </a:ext>
            </a:extLst>
          </p:cNvPr>
          <p:cNvGrpSpPr/>
          <p:nvPr/>
        </p:nvGrpSpPr>
        <p:grpSpPr>
          <a:xfrm>
            <a:off x="7481614" y="3353791"/>
            <a:ext cx="386361" cy="386360"/>
            <a:chOff x="5564119" y="2081144"/>
            <a:chExt cx="501718" cy="501718"/>
          </a:xfrm>
        </p:grpSpPr>
        <p:sp>
          <p:nvSpPr>
            <p:cNvPr id="86" name="Diamond 85">
              <a:extLst>
                <a:ext uri="{FF2B5EF4-FFF2-40B4-BE49-F238E27FC236}">
                  <a16:creationId xmlns:a16="http://schemas.microsoft.com/office/drawing/2014/main" id="{92EBE073-087E-4C41-B0A9-87B1260A845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7" name="Graphic 86">
              <a:extLst>
                <a:ext uri="{FF2B5EF4-FFF2-40B4-BE49-F238E27FC236}">
                  <a16:creationId xmlns:a16="http://schemas.microsoft.com/office/drawing/2014/main" id="{17BDD2D3-1781-4768-8D77-BD23D6AFEC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88" name="Group 87">
            <a:extLst>
              <a:ext uri="{FF2B5EF4-FFF2-40B4-BE49-F238E27FC236}">
                <a16:creationId xmlns:a16="http://schemas.microsoft.com/office/drawing/2014/main" id="{FDB1273B-2029-41BB-8302-DC05EF28A2E2}"/>
              </a:ext>
            </a:extLst>
          </p:cNvPr>
          <p:cNvGrpSpPr/>
          <p:nvPr/>
        </p:nvGrpSpPr>
        <p:grpSpPr>
          <a:xfrm>
            <a:off x="7943415" y="4788435"/>
            <a:ext cx="3473943" cy="599381"/>
            <a:chOff x="7787505" y="5258366"/>
            <a:chExt cx="3406136" cy="587682"/>
          </a:xfrm>
        </p:grpSpPr>
        <p:grpSp>
          <p:nvGrpSpPr>
            <p:cNvPr id="89" name="Group 88">
              <a:extLst>
                <a:ext uri="{FF2B5EF4-FFF2-40B4-BE49-F238E27FC236}">
                  <a16:creationId xmlns:a16="http://schemas.microsoft.com/office/drawing/2014/main" id="{ED7ED265-9783-421B-8637-C7CBB20FFCE0}"/>
                </a:ext>
              </a:extLst>
            </p:cNvPr>
            <p:cNvGrpSpPr/>
            <p:nvPr/>
          </p:nvGrpSpPr>
          <p:grpSpPr>
            <a:xfrm>
              <a:off x="7787505" y="5258366"/>
              <a:ext cx="3406136" cy="587682"/>
              <a:chOff x="3519131" y="2542018"/>
              <a:chExt cx="3406136" cy="587682"/>
            </a:xfrm>
          </p:grpSpPr>
          <p:grpSp>
            <p:nvGrpSpPr>
              <p:cNvPr id="96" name="Group 95">
                <a:extLst>
                  <a:ext uri="{FF2B5EF4-FFF2-40B4-BE49-F238E27FC236}">
                    <a16:creationId xmlns:a16="http://schemas.microsoft.com/office/drawing/2014/main" id="{AF4C68C2-6716-4BA4-B4C2-239368C92D2D}"/>
                  </a:ext>
                </a:extLst>
              </p:cNvPr>
              <p:cNvGrpSpPr/>
              <p:nvPr/>
            </p:nvGrpSpPr>
            <p:grpSpPr>
              <a:xfrm>
                <a:off x="3519131" y="2542018"/>
                <a:ext cx="3334218" cy="498768"/>
                <a:chOff x="7837970" y="2542018"/>
                <a:chExt cx="3334218" cy="498768"/>
              </a:xfrm>
            </p:grpSpPr>
            <p:sp>
              <p:nvSpPr>
                <p:cNvPr id="103" name="Rectangle: Rounded Corners 102">
                  <a:extLst>
                    <a:ext uri="{FF2B5EF4-FFF2-40B4-BE49-F238E27FC236}">
                      <a16:creationId xmlns:a16="http://schemas.microsoft.com/office/drawing/2014/main" id="{1A9E7DB8-8789-49D0-AEBE-9EE4B7284EC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4" name="Rectangle: Rounded Corners 103">
                  <a:extLst>
                    <a:ext uri="{FF2B5EF4-FFF2-40B4-BE49-F238E27FC236}">
                      <a16:creationId xmlns:a16="http://schemas.microsoft.com/office/drawing/2014/main" id="{B8CD51CA-4CBC-4918-A079-934B7135355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97" name="Group 96">
                <a:extLst>
                  <a:ext uri="{FF2B5EF4-FFF2-40B4-BE49-F238E27FC236}">
                    <a16:creationId xmlns:a16="http://schemas.microsoft.com/office/drawing/2014/main" id="{32B9F53A-2A64-4BB4-80C1-F820A316906C}"/>
                  </a:ext>
                </a:extLst>
              </p:cNvPr>
              <p:cNvGrpSpPr/>
              <p:nvPr/>
            </p:nvGrpSpPr>
            <p:grpSpPr>
              <a:xfrm>
                <a:off x="3555090" y="2586475"/>
                <a:ext cx="3334218" cy="498768"/>
                <a:chOff x="7837970" y="2542018"/>
                <a:chExt cx="3334218" cy="498768"/>
              </a:xfrm>
            </p:grpSpPr>
            <p:sp>
              <p:nvSpPr>
                <p:cNvPr id="101" name="Rectangle: Rounded Corners 100">
                  <a:extLst>
                    <a:ext uri="{FF2B5EF4-FFF2-40B4-BE49-F238E27FC236}">
                      <a16:creationId xmlns:a16="http://schemas.microsoft.com/office/drawing/2014/main" id="{B51BD785-1D2C-4513-8EF4-7851EE98CD7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2" name="Rectangle: Rounded Corners 101">
                  <a:extLst>
                    <a:ext uri="{FF2B5EF4-FFF2-40B4-BE49-F238E27FC236}">
                      <a16:creationId xmlns:a16="http://schemas.microsoft.com/office/drawing/2014/main" id="{51B3071C-1494-4E4F-BBF3-E86AF20C266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98" name="Group 97">
                <a:extLst>
                  <a:ext uri="{FF2B5EF4-FFF2-40B4-BE49-F238E27FC236}">
                    <a16:creationId xmlns:a16="http://schemas.microsoft.com/office/drawing/2014/main" id="{EA38B9D4-D220-4A45-BF6F-14221F06296B}"/>
                  </a:ext>
                </a:extLst>
              </p:cNvPr>
              <p:cNvGrpSpPr/>
              <p:nvPr/>
            </p:nvGrpSpPr>
            <p:grpSpPr>
              <a:xfrm>
                <a:off x="3591049" y="2630932"/>
                <a:ext cx="3334218" cy="498768"/>
                <a:chOff x="7837970" y="2542018"/>
                <a:chExt cx="3334218" cy="498768"/>
              </a:xfrm>
            </p:grpSpPr>
            <p:sp>
              <p:nvSpPr>
                <p:cNvPr id="99" name="Rectangle: Rounded Corners 98">
                  <a:extLst>
                    <a:ext uri="{FF2B5EF4-FFF2-40B4-BE49-F238E27FC236}">
                      <a16:creationId xmlns:a16="http://schemas.microsoft.com/office/drawing/2014/main" id="{0DF2EA4D-6360-48AF-A8BA-71551B0413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00" name="Rectangle: Rounded Corners 99">
                  <a:extLst>
                    <a:ext uri="{FF2B5EF4-FFF2-40B4-BE49-F238E27FC236}">
                      <a16:creationId xmlns:a16="http://schemas.microsoft.com/office/drawing/2014/main" id="{1AA70752-D679-4354-9DCE-570D270B5AF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90" name="Group 89">
              <a:extLst>
                <a:ext uri="{FF2B5EF4-FFF2-40B4-BE49-F238E27FC236}">
                  <a16:creationId xmlns:a16="http://schemas.microsoft.com/office/drawing/2014/main" id="{5CCE4522-5D77-444B-B444-F1ED1BA2BB8E}"/>
                </a:ext>
              </a:extLst>
            </p:cNvPr>
            <p:cNvGrpSpPr/>
            <p:nvPr/>
          </p:nvGrpSpPr>
          <p:grpSpPr>
            <a:xfrm>
              <a:off x="8883843" y="5370593"/>
              <a:ext cx="378819" cy="378819"/>
              <a:chOff x="5564119" y="2081144"/>
              <a:chExt cx="501718" cy="501718"/>
            </a:xfrm>
          </p:grpSpPr>
          <p:sp>
            <p:nvSpPr>
              <p:cNvPr id="94" name="Diamond 93">
                <a:extLst>
                  <a:ext uri="{FF2B5EF4-FFF2-40B4-BE49-F238E27FC236}">
                    <a16:creationId xmlns:a16="http://schemas.microsoft.com/office/drawing/2014/main" id="{F62EAA37-C3C4-45A6-87BB-E6B9137FF2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9BA0EC81-1B0C-4257-9CA4-FF59CBCC4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B6A71018-C20F-4115-9D5D-980BA7A64C64}"/>
                </a:ext>
              </a:extLst>
            </p:cNvPr>
            <p:cNvGrpSpPr/>
            <p:nvPr/>
          </p:nvGrpSpPr>
          <p:grpSpPr>
            <a:xfrm>
              <a:off x="10569241" y="5402721"/>
              <a:ext cx="396950" cy="355079"/>
              <a:chOff x="10633596" y="3514287"/>
              <a:chExt cx="396950" cy="355079"/>
            </a:xfrm>
          </p:grpSpPr>
          <p:sp>
            <p:nvSpPr>
              <p:cNvPr id="92" name="Hexagon 91">
                <a:extLst>
                  <a:ext uri="{FF2B5EF4-FFF2-40B4-BE49-F238E27FC236}">
                    <a16:creationId xmlns:a16="http://schemas.microsoft.com/office/drawing/2014/main" id="{EACB1CBD-1C30-454B-807B-2084771FC29E}"/>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346C69B8-294A-49C5-A6C7-40664DD9B2B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5" name="Group 104">
            <a:extLst>
              <a:ext uri="{FF2B5EF4-FFF2-40B4-BE49-F238E27FC236}">
                <a16:creationId xmlns:a16="http://schemas.microsoft.com/office/drawing/2014/main" id="{42973FF6-7DBB-4885-ABF6-42CED76FA597}"/>
              </a:ext>
            </a:extLst>
          </p:cNvPr>
          <p:cNvGrpSpPr/>
          <p:nvPr/>
        </p:nvGrpSpPr>
        <p:grpSpPr>
          <a:xfrm>
            <a:off x="3432456" y="4684960"/>
            <a:ext cx="3232948" cy="1420772"/>
            <a:chOff x="4392615" y="378824"/>
            <a:chExt cx="3169845" cy="1393041"/>
          </a:xfrm>
        </p:grpSpPr>
        <p:sp>
          <p:nvSpPr>
            <p:cNvPr id="106" name="Rectangle: Rounded Corners 105">
              <a:extLst>
                <a:ext uri="{FF2B5EF4-FFF2-40B4-BE49-F238E27FC236}">
                  <a16:creationId xmlns:a16="http://schemas.microsoft.com/office/drawing/2014/main" id="{B23ABED4-C39E-4C99-BE3F-B77CAEBE4687}"/>
                </a:ext>
              </a:extLst>
            </p:cNvPr>
            <p:cNvSpPr/>
            <p:nvPr/>
          </p:nvSpPr>
          <p:spPr bwMode="auto">
            <a:xfrm>
              <a:off x="4392615" y="127309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107" name="cloud_2" title="Icon of a cloud made of two arrows pointing towards eachother">
              <a:extLst>
                <a:ext uri="{FF2B5EF4-FFF2-40B4-BE49-F238E27FC236}">
                  <a16:creationId xmlns:a16="http://schemas.microsoft.com/office/drawing/2014/main" id="{2817D559-F10C-4B23-967B-3D1C27CA055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754259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87E9-A02E-493E-9F62-FAB90BCEEFC0}"/>
              </a:ext>
            </a:extLst>
          </p:cNvPr>
          <p:cNvSpPr>
            <a:spLocks noGrp="1"/>
          </p:cNvSpPr>
          <p:nvPr>
            <p:ph type="title"/>
          </p:nvPr>
        </p:nvSpPr>
        <p:spPr>
          <a:xfrm>
            <a:off x="426424" y="440495"/>
            <a:ext cx="11336039" cy="739343"/>
          </a:xfrm>
          <a:prstGeom prst="rect">
            <a:avLst/>
          </a:prstGeom>
        </p:spPr>
        <p:txBody>
          <a:bodyPr vert="horz" wrap="square" lIns="91440" tIns="45720" rIns="91440" bIns="45720" rtlCol="0" anchor="t">
            <a:normAutofit/>
          </a:bodyPr>
          <a:lstStyle/>
          <a:p>
            <a:pPr defTabSz="914400"/>
            <a:r>
              <a:rPr lang="en-US" sz="3300"/>
              <a:t>Azure Firewall and service tunneling for URL whitelisting</a:t>
            </a:r>
          </a:p>
        </p:txBody>
      </p:sp>
      <p:graphicFrame>
        <p:nvGraphicFramePr>
          <p:cNvPr id="15" name="Text Placeholder 2">
            <a:extLst>
              <a:ext uri="{FF2B5EF4-FFF2-40B4-BE49-F238E27FC236}">
                <a16:creationId xmlns:a16="http://schemas.microsoft.com/office/drawing/2014/main" id="{0BD494A0-A339-46DD-83B9-2FBE8B5A55F5}"/>
              </a:ext>
            </a:extLst>
          </p:cNvPr>
          <p:cNvGraphicFramePr/>
          <p:nvPr/>
        </p:nvGraphicFramePr>
        <p:xfrm>
          <a:off x="426424" y="1333849"/>
          <a:ext cx="11336039" cy="428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9836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dirty="0"/>
              <a:t>WVD Security</a:t>
            </a:r>
          </a:p>
        </p:txBody>
      </p:sp>
      <p:sp>
        <p:nvSpPr>
          <p:cNvPr id="3" name="Text Placeholder 2">
            <a:extLst>
              <a:ext uri="{FF2B5EF4-FFF2-40B4-BE49-F238E27FC236}">
                <a16:creationId xmlns:a16="http://schemas.microsoft.com/office/drawing/2014/main" id="{337B3B6D-259B-44E1-8057-7BA6736E4747}"/>
              </a:ext>
            </a:extLst>
          </p:cNvPr>
          <p:cNvSpPr>
            <a:spLocks noGrp="1"/>
          </p:cNvSpPr>
          <p:nvPr>
            <p:ph type="body" sz="quarter" idx="12"/>
          </p:nvPr>
        </p:nvSpPr>
        <p:spPr>
          <a:xfrm>
            <a:off x="582042" y="3962400"/>
            <a:ext cx="4164583" cy="307777"/>
          </a:xfrm>
          <a:prstGeom prst="rect">
            <a:avLst/>
          </a:prstGeom>
          <a:noFill/>
        </p:spPr>
        <p:txBody>
          <a:bodyPr wrap="square">
            <a:normAutofit/>
          </a:bodyPr>
          <a:lstStyle/>
          <a:p>
            <a:pPr>
              <a:spcAft>
                <a:spcPts val="600"/>
              </a:spcAft>
            </a:pPr>
            <a:r>
              <a:rPr lang="en-US" dirty="0"/>
              <a:t>Delegated Access</a:t>
            </a:r>
          </a:p>
        </p:txBody>
      </p:sp>
    </p:spTree>
    <p:extLst>
      <p:ext uri="{BB962C8B-B14F-4D97-AF65-F5344CB8AC3E}">
        <p14:creationId xmlns:p14="http://schemas.microsoft.com/office/powerpoint/2010/main" val="357919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30FE81D-0FF4-400D-A5E3-119FADDAE01D}"/>
              </a:ext>
            </a:extLst>
          </p:cNvPr>
          <p:cNvGrpSpPr/>
          <p:nvPr/>
        </p:nvGrpSpPr>
        <p:grpSpPr>
          <a:xfrm>
            <a:off x="3664753" y="145775"/>
            <a:ext cx="4756695" cy="6633397"/>
            <a:chOff x="872188" y="145775"/>
            <a:chExt cx="4877279" cy="6594853"/>
          </a:xfrm>
        </p:grpSpPr>
        <p:sp>
          <p:nvSpPr>
            <p:cNvPr id="18" name="Rectangle 17">
              <a:extLst>
                <a:ext uri="{FF2B5EF4-FFF2-40B4-BE49-F238E27FC236}">
                  <a16:creationId xmlns:a16="http://schemas.microsoft.com/office/drawing/2014/main" id="{5F4CC679-6464-40FC-8313-48C110C0CE46}"/>
                </a:ext>
              </a:extLst>
            </p:cNvPr>
            <p:cNvSpPr/>
            <p:nvPr/>
          </p:nvSpPr>
          <p:spPr bwMode="auto">
            <a:xfrm>
              <a:off x="872188" y="145775"/>
              <a:ext cx="4877279" cy="630140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WVD Object Model</a:t>
              </a:r>
            </a:p>
          </p:txBody>
        </p:sp>
        <p:graphicFrame>
          <p:nvGraphicFramePr>
            <p:cNvPr id="19" name="Diagram 18">
              <a:extLst>
                <a:ext uri="{FF2B5EF4-FFF2-40B4-BE49-F238E27FC236}">
                  <a16:creationId xmlns:a16="http://schemas.microsoft.com/office/drawing/2014/main" id="{25FF39C0-9984-4FD1-976A-9DA50F1D2894}"/>
                </a:ext>
              </a:extLst>
            </p:cNvPr>
            <p:cNvGraphicFramePr/>
            <p:nvPr/>
          </p:nvGraphicFramePr>
          <p:xfrm>
            <a:off x="1052052" y="771369"/>
            <a:ext cx="4517550" cy="5050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F1677152-4BB0-4777-86BF-FF7C7BF6904A}"/>
                </a:ext>
              </a:extLst>
            </p:cNvPr>
            <p:cNvSpPr txBox="1"/>
            <p:nvPr/>
          </p:nvSpPr>
          <p:spPr>
            <a:xfrm>
              <a:off x="872188" y="6555962"/>
              <a:ext cx="363474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Implicitly created object</a:t>
              </a:r>
            </a:p>
          </p:txBody>
        </p:sp>
      </p:grpSp>
    </p:spTree>
    <p:extLst>
      <p:ext uri="{BB962C8B-B14F-4D97-AF65-F5344CB8AC3E}">
        <p14:creationId xmlns:p14="http://schemas.microsoft.com/office/powerpoint/2010/main" val="31715791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DEBC19-9AC6-4176-80E7-9FDB4043EC5D}"/>
              </a:ext>
            </a:extLst>
          </p:cNvPr>
          <p:cNvSpPr>
            <a:spLocks noGrp="1"/>
          </p:cNvSpPr>
          <p:nvPr>
            <p:ph type="title"/>
          </p:nvPr>
        </p:nvSpPr>
        <p:spPr>
          <a:xfrm>
            <a:off x="588263" y="457200"/>
            <a:ext cx="11018520" cy="984885"/>
          </a:xfrm>
        </p:spPr>
        <p:txBody>
          <a:bodyPr/>
          <a:lstStyle/>
          <a:p>
            <a:r>
              <a:rPr lang="en-US" dirty="0"/>
              <a:t>Role-Based Access</a:t>
            </a:r>
            <a:br>
              <a:rPr lang="en-US" dirty="0">
                <a:cs typeface="Segoe UI Semibold"/>
              </a:rPr>
            </a:br>
            <a:r>
              <a:rPr lang="en-US" dirty="0"/>
              <a:t>Control concepts</a:t>
            </a:r>
          </a:p>
        </p:txBody>
      </p:sp>
      <p:sp>
        <p:nvSpPr>
          <p:cNvPr id="5" name="Footer Placeholder 6">
            <a:extLst>
              <a:ext uri="{FF2B5EF4-FFF2-40B4-BE49-F238E27FC236}">
                <a16:creationId xmlns:a16="http://schemas.microsoft.com/office/drawing/2014/main" id="{D467CC43-41B6-4FE6-B223-E3DBD7FA49B3}"/>
              </a:ext>
            </a:extLst>
          </p:cNvPr>
          <p:cNvSpPr txBox="1">
            <a:spLocks/>
          </p:cNvSpPr>
          <p:nvPr/>
        </p:nvSpPr>
        <p:spPr>
          <a:xfrm>
            <a:off x="7491983" y="6400800"/>
            <a:ext cx="4114800" cy="145845"/>
          </a:xfrm>
          <a:prstGeom prst="rect">
            <a:avLst/>
          </a:prstGeom>
          <a:noFill/>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rgbClr val="D2D2D2">
                    <a:lumMod val="90000"/>
                  </a:srgbClr>
                </a:solidFill>
                <a:effectLst/>
                <a:uLnTx/>
                <a:uFillTx/>
                <a:latin typeface="Segoe UI Semibold"/>
                <a:ea typeface="+mn-ea"/>
                <a:cs typeface="Segoe UI" pitchFamily="34" charset="0"/>
              </a:rPr>
              <a:t>Microsoft Confidential</a:t>
            </a:r>
            <a:endParaRPr kumimoji="0" lang="en-US" sz="1400" b="1" i="0" u="none" strike="noStrike" kern="1200" cap="none" spc="-50" normalizeH="0" baseline="0" noProof="0" dirty="0">
              <a:ln w="3175">
                <a:noFill/>
              </a:ln>
              <a:solidFill>
                <a:srgbClr val="D2D2D2">
                  <a:lumMod val="90000"/>
                </a:srgbClr>
              </a:solidFill>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17C47514-D49A-40A5-8811-64980C9E1583}"/>
              </a:ext>
            </a:extLst>
          </p:cNvPr>
          <p:cNvSpPr/>
          <p:nvPr/>
        </p:nvSpPr>
        <p:spPr bwMode="auto">
          <a:xfrm>
            <a:off x="587745" y="2040573"/>
            <a:ext cx="4122419"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auto" latinLnBrk="0" hangingPunct="1">
              <a:lnSpc>
                <a:spcPct val="100000"/>
              </a:lnSpc>
              <a:spcBef>
                <a:spcPts val="1000"/>
              </a:spcBef>
              <a:spcAft>
                <a:spcPts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Principal</a:t>
            </a: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100000"/>
              </a:lnSpc>
              <a:spcBef>
                <a:spcPts val="10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Azure AD user, group, or app</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user1@contoso.onmicrosoft.com)</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6B61D95C-1C7B-4BD9-8BF6-CB5923CDA78D}"/>
              </a:ext>
            </a:extLst>
          </p:cNvPr>
          <p:cNvSpPr/>
          <p:nvPr/>
        </p:nvSpPr>
        <p:spPr bwMode="auto">
          <a:xfrm>
            <a:off x="596816" y="3145261"/>
            <a:ext cx="3931920" cy="9284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Role</a:t>
            </a:r>
            <a:endParaRPr kumimoji="0" lang="en-US" sz="2400" b="1" i="0" u="none" strike="noStrike" kern="1200" cap="none" spc="-50" normalizeH="0" baseline="0" noProof="0" dirty="0">
              <a:ln>
                <a:noFill/>
              </a:ln>
              <a:solidFill>
                <a:srgbClr val="0078D4"/>
              </a:solidFill>
              <a:effectLst/>
              <a:uLnTx/>
              <a:uFillTx/>
              <a:latin typeface="Segoe UI Semibold"/>
              <a:ea typeface="+mn-ea"/>
              <a:cs typeface="Segoe UI Semibold"/>
            </a:endParaRP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Set of capabilities</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RDS Owner)</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9" name="Rectangle 8">
            <a:extLst>
              <a:ext uri="{FF2B5EF4-FFF2-40B4-BE49-F238E27FC236}">
                <a16:creationId xmlns:a16="http://schemas.microsoft.com/office/drawing/2014/main" id="{CB8D3591-195D-43C5-B648-5F5241FF9A9D}"/>
              </a:ext>
            </a:extLst>
          </p:cNvPr>
          <p:cNvSpPr/>
          <p:nvPr/>
        </p:nvSpPr>
        <p:spPr bwMode="auto">
          <a:xfrm>
            <a:off x="596816" y="4249949"/>
            <a:ext cx="3931920"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Scope</a:t>
            </a:r>
            <a:endParaRPr kumimoji="0" lang="en-US" sz="2400" b="1"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Object instance</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Tenant1)</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1FD2939-38B6-4273-96F5-C98EBFEEEA77}"/>
              </a:ext>
            </a:extLst>
          </p:cNvPr>
          <p:cNvSpPr/>
          <p:nvPr/>
        </p:nvSpPr>
        <p:spPr bwMode="auto">
          <a:xfrm>
            <a:off x="596816" y="5354638"/>
            <a:ext cx="3931920" cy="1205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20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Assignment</a:t>
            </a:r>
          </a:p>
          <a:p>
            <a:pPr marL="0" marR="0" lvl="0" indent="0" algn="l" defTabSz="932742" rtl="0" eaLnBrk="1" fontAlgn="base" latinLnBrk="0" hangingPunct="1">
              <a:lnSpc>
                <a:spcPct val="100000"/>
              </a:lnSpc>
              <a:spcBef>
                <a:spcPts val="1000"/>
              </a:spcBef>
              <a:spcAft>
                <a:spcPct val="0"/>
              </a:spcAft>
              <a:buClrTx/>
              <a:buSzPct val="90000"/>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mn-ea"/>
                <a:cs typeface="Segoe UI Semilight" panose="020B0402040204020203" pitchFamily="34" charset="0"/>
              </a:rPr>
              <a:t>Principal+Role+Scope</a:t>
            </a:r>
            <a:br>
              <a:rPr kumimoji="0" lang="en-US" sz="1600" b="0" i="0" u="none" strike="noStrike" kern="1200" cap="none" spc="0" normalizeH="0" baseline="0" noProof="0" dirty="0">
                <a:ln>
                  <a:noFill/>
                </a:ln>
                <a:solidFill>
                  <a:srgbClr val="1A1A1A"/>
                </a:solidFill>
                <a:effectLst/>
                <a:uLnTx/>
                <a:uFillTx/>
                <a:latin typeface="Segoe UI"/>
                <a:ea typeface="+mn-ea"/>
                <a:cs typeface="Segoe UI"/>
              </a:rPr>
            </a:br>
            <a:r>
              <a:rPr kumimoji="0" lang="en-US" sz="16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(Example: user1+RDS Owner+Tenant1)</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5" name="Picture Placeholder 10" descr="A person sitting at a table using a computer&#10;&#10;Description generated with very high confidence">
            <a:extLst>
              <a:ext uri="{FF2B5EF4-FFF2-40B4-BE49-F238E27FC236}">
                <a16:creationId xmlns:a16="http://schemas.microsoft.com/office/drawing/2014/main" id="{812AE52A-8648-41CC-B90F-62756955F63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49" r="27627"/>
          <a:stretch/>
        </p:blipFill>
        <p:spPr>
          <a:xfrm>
            <a:off x="5471160" y="292100"/>
            <a:ext cx="6427153" cy="6272213"/>
          </a:xfrm>
          <a:prstGeom prst="rect">
            <a:avLst/>
          </a:prstGeom>
          <a:solidFill>
            <a:schemeClr val="accent5"/>
          </a:solidFill>
          <a:ln>
            <a:noFill/>
            <a:headEnd type="none" w="med" len="med"/>
            <a:tailEnd type="none" w="med" len="med"/>
          </a:ln>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30101773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rgbClr val="D2D2D2">
                    <a:lumMod val="90000"/>
                  </a:srgbClr>
                </a:solidFill>
                <a:effectLst/>
                <a:uLnTx/>
                <a:uFillTx/>
                <a:latin typeface="Segoe UI Semibold"/>
                <a:ea typeface="+mn-ea"/>
                <a:cs typeface="Segoe UI" pitchFamily="34" charset="0"/>
              </a:rPr>
              <a:t>Microsoft Confidential</a:t>
            </a:r>
            <a:endParaRPr kumimoji="0" lang="en-US" sz="1400" b="1" i="0" u="none" strike="noStrike" kern="1200" cap="none" spc="-50" normalizeH="0" baseline="0" noProof="0" dirty="0">
              <a:ln w="3175">
                <a:noFill/>
              </a:ln>
              <a:solidFill>
                <a:srgbClr val="D2D2D2">
                  <a:lumMod val="90000"/>
                </a:srgbClr>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spTree>
    <p:extLst>
      <p:ext uri="{BB962C8B-B14F-4D97-AF65-F5344CB8AC3E}">
        <p14:creationId xmlns:p14="http://schemas.microsoft.com/office/powerpoint/2010/main" val="4736191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BC80-E31B-4F57-820A-89FEAE039D41}"/>
              </a:ext>
            </a:extLst>
          </p:cNvPr>
          <p:cNvSpPr>
            <a:spLocks noGrp="1"/>
          </p:cNvSpPr>
          <p:nvPr>
            <p:ph type="title"/>
          </p:nvPr>
        </p:nvSpPr>
        <p:spPr/>
        <p:txBody>
          <a:bodyPr/>
          <a:lstStyle/>
          <a:p>
            <a:r>
              <a:rPr lang="en-US" dirty="0"/>
              <a:t>Inheritance Rules</a:t>
            </a:r>
          </a:p>
        </p:txBody>
      </p:sp>
      <p:grpSp>
        <p:nvGrpSpPr>
          <p:cNvPr id="22" name="Group 21">
            <a:extLst>
              <a:ext uri="{FF2B5EF4-FFF2-40B4-BE49-F238E27FC236}">
                <a16:creationId xmlns:a16="http://schemas.microsoft.com/office/drawing/2014/main" id="{20634945-C451-435F-8A33-A63044EAFF96}"/>
              </a:ext>
            </a:extLst>
          </p:cNvPr>
          <p:cNvGrpSpPr/>
          <p:nvPr/>
        </p:nvGrpSpPr>
        <p:grpSpPr>
          <a:xfrm>
            <a:off x="721241" y="2063988"/>
            <a:ext cx="3575702" cy="2843386"/>
            <a:chOff x="721241" y="2063988"/>
            <a:chExt cx="3575702" cy="2843386"/>
          </a:xfrm>
        </p:grpSpPr>
        <p:sp>
          <p:nvSpPr>
            <p:cNvPr id="11" name="Rectangle 10">
              <a:extLst>
                <a:ext uri="{FF2B5EF4-FFF2-40B4-BE49-F238E27FC236}">
                  <a16:creationId xmlns:a16="http://schemas.microsoft.com/office/drawing/2014/main" id="{690FF2B7-2A5B-4E1A-9F9D-36536D95486C}"/>
                </a:ext>
              </a:extLst>
            </p:cNvPr>
            <p:cNvSpPr/>
            <p:nvPr/>
          </p:nvSpPr>
          <p:spPr>
            <a:xfrm>
              <a:off x="1046052" y="3133634"/>
              <a:ext cx="2926080" cy="1200329"/>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Objects </a:t>
              </a:r>
              <a:b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inherit role assignments from hierarchy of container objects.</a:t>
              </a:r>
            </a:p>
          </p:txBody>
        </p:sp>
        <p:sp>
          <p:nvSpPr>
            <p:cNvPr id="14" name="Rectangle 13">
              <a:extLst>
                <a:ext uri="{FF2B5EF4-FFF2-40B4-BE49-F238E27FC236}">
                  <a16:creationId xmlns:a16="http://schemas.microsoft.com/office/drawing/2014/main" id="{1377EF64-A6B7-4BD7-8B17-69DE7CEFA5DB}"/>
                </a:ext>
              </a:extLst>
            </p:cNvPr>
            <p:cNvSpPr/>
            <p:nvPr/>
          </p:nvSpPr>
          <p:spPr bwMode="auto">
            <a:xfrm>
              <a:off x="72124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055BB426-658F-4F68-B7EC-B0D1AD253313}"/>
                </a:ext>
              </a:extLst>
            </p:cNvPr>
            <p:cNvSpPr/>
            <p:nvPr/>
          </p:nvSpPr>
          <p:spPr>
            <a:xfrm>
              <a:off x="228925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1</a:t>
              </a:r>
            </a:p>
          </p:txBody>
        </p:sp>
      </p:grpSp>
      <p:grpSp>
        <p:nvGrpSpPr>
          <p:cNvPr id="23" name="Group 22">
            <a:extLst>
              <a:ext uri="{FF2B5EF4-FFF2-40B4-BE49-F238E27FC236}">
                <a16:creationId xmlns:a16="http://schemas.microsoft.com/office/drawing/2014/main" id="{BAFE41A1-B643-4F7E-9BCD-4F00BA0461D1}"/>
              </a:ext>
            </a:extLst>
          </p:cNvPr>
          <p:cNvGrpSpPr/>
          <p:nvPr/>
        </p:nvGrpSpPr>
        <p:grpSpPr>
          <a:xfrm>
            <a:off x="4376161" y="2063988"/>
            <a:ext cx="3575702" cy="2843386"/>
            <a:chOff x="4376161" y="2063988"/>
            <a:chExt cx="3575702" cy="2843386"/>
          </a:xfrm>
        </p:grpSpPr>
        <p:sp>
          <p:nvSpPr>
            <p:cNvPr id="12" name="Rectangle 11">
              <a:extLst>
                <a:ext uri="{FF2B5EF4-FFF2-40B4-BE49-F238E27FC236}">
                  <a16:creationId xmlns:a16="http://schemas.microsoft.com/office/drawing/2014/main" id="{592AF7FB-3F3F-454C-8FD2-01CFA70E64CE}"/>
                </a:ext>
              </a:extLst>
            </p:cNvPr>
            <p:cNvSpPr/>
            <p:nvPr/>
          </p:nvSpPr>
          <p:spPr>
            <a:xfrm>
              <a:off x="4700972" y="3133634"/>
              <a:ext cx="2926080" cy="1200329"/>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No blocking of inheritance. Role assignment must be removed from the top level container object.</a:t>
              </a:r>
            </a:p>
          </p:txBody>
        </p:sp>
        <p:sp>
          <p:nvSpPr>
            <p:cNvPr id="15" name="Rectangle 14">
              <a:extLst>
                <a:ext uri="{FF2B5EF4-FFF2-40B4-BE49-F238E27FC236}">
                  <a16:creationId xmlns:a16="http://schemas.microsoft.com/office/drawing/2014/main" id="{734324E8-5330-4A0D-A3B4-675C19C38030}"/>
                </a:ext>
              </a:extLst>
            </p:cNvPr>
            <p:cNvSpPr/>
            <p:nvPr/>
          </p:nvSpPr>
          <p:spPr bwMode="auto">
            <a:xfrm>
              <a:off x="437616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314E6FCC-0519-448C-AB57-C86BDB5069BC}"/>
                </a:ext>
              </a:extLst>
            </p:cNvPr>
            <p:cNvSpPr/>
            <p:nvPr/>
          </p:nvSpPr>
          <p:spPr>
            <a:xfrm>
              <a:off x="594417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2</a:t>
              </a:r>
            </a:p>
          </p:txBody>
        </p:sp>
      </p:grpSp>
      <p:grpSp>
        <p:nvGrpSpPr>
          <p:cNvPr id="24" name="Group 23">
            <a:extLst>
              <a:ext uri="{FF2B5EF4-FFF2-40B4-BE49-F238E27FC236}">
                <a16:creationId xmlns:a16="http://schemas.microsoft.com/office/drawing/2014/main" id="{41A9A920-FF8B-43BE-80B0-71ECACACA731}"/>
              </a:ext>
            </a:extLst>
          </p:cNvPr>
          <p:cNvGrpSpPr/>
          <p:nvPr/>
        </p:nvGrpSpPr>
        <p:grpSpPr>
          <a:xfrm>
            <a:off x="8031081" y="2063988"/>
            <a:ext cx="3575702" cy="2843386"/>
            <a:chOff x="8031081" y="2063988"/>
            <a:chExt cx="3575702" cy="2843386"/>
          </a:xfrm>
        </p:grpSpPr>
        <p:sp>
          <p:nvSpPr>
            <p:cNvPr id="13" name="Rectangle 12">
              <a:extLst>
                <a:ext uri="{FF2B5EF4-FFF2-40B4-BE49-F238E27FC236}">
                  <a16:creationId xmlns:a16="http://schemas.microsoft.com/office/drawing/2014/main" id="{A817F2D8-9687-4992-97E2-14CE03825A71}"/>
                </a:ext>
              </a:extLst>
            </p:cNvPr>
            <p:cNvSpPr/>
            <p:nvPr/>
          </p:nvSpPr>
          <p:spPr>
            <a:xfrm>
              <a:off x="8355892" y="3133634"/>
              <a:ext cx="2926080" cy="923330"/>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If you create it, you inherit either RDS Owner or</a:t>
              </a:r>
              <a:b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br>
              <a:r>
                <a:rPr kumimoji="0" lang="en-US" sz="18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RDS Contributor.</a:t>
              </a:r>
            </a:p>
          </p:txBody>
        </p:sp>
        <p:sp>
          <p:nvSpPr>
            <p:cNvPr id="16" name="Rectangle 15">
              <a:extLst>
                <a:ext uri="{FF2B5EF4-FFF2-40B4-BE49-F238E27FC236}">
                  <a16:creationId xmlns:a16="http://schemas.microsoft.com/office/drawing/2014/main" id="{404AD537-BA11-47CF-AF80-DAEED2031B04}"/>
                </a:ext>
              </a:extLst>
            </p:cNvPr>
            <p:cNvSpPr/>
            <p:nvPr/>
          </p:nvSpPr>
          <p:spPr bwMode="auto">
            <a:xfrm>
              <a:off x="8031081" y="2356376"/>
              <a:ext cx="3575702" cy="2550998"/>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5B6165A3-1CFD-4AFA-A947-54D52F5A1EC2}"/>
                </a:ext>
              </a:extLst>
            </p:cNvPr>
            <p:cNvSpPr/>
            <p:nvPr/>
          </p:nvSpPr>
          <p:spPr>
            <a:xfrm>
              <a:off x="9599092" y="2063988"/>
              <a:ext cx="439679" cy="584775"/>
            </a:xfrm>
            <a:prstGeom prst="rect">
              <a:avLst/>
            </a:prstGeom>
            <a:solidFill>
              <a:srgbClr val="E6E6E6"/>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3</a:t>
              </a:r>
            </a:p>
          </p:txBody>
        </p:sp>
      </p:grpSp>
    </p:spTree>
    <p:extLst>
      <p:ext uri="{BB962C8B-B14F-4D97-AF65-F5344CB8AC3E}">
        <p14:creationId xmlns:p14="http://schemas.microsoft.com/office/powerpoint/2010/main" val="566470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WVD PowerShell – Delegated Access</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5" cy="1397656"/>
        </p:xfrm>
        <a:graphic>
          <a:graphicData uri="http://schemas.openxmlformats.org/drawingml/2006/table">
            <a:tbl>
              <a:tblPr firstRow="1" bandRow="1">
                <a:tableStyleId>{5C22544A-7EE6-4342-B048-85BDC9FD1C3A}</a:tableStyleId>
              </a:tblPr>
              <a:tblGrid>
                <a:gridCol w="4474068">
                  <a:extLst>
                    <a:ext uri="{9D8B030D-6E8A-4147-A177-3AD203B41FA5}">
                      <a16:colId xmlns:a16="http://schemas.microsoft.com/office/drawing/2014/main" val="2534028319"/>
                    </a:ext>
                  </a:extLst>
                </a:gridCol>
                <a:gridCol w="6547057">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Get-</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RdsRoleDefinition</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Gets currently defined role definitions (currently only built-in)</a:t>
                      </a:r>
                    </a:p>
                  </a:txBody>
                  <a:tcPr marL="91427" marR="91427" marT="45713" marB="45713"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832571"/>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Remove-</a:t>
                      </a:r>
                      <a:r>
                        <a:rPr lang="en-US" altLang="en-US" sz="1600" kern="1200" spc="0" baseline="0" dirty="0" err="1">
                          <a:latin typeface="+mn-lt"/>
                          <a:ea typeface="+mn-ea"/>
                          <a:cs typeface="Segoe UI Semilight"/>
                        </a:rPr>
                        <a:t>RdsRoleAssignment</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Operates on role assignments</a:t>
                      </a:r>
                    </a:p>
                  </a:txBody>
                  <a:tcPr marL="91427" marR="91427" marT="45713" marB="45713"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8313350"/>
                  </a:ext>
                </a:extLst>
              </a:tr>
            </a:tbl>
          </a:graphicData>
        </a:graphic>
      </p:graphicFrame>
    </p:spTree>
    <p:extLst>
      <p:ext uri="{BB962C8B-B14F-4D97-AF65-F5344CB8AC3E}">
        <p14:creationId xmlns:p14="http://schemas.microsoft.com/office/powerpoint/2010/main" val="5184211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30FE81D-0FF4-400D-A5E3-119FADDAE01D}"/>
              </a:ext>
            </a:extLst>
          </p:cNvPr>
          <p:cNvGrpSpPr/>
          <p:nvPr/>
        </p:nvGrpSpPr>
        <p:grpSpPr>
          <a:xfrm>
            <a:off x="3521043" y="145775"/>
            <a:ext cx="5118894" cy="6594853"/>
            <a:chOff x="724835" y="145775"/>
            <a:chExt cx="5118894" cy="6594853"/>
          </a:xfrm>
        </p:grpSpPr>
        <p:sp>
          <p:nvSpPr>
            <p:cNvPr id="18" name="Rectangle 17">
              <a:extLst>
                <a:ext uri="{FF2B5EF4-FFF2-40B4-BE49-F238E27FC236}">
                  <a16:creationId xmlns:a16="http://schemas.microsoft.com/office/drawing/2014/main" id="{5F4CC679-6464-40FC-8313-48C110C0CE46}"/>
                </a:ext>
              </a:extLst>
            </p:cNvPr>
            <p:cNvSpPr/>
            <p:nvPr/>
          </p:nvSpPr>
          <p:spPr bwMode="auto">
            <a:xfrm>
              <a:off x="872188" y="145775"/>
              <a:ext cx="4877279" cy="630140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WVD Object Model</a:t>
              </a:r>
            </a:p>
          </p:txBody>
        </p:sp>
        <p:graphicFrame>
          <p:nvGraphicFramePr>
            <p:cNvPr id="19" name="Diagram 18">
              <a:extLst>
                <a:ext uri="{FF2B5EF4-FFF2-40B4-BE49-F238E27FC236}">
                  <a16:creationId xmlns:a16="http://schemas.microsoft.com/office/drawing/2014/main" id="{25FF39C0-9984-4FD1-976A-9DA50F1D2894}"/>
                </a:ext>
              </a:extLst>
            </p:cNvPr>
            <p:cNvGraphicFramePr/>
            <p:nvPr/>
          </p:nvGraphicFramePr>
          <p:xfrm>
            <a:off x="724835" y="831476"/>
            <a:ext cx="51188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F1677152-4BB0-4777-86BF-FF7C7BF6904A}"/>
                </a:ext>
              </a:extLst>
            </p:cNvPr>
            <p:cNvSpPr txBox="1"/>
            <p:nvPr/>
          </p:nvSpPr>
          <p:spPr>
            <a:xfrm>
              <a:off x="872188" y="6555962"/>
              <a:ext cx="363474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Implicitly created object</a:t>
              </a:r>
            </a:p>
          </p:txBody>
        </p:sp>
      </p:grpSp>
      <p:sp>
        <p:nvSpPr>
          <p:cNvPr id="2" name="Arrow: Right 1">
            <a:extLst>
              <a:ext uri="{FF2B5EF4-FFF2-40B4-BE49-F238E27FC236}">
                <a16:creationId xmlns:a16="http://schemas.microsoft.com/office/drawing/2014/main" id="{0F080D3C-F1A0-43CF-BA81-284CF9D32FCB}"/>
              </a:ext>
            </a:extLst>
          </p:cNvPr>
          <p:cNvSpPr/>
          <p:nvPr/>
        </p:nvSpPr>
        <p:spPr bwMode="auto">
          <a:xfrm>
            <a:off x="1472569" y="1960446"/>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admin RDS Owner</a:t>
            </a:r>
          </a:p>
        </p:txBody>
      </p:sp>
      <p:sp>
        <p:nvSpPr>
          <p:cNvPr id="16" name="Arrow: Right 15">
            <a:extLst>
              <a:ext uri="{FF2B5EF4-FFF2-40B4-BE49-F238E27FC236}">
                <a16:creationId xmlns:a16="http://schemas.microsoft.com/office/drawing/2014/main" id="{39D4A518-14A6-491F-B4C4-4C9F35110DE7}"/>
              </a:ext>
            </a:extLst>
          </p:cNvPr>
          <p:cNvSpPr/>
          <p:nvPr/>
        </p:nvSpPr>
        <p:spPr bwMode="auto">
          <a:xfrm>
            <a:off x="1479197" y="2397764"/>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Ian RDS Reader</a:t>
            </a:r>
          </a:p>
        </p:txBody>
      </p:sp>
      <p:sp>
        <p:nvSpPr>
          <p:cNvPr id="21" name="Arrow: Right 20">
            <a:extLst>
              <a:ext uri="{FF2B5EF4-FFF2-40B4-BE49-F238E27FC236}">
                <a16:creationId xmlns:a16="http://schemas.microsoft.com/office/drawing/2014/main" id="{6E29E3CD-4059-4C34-AB69-99ACD3213E0D}"/>
              </a:ext>
            </a:extLst>
          </p:cNvPr>
          <p:cNvSpPr/>
          <p:nvPr/>
        </p:nvSpPr>
        <p:spPr bwMode="auto">
          <a:xfrm>
            <a:off x="1472569" y="3274845"/>
            <a:ext cx="3379304" cy="4108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Ian RDS Owner</a:t>
            </a:r>
          </a:p>
        </p:txBody>
      </p:sp>
    </p:spTree>
    <p:extLst>
      <p:ext uri="{BB962C8B-B14F-4D97-AF65-F5344CB8AC3E}">
        <p14:creationId xmlns:p14="http://schemas.microsoft.com/office/powerpoint/2010/main" val="141378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2425541"/>
            <a:ext cx="4167887" cy="1107996"/>
          </a:xfrm>
          <a:prstGeom prst="rect">
            <a:avLst/>
          </a:prstGeom>
        </p:spPr>
        <p:txBody>
          <a:bodyPr wrap="square" anchor="b">
            <a:normAutofit/>
          </a:bodyPr>
          <a:lstStyle/>
          <a:p>
            <a:r>
              <a:rPr lang="en-US" dirty="0"/>
              <a:t>Let's Look at Architecture?</a:t>
            </a:r>
          </a:p>
        </p:txBody>
      </p:sp>
    </p:spTree>
    <p:extLst>
      <p:ext uri="{BB962C8B-B14F-4D97-AF65-F5344CB8AC3E}">
        <p14:creationId xmlns:p14="http://schemas.microsoft.com/office/powerpoint/2010/main" val="15686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ylinder 2">
            <a:extLst>
              <a:ext uri="{FF2B5EF4-FFF2-40B4-BE49-F238E27FC236}">
                <a16:creationId xmlns:a16="http://schemas.microsoft.com/office/drawing/2014/main" id="{07D108FA-0FB1-4CD6-9B9A-11697B949FF0}"/>
              </a:ext>
            </a:extLst>
          </p:cNvPr>
          <p:cNvSpPr/>
          <p:nvPr/>
        </p:nvSpPr>
        <p:spPr>
          <a:xfrm rot="5400000">
            <a:off x="2799013" y="1562913"/>
            <a:ext cx="154449" cy="23240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CA1AFA0-F422-43DA-9F74-EBDF8390CBB3}"/>
              </a:ext>
            </a:extLst>
          </p:cNvPr>
          <p:cNvSpPr/>
          <p:nvPr/>
        </p:nvSpPr>
        <p:spPr bwMode="auto">
          <a:xfrm>
            <a:off x="4117815" y="195653"/>
            <a:ext cx="6250538" cy="646669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5" name="Rectangle 4">
            <a:extLst>
              <a:ext uri="{FF2B5EF4-FFF2-40B4-BE49-F238E27FC236}">
                <a16:creationId xmlns:a16="http://schemas.microsoft.com/office/drawing/2014/main" id="{5544F77B-ED3C-4434-B67C-D4CB55987622}"/>
              </a:ext>
            </a:extLst>
          </p:cNvPr>
          <p:cNvSpPr/>
          <p:nvPr/>
        </p:nvSpPr>
        <p:spPr>
          <a:xfrm>
            <a:off x="45905" y="195653"/>
            <a:ext cx="1552545" cy="6466694"/>
          </a:xfrm>
          <a:prstGeom prst="rect">
            <a:avLst/>
          </a:prstGeom>
          <a:solidFill>
            <a:srgbClr val="F7F7F7"/>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902FE06-87E3-469E-8EB1-23164D58429A}"/>
              </a:ext>
            </a:extLst>
          </p:cNvPr>
          <p:cNvSpPr txBox="1"/>
          <p:nvPr/>
        </p:nvSpPr>
        <p:spPr>
          <a:xfrm>
            <a:off x="48266" y="6595586"/>
            <a:ext cx="1823811" cy="27699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On-premises network</a:t>
            </a:r>
          </a:p>
        </p:txBody>
      </p:sp>
      <p:sp>
        <p:nvSpPr>
          <p:cNvPr id="15" name="Rectangle 14">
            <a:extLst>
              <a:ext uri="{FF2B5EF4-FFF2-40B4-BE49-F238E27FC236}">
                <a16:creationId xmlns:a16="http://schemas.microsoft.com/office/drawing/2014/main" id="{73CC5C48-8991-4127-9F80-0C07568981C8}"/>
              </a:ext>
            </a:extLst>
          </p:cNvPr>
          <p:cNvSpPr/>
          <p:nvPr/>
        </p:nvSpPr>
        <p:spPr>
          <a:xfrm>
            <a:off x="4696640" y="2316551"/>
            <a:ext cx="1353581" cy="1044577"/>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517FAC63-7D61-4811-84BA-96A761320BE2}"/>
              </a:ext>
            </a:extLst>
          </p:cNvPr>
          <p:cNvSpPr/>
          <p:nvPr/>
        </p:nvSpPr>
        <p:spPr>
          <a:xfrm>
            <a:off x="4630718" y="1074842"/>
            <a:ext cx="3401862"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 name="TextBox 16">
            <a:extLst>
              <a:ext uri="{FF2B5EF4-FFF2-40B4-BE49-F238E27FC236}">
                <a16:creationId xmlns:a16="http://schemas.microsoft.com/office/drawing/2014/main" id="{EE422074-627D-4C4F-BC8A-D84235BF9691}"/>
              </a:ext>
            </a:extLst>
          </p:cNvPr>
          <p:cNvSpPr txBox="1"/>
          <p:nvPr/>
        </p:nvSpPr>
        <p:spPr>
          <a:xfrm>
            <a:off x="4622848" y="3321503"/>
            <a:ext cx="1526679" cy="23083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GW Subnet: 10.10.0.0/24</a:t>
            </a:r>
          </a:p>
        </p:txBody>
      </p:sp>
      <p:sp>
        <p:nvSpPr>
          <p:cNvPr id="18" name="Rectangle 17">
            <a:extLst>
              <a:ext uri="{FF2B5EF4-FFF2-40B4-BE49-F238E27FC236}">
                <a16:creationId xmlns:a16="http://schemas.microsoft.com/office/drawing/2014/main" id="{6A4A2E5E-55B6-4E9A-B5E0-19A910076A98}"/>
              </a:ext>
            </a:extLst>
          </p:cNvPr>
          <p:cNvSpPr/>
          <p:nvPr/>
        </p:nvSpPr>
        <p:spPr>
          <a:xfrm>
            <a:off x="6529751" y="1706643"/>
            <a:ext cx="1406358" cy="1895248"/>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B6320E76-4DBA-4A6D-AF81-4F55078E3B36}"/>
              </a:ext>
            </a:extLst>
          </p:cNvPr>
          <p:cNvCxnSpPr>
            <a:cxnSpLocks/>
          </p:cNvCxnSpPr>
          <p:nvPr/>
        </p:nvCxnSpPr>
        <p:spPr>
          <a:xfrm flipH="1">
            <a:off x="1381789" y="2712065"/>
            <a:ext cx="3691816" cy="264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6BDBB687-2054-4671-97F6-09FCEEB5509F}"/>
              </a:ext>
            </a:extLst>
          </p:cNvPr>
          <p:cNvPicPr>
            <a:picLocks noChangeAspect="1"/>
          </p:cNvPicPr>
          <p:nvPr/>
        </p:nvPicPr>
        <p:blipFill>
          <a:blip r:embed="rId2"/>
          <a:stretch>
            <a:fillRect/>
          </a:stretch>
        </p:blipFill>
        <p:spPr>
          <a:xfrm>
            <a:off x="2347593" y="2425027"/>
            <a:ext cx="632253" cy="779975"/>
          </a:xfrm>
          <a:prstGeom prst="rect">
            <a:avLst/>
          </a:prstGeom>
        </p:spPr>
      </p:pic>
      <p:sp>
        <p:nvSpPr>
          <p:cNvPr id="27" name="TextBox 26">
            <a:extLst>
              <a:ext uri="{FF2B5EF4-FFF2-40B4-BE49-F238E27FC236}">
                <a16:creationId xmlns:a16="http://schemas.microsoft.com/office/drawing/2014/main" id="{E48C2DCB-8966-439F-A1C7-10B41846B73A}"/>
              </a:ext>
            </a:extLst>
          </p:cNvPr>
          <p:cNvSpPr txBox="1"/>
          <p:nvPr/>
        </p:nvSpPr>
        <p:spPr>
          <a:xfrm>
            <a:off x="6438789" y="3598643"/>
            <a:ext cx="1706446" cy="23083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FW Subnet: 10.10.20.0/24</a:t>
            </a:r>
          </a:p>
        </p:txBody>
      </p:sp>
      <p:sp>
        <p:nvSpPr>
          <p:cNvPr id="28" name="TextBox 27">
            <a:extLst>
              <a:ext uri="{FF2B5EF4-FFF2-40B4-BE49-F238E27FC236}">
                <a16:creationId xmlns:a16="http://schemas.microsoft.com/office/drawing/2014/main" id="{D830867E-A07C-4F11-A2A4-51E1DAD434D0}"/>
              </a:ext>
            </a:extLst>
          </p:cNvPr>
          <p:cNvSpPr txBox="1"/>
          <p:nvPr/>
        </p:nvSpPr>
        <p:spPr>
          <a:xfrm>
            <a:off x="4863259" y="4063279"/>
            <a:ext cx="2670265"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VNET: (10.10.0.0/16)</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West Europe</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DNS: 10.10.10.5</a:t>
            </a:r>
          </a:p>
        </p:txBody>
      </p:sp>
      <p:sp>
        <p:nvSpPr>
          <p:cNvPr id="32" name="TextBox 31">
            <a:extLst>
              <a:ext uri="{FF2B5EF4-FFF2-40B4-BE49-F238E27FC236}">
                <a16:creationId xmlns:a16="http://schemas.microsoft.com/office/drawing/2014/main" id="{282A0799-93DE-4BDA-93EF-66B74F20AB33}"/>
              </a:ext>
            </a:extLst>
          </p:cNvPr>
          <p:cNvSpPr txBox="1"/>
          <p:nvPr/>
        </p:nvSpPr>
        <p:spPr>
          <a:xfrm>
            <a:off x="2924489" y="2836102"/>
            <a:ext cx="1621512" cy="33855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S2S VPN over Internet</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Or E</a:t>
            </a:r>
            <a:r>
              <a:rPr kumimoji="0" lang="en-US" sz="800" b="1" i="0" u="none" strike="noStrike" kern="1200" cap="none" spc="0" normalizeH="0" baseline="0" noProof="0" dirty="0" err="1">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xpressRoute</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endParaRPr>
          </a:p>
        </p:txBody>
      </p:sp>
      <p:sp>
        <p:nvSpPr>
          <p:cNvPr id="33" name="TextBox 32">
            <a:extLst>
              <a:ext uri="{FF2B5EF4-FFF2-40B4-BE49-F238E27FC236}">
                <a16:creationId xmlns:a16="http://schemas.microsoft.com/office/drawing/2014/main" id="{8422791A-44AA-480A-871B-95BF851D5E07}"/>
              </a:ext>
            </a:extLst>
          </p:cNvPr>
          <p:cNvSpPr txBox="1"/>
          <p:nvPr/>
        </p:nvSpPr>
        <p:spPr>
          <a:xfrm>
            <a:off x="5255102" y="253777"/>
            <a:ext cx="2404656"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Azure AD</a:t>
            </a:r>
          </a:p>
          <a:p>
            <a:pPr marL="171450" marR="0" lvl="0" indent="-1714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contoso.com</a:t>
            </a:r>
          </a:p>
          <a:p>
            <a:pPr marL="171450" marR="0" lvl="0" indent="-1714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contoso.onmicrosoft.com</a:t>
            </a:r>
          </a:p>
        </p:txBody>
      </p:sp>
      <p:sp>
        <p:nvSpPr>
          <p:cNvPr id="34" name="TextBox 33">
            <a:extLst>
              <a:ext uri="{FF2B5EF4-FFF2-40B4-BE49-F238E27FC236}">
                <a16:creationId xmlns:a16="http://schemas.microsoft.com/office/drawing/2014/main" id="{F24A8B2D-4D26-4B9C-8054-AABA913DBABD}"/>
              </a:ext>
            </a:extLst>
          </p:cNvPr>
          <p:cNvSpPr txBox="1"/>
          <p:nvPr/>
        </p:nvSpPr>
        <p:spPr>
          <a:xfrm>
            <a:off x="4676232" y="2854636"/>
            <a:ext cx="1458252" cy="5078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Azure VPN Gateway 10.10.0.4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(Public IP: X.X.X.X)</a:t>
            </a:r>
          </a:p>
        </p:txBody>
      </p:sp>
      <p:pic>
        <p:nvPicPr>
          <p:cNvPr id="44" name="Picture 43">
            <a:extLst>
              <a:ext uri="{FF2B5EF4-FFF2-40B4-BE49-F238E27FC236}">
                <a16:creationId xmlns:a16="http://schemas.microsoft.com/office/drawing/2014/main" id="{7B0EA7E0-B474-4094-9CEA-2F21AB39D1D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82" b="91818" l="9091" r="89773">
                        <a14:foregroundMark x1="69318" y1="71818" x2="69318" y2="71818"/>
                        <a14:foregroundMark x1="22727" y1="8182" x2="22727" y2="8182"/>
                        <a14:foregroundMark x1="85227" y1="91818" x2="85227" y2="91818"/>
                        <a14:foregroundMark x1="30682" y1="28182" x2="30682" y2="28182"/>
                        <a14:foregroundMark x1="30682" y1="38182" x2="30682" y2="38182"/>
                        <a14:foregroundMark x1="30682" y1="28182" x2="30682" y2="28182"/>
                        <a14:foregroundMark x1="29545" y1="26364" x2="29545" y2="26364"/>
                        <a14:foregroundMark x1="17045" y1="17273" x2="17045" y2="17273"/>
                        <a14:foregroundMark x1="19318" y1="25455" x2="19318" y2="25455"/>
                      </a14:backgroundRemoval>
                    </a14:imgEffect>
                  </a14:imgLayer>
                </a14:imgProps>
              </a:ext>
            </a:extLst>
          </a:blip>
          <a:stretch>
            <a:fillRect/>
          </a:stretch>
        </p:blipFill>
        <p:spPr>
          <a:xfrm>
            <a:off x="35320" y="6136584"/>
            <a:ext cx="445701" cy="557127"/>
          </a:xfrm>
          <a:prstGeom prst="rect">
            <a:avLst/>
          </a:prstGeom>
        </p:spPr>
      </p:pic>
      <p:pic>
        <p:nvPicPr>
          <p:cNvPr id="20" name="Picture 19">
            <a:extLst>
              <a:ext uri="{FF2B5EF4-FFF2-40B4-BE49-F238E27FC236}">
                <a16:creationId xmlns:a16="http://schemas.microsoft.com/office/drawing/2014/main" id="{5D15CBAA-EACB-498A-B2F3-82C6D1B010FA}"/>
              </a:ext>
            </a:extLst>
          </p:cNvPr>
          <p:cNvPicPr>
            <a:picLocks noChangeAspect="1"/>
          </p:cNvPicPr>
          <p:nvPr/>
        </p:nvPicPr>
        <p:blipFill>
          <a:blip r:embed="rId5"/>
          <a:stretch>
            <a:fillRect/>
          </a:stretch>
        </p:blipFill>
        <p:spPr>
          <a:xfrm>
            <a:off x="7526585" y="5011227"/>
            <a:ext cx="409524" cy="295238"/>
          </a:xfrm>
          <a:prstGeom prst="rect">
            <a:avLst/>
          </a:prstGeom>
        </p:spPr>
      </p:pic>
      <p:sp>
        <p:nvSpPr>
          <p:cNvPr id="45" name="Rectangle 44">
            <a:extLst>
              <a:ext uri="{FF2B5EF4-FFF2-40B4-BE49-F238E27FC236}">
                <a16:creationId xmlns:a16="http://schemas.microsoft.com/office/drawing/2014/main" id="{58C48829-F2A8-4F7D-B2D5-741080164ACA}"/>
              </a:ext>
            </a:extLst>
          </p:cNvPr>
          <p:cNvSpPr/>
          <p:nvPr/>
        </p:nvSpPr>
        <p:spPr bwMode="auto">
          <a:xfrm>
            <a:off x="4522253" y="4736627"/>
            <a:ext cx="3545771" cy="1858959"/>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46" name="Group 45">
            <a:extLst>
              <a:ext uri="{FF2B5EF4-FFF2-40B4-BE49-F238E27FC236}">
                <a16:creationId xmlns:a16="http://schemas.microsoft.com/office/drawing/2014/main" id="{FDF82999-7EBB-4862-B2DA-A123086C3D82}"/>
              </a:ext>
            </a:extLst>
          </p:cNvPr>
          <p:cNvGrpSpPr/>
          <p:nvPr/>
        </p:nvGrpSpPr>
        <p:grpSpPr>
          <a:xfrm>
            <a:off x="6289957" y="4799795"/>
            <a:ext cx="1703068" cy="587682"/>
            <a:chOff x="4908037" y="3834996"/>
            <a:chExt cx="1703068" cy="587682"/>
          </a:xfrm>
        </p:grpSpPr>
        <p:sp>
          <p:nvSpPr>
            <p:cNvPr id="47" name="Rectangle: Rounded Corners 46">
              <a:extLst>
                <a:ext uri="{FF2B5EF4-FFF2-40B4-BE49-F238E27FC236}">
                  <a16:creationId xmlns:a16="http://schemas.microsoft.com/office/drawing/2014/main" id="{DD1034BC-6CD0-47AB-9373-11AF2E5190C9}"/>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8" name="Rectangle: Rounded Corners 47">
              <a:extLst>
                <a:ext uri="{FF2B5EF4-FFF2-40B4-BE49-F238E27FC236}">
                  <a16:creationId xmlns:a16="http://schemas.microsoft.com/office/drawing/2014/main" id="{5CCB5313-8412-43BE-8257-2F28C9D31416}"/>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1C62258B-74C3-4149-9676-E104D49C7576}"/>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50" name="algorithm" title="Icon of a heartbeat">
              <a:extLst>
                <a:ext uri="{FF2B5EF4-FFF2-40B4-BE49-F238E27FC236}">
                  <a16:creationId xmlns:a16="http://schemas.microsoft.com/office/drawing/2014/main" id="{048718E4-EF5C-4BE6-AC02-6ADE5BD9537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224392A-BAFD-47F4-8BE7-9A1288459AAB}"/>
              </a:ext>
            </a:extLst>
          </p:cNvPr>
          <p:cNvGrpSpPr/>
          <p:nvPr/>
        </p:nvGrpSpPr>
        <p:grpSpPr>
          <a:xfrm>
            <a:off x="6289957" y="5402816"/>
            <a:ext cx="1703068" cy="587682"/>
            <a:chOff x="4908037" y="4699961"/>
            <a:chExt cx="1703068" cy="587682"/>
          </a:xfrm>
        </p:grpSpPr>
        <p:sp>
          <p:nvSpPr>
            <p:cNvPr id="52" name="Rectangle: Rounded Corners 51">
              <a:extLst>
                <a:ext uri="{FF2B5EF4-FFF2-40B4-BE49-F238E27FC236}">
                  <a16:creationId xmlns:a16="http://schemas.microsoft.com/office/drawing/2014/main" id="{40B7AC72-F3F5-40E3-87B7-8187FBC54D20}"/>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75001716-4D36-48DC-BB2E-D5AAC048A824}"/>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D6C35CD2-E514-452A-BA4D-A716677FBDD0}"/>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55" name="Straight Connector 54">
              <a:extLst>
                <a:ext uri="{FF2B5EF4-FFF2-40B4-BE49-F238E27FC236}">
                  <a16:creationId xmlns:a16="http://schemas.microsoft.com/office/drawing/2014/main" id="{18E498AD-B91F-479B-9991-448D8E7C7A44}"/>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809678-54CA-4675-8C10-93CE4D09F77F}"/>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5FD1D67-80CF-41AD-AE81-00A78B35337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8" name="Rectangle: Rounded Corners 57">
            <a:extLst>
              <a:ext uri="{FF2B5EF4-FFF2-40B4-BE49-F238E27FC236}">
                <a16:creationId xmlns:a16="http://schemas.microsoft.com/office/drawing/2014/main" id="{682F4970-0121-4D20-B182-BCF39C707532}"/>
              </a:ext>
            </a:extLst>
          </p:cNvPr>
          <p:cNvSpPr/>
          <p:nvPr/>
        </p:nvSpPr>
        <p:spPr bwMode="auto">
          <a:xfrm>
            <a:off x="6388608" y="5993995"/>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B0F0"/>
                </a:solidFill>
                <a:effectLst/>
                <a:uLnTx/>
                <a:uFillTx/>
                <a:latin typeface="Book Antiqua" panose="02040602050305030304" pitchFamily="18" charset="0"/>
                <a:ea typeface="+mn-ea"/>
                <a:cs typeface="+mn-cs"/>
              </a:rPr>
              <a:t>Azure SQL DB</a:t>
            </a:r>
          </a:p>
        </p:txBody>
      </p:sp>
      <p:grpSp>
        <p:nvGrpSpPr>
          <p:cNvPr id="59" name="Group 58">
            <a:extLst>
              <a:ext uri="{FF2B5EF4-FFF2-40B4-BE49-F238E27FC236}">
                <a16:creationId xmlns:a16="http://schemas.microsoft.com/office/drawing/2014/main" id="{039EE5BD-F8F5-4548-9801-6BDEF58229AB}"/>
              </a:ext>
            </a:extLst>
          </p:cNvPr>
          <p:cNvGrpSpPr/>
          <p:nvPr/>
        </p:nvGrpSpPr>
        <p:grpSpPr>
          <a:xfrm>
            <a:off x="4586889" y="5402816"/>
            <a:ext cx="1703068" cy="587682"/>
            <a:chOff x="3204969" y="4699961"/>
            <a:chExt cx="1703068" cy="587682"/>
          </a:xfrm>
        </p:grpSpPr>
        <p:sp>
          <p:nvSpPr>
            <p:cNvPr id="60" name="Rectangle: Rounded Corners 59">
              <a:extLst>
                <a:ext uri="{FF2B5EF4-FFF2-40B4-BE49-F238E27FC236}">
                  <a16:creationId xmlns:a16="http://schemas.microsoft.com/office/drawing/2014/main" id="{A7D08CDA-D432-4555-9C2A-7526B0117D2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1C3845F-D7DF-49DB-8AE3-FBAD05913A20}"/>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636232CA-7A72-4EDF-804B-5E7FBAE61D0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3" name="Move_E7C2" title="Icon of four arrows pointing away from eachother">
              <a:extLst>
                <a:ext uri="{FF2B5EF4-FFF2-40B4-BE49-F238E27FC236}">
                  <a16:creationId xmlns:a16="http://schemas.microsoft.com/office/drawing/2014/main" id="{D27984CA-E1F7-4827-8330-59589C2015D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6CC5C830-2BA4-4A21-B767-9B3E3FFA491B}"/>
              </a:ext>
            </a:extLst>
          </p:cNvPr>
          <p:cNvGrpSpPr/>
          <p:nvPr/>
        </p:nvGrpSpPr>
        <p:grpSpPr>
          <a:xfrm>
            <a:off x="4586889" y="4799795"/>
            <a:ext cx="1703068" cy="587682"/>
            <a:chOff x="3204969" y="3834996"/>
            <a:chExt cx="1703068" cy="587682"/>
          </a:xfrm>
        </p:grpSpPr>
        <p:sp>
          <p:nvSpPr>
            <p:cNvPr id="65" name="Rectangle: Rounded Corners 64">
              <a:extLst>
                <a:ext uri="{FF2B5EF4-FFF2-40B4-BE49-F238E27FC236}">
                  <a16:creationId xmlns:a16="http://schemas.microsoft.com/office/drawing/2014/main" id="{6B9EE8AD-CF7B-469C-A61B-8A8AA191E8A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E6544987-CA80-43F4-BD8C-A45DB70C72C4}"/>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9EDD2C13-54E0-4572-8213-46234E90A3F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68" name="globe_2" title="Icon of a sphere made of lines">
              <a:extLst>
                <a:ext uri="{FF2B5EF4-FFF2-40B4-BE49-F238E27FC236}">
                  <a16:creationId xmlns:a16="http://schemas.microsoft.com/office/drawing/2014/main" id="{F9C85811-9542-4A38-A4FE-B92EACD95CA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69" name="Picture 2">
            <a:extLst>
              <a:ext uri="{FF2B5EF4-FFF2-40B4-BE49-F238E27FC236}">
                <a16:creationId xmlns:a16="http://schemas.microsoft.com/office/drawing/2014/main" id="{26924DD2-8CF9-4167-98B2-707020DBB7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5431" y="6035335"/>
            <a:ext cx="399616" cy="422236"/>
          </a:xfrm>
          <a:prstGeom prst="rect">
            <a:avLst/>
          </a:prstGeom>
          <a:noFill/>
        </p:spPr>
      </p:pic>
      <p:pic>
        <p:nvPicPr>
          <p:cNvPr id="71" name="Picture 70">
            <a:extLst>
              <a:ext uri="{FF2B5EF4-FFF2-40B4-BE49-F238E27FC236}">
                <a16:creationId xmlns:a16="http://schemas.microsoft.com/office/drawing/2014/main" id="{0A010637-D7F3-4529-ADC3-30922253DD51}"/>
              </a:ext>
            </a:extLst>
          </p:cNvPr>
          <p:cNvPicPr>
            <a:picLocks noChangeAspect="1"/>
          </p:cNvPicPr>
          <p:nvPr/>
        </p:nvPicPr>
        <p:blipFill>
          <a:blip r:embed="rId5"/>
          <a:stretch>
            <a:fillRect/>
          </a:stretch>
        </p:blipFill>
        <p:spPr>
          <a:xfrm>
            <a:off x="4542227" y="3929837"/>
            <a:ext cx="409524" cy="295238"/>
          </a:xfrm>
          <a:prstGeom prst="rect">
            <a:avLst/>
          </a:prstGeom>
        </p:spPr>
      </p:pic>
      <p:pic>
        <p:nvPicPr>
          <p:cNvPr id="75" name="Picture 74">
            <a:extLst>
              <a:ext uri="{FF2B5EF4-FFF2-40B4-BE49-F238E27FC236}">
                <a16:creationId xmlns:a16="http://schemas.microsoft.com/office/drawing/2014/main" id="{155719FA-A2D9-4D7E-BC42-466BA3AFA90B}"/>
              </a:ext>
            </a:extLst>
          </p:cNvPr>
          <p:cNvPicPr>
            <a:picLocks noChangeAspect="1"/>
          </p:cNvPicPr>
          <p:nvPr/>
        </p:nvPicPr>
        <p:blipFill>
          <a:blip r:embed="rId7"/>
          <a:stretch>
            <a:fillRect/>
          </a:stretch>
        </p:blipFill>
        <p:spPr>
          <a:xfrm>
            <a:off x="209249" y="471664"/>
            <a:ext cx="624232" cy="624232"/>
          </a:xfrm>
          <a:prstGeom prst="rect">
            <a:avLst/>
          </a:prstGeom>
        </p:spPr>
      </p:pic>
      <p:pic>
        <p:nvPicPr>
          <p:cNvPr id="76" name="Picture 75">
            <a:extLst>
              <a:ext uri="{FF2B5EF4-FFF2-40B4-BE49-F238E27FC236}">
                <a16:creationId xmlns:a16="http://schemas.microsoft.com/office/drawing/2014/main" id="{BD547170-9C5A-4D2B-8539-D4284066AE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99858" y="199717"/>
            <a:ext cx="584063" cy="584063"/>
          </a:xfrm>
          <a:prstGeom prst="rect">
            <a:avLst/>
          </a:prstGeom>
        </p:spPr>
      </p:pic>
      <p:cxnSp>
        <p:nvCxnSpPr>
          <p:cNvPr id="77" name="Straight Arrow Connector 76">
            <a:extLst>
              <a:ext uri="{FF2B5EF4-FFF2-40B4-BE49-F238E27FC236}">
                <a16:creationId xmlns:a16="http://schemas.microsoft.com/office/drawing/2014/main" id="{1EE8753E-FB98-43B3-AB44-15711F0A1261}"/>
              </a:ext>
            </a:extLst>
          </p:cNvPr>
          <p:cNvCxnSpPr>
            <a:cxnSpLocks/>
          </p:cNvCxnSpPr>
          <p:nvPr/>
        </p:nvCxnSpPr>
        <p:spPr>
          <a:xfrm>
            <a:off x="621510" y="651644"/>
            <a:ext cx="3939601" cy="0"/>
          </a:xfrm>
          <a:prstGeom prst="straightConnector1">
            <a:avLst/>
          </a:prstGeom>
          <a:ln w="28575" cap="rnd">
            <a:solidFill>
              <a:srgbClr val="0070C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CDD0D2B-7E97-4DD0-9FED-D591DF53CE67}"/>
              </a:ext>
            </a:extLst>
          </p:cNvPr>
          <p:cNvSpPr txBox="1"/>
          <p:nvPr/>
        </p:nvSpPr>
        <p:spPr>
          <a:xfrm>
            <a:off x="45905" y="1095896"/>
            <a:ext cx="1643467"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ADDC</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(running AAD Connect)</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contoso.local</a:t>
            </a: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a:t>
            </a:r>
          </a:p>
        </p:txBody>
      </p:sp>
      <p:sp>
        <p:nvSpPr>
          <p:cNvPr id="82" name="TextBox 81">
            <a:extLst>
              <a:ext uri="{FF2B5EF4-FFF2-40B4-BE49-F238E27FC236}">
                <a16:creationId xmlns:a16="http://schemas.microsoft.com/office/drawing/2014/main" id="{69B8CE0A-C8EE-4D84-9B2A-DE9CD3DDB19C}"/>
              </a:ext>
            </a:extLst>
          </p:cNvPr>
          <p:cNvSpPr txBox="1"/>
          <p:nvPr/>
        </p:nvSpPr>
        <p:spPr>
          <a:xfrm>
            <a:off x="2347593" y="426895"/>
            <a:ext cx="1709655"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AAD Sync (Over Internet)</a:t>
            </a:r>
          </a:p>
        </p:txBody>
      </p:sp>
      <p:cxnSp>
        <p:nvCxnSpPr>
          <p:cNvPr id="85" name="Straight Arrow Connector 84">
            <a:extLst>
              <a:ext uri="{FF2B5EF4-FFF2-40B4-BE49-F238E27FC236}">
                <a16:creationId xmlns:a16="http://schemas.microsoft.com/office/drawing/2014/main" id="{9D2A7414-2E18-4EEF-A957-8C455E2F1ED5}"/>
              </a:ext>
            </a:extLst>
          </p:cNvPr>
          <p:cNvCxnSpPr>
            <a:cxnSpLocks/>
          </p:cNvCxnSpPr>
          <p:nvPr/>
        </p:nvCxnSpPr>
        <p:spPr>
          <a:xfrm flipV="1">
            <a:off x="767793" y="969745"/>
            <a:ext cx="4627463" cy="2079"/>
          </a:xfrm>
          <a:prstGeom prst="straightConnector1">
            <a:avLst/>
          </a:prstGeom>
          <a:ln w="28575" cap="rnd">
            <a:solidFill>
              <a:schemeClr val="tx1">
                <a:lumMod val="95000"/>
                <a:lumOff val="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031229E-BE1B-44FD-A02A-3B4CA79021EC}"/>
              </a:ext>
            </a:extLst>
          </p:cNvPr>
          <p:cNvSpPr/>
          <p:nvPr/>
        </p:nvSpPr>
        <p:spPr bwMode="auto">
          <a:xfrm>
            <a:off x="7305195" y="1387712"/>
            <a:ext cx="279829" cy="303591"/>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94" name="TextBox 93">
            <a:extLst>
              <a:ext uri="{FF2B5EF4-FFF2-40B4-BE49-F238E27FC236}">
                <a16:creationId xmlns:a16="http://schemas.microsoft.com/office/drawing/2014/main" id="{A58D641E-2128-4B77-9D44-7741A29C5937}"/>
              </a:ext>
            </a:extLst>
          </p:cNvPr>
          <p:cNvSpPr txBox="1"/>
          <p:nvPr/>
        </p:nvSpPr>
        <p:spPr>
          <a:xfrm>
            <a:off x="1766352" y="788820"/>
            <a:ext cx="2534972"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Domain Controller Replication (Over S2S VPN)</a:t>
            </a:r>
          </a:p>
        </p:txBody>
      </p:sp>
      <p:sp>
        <p:nvSpPr>
          <p:cNvPr id="95" name="TextBox 94">
            <a:extLst>
              <a:ext uri="{FF2B5EF4-FFF2-40B4-BE49-F238E27FC236}">
                <a16:creationId xmlns:a16="http://schemas.microsoft.com/office/drawing/2014/main" id="{DA748CEB-5C6F-4B0C-89B0-468763668B80}"/>
              </a:ext>
            </a:extLst>
          </p:cNvPr>
          <p:cNvSpPr txBox="1"/>
          <p:nvPr/>
        </p:nvSpPr>
        <p:spPr>
          <a:xfrm>
            <a:off x="4515574" y="6389891"/>
            <a:ext cx="3847775" cy="246221"/>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Book Antiqua" panose="02040602050305030304" pitchFamily="18" charset="0"/>
                <a:ea typeface="+mn-ea"/>
                <a:cs typeface="Arial" panose="020B0604020202020204" pitchFamily="34" charset="0"/>
              </a:rPr>
              <a:t>WVD PaaS Service: EastUS2/CentralUS (during preview)</a:t>
            </a:r>
          </a:p>
        </p:txBody>
      </p:sp>
      <p:sp>
        <p:nvSpPr>
          <p:cNvPr id="97" name="Rectangle: Rounded Corners 96">
            <a:extLst>
              <a:ext uri="{FF2B5EF4-FFF2-40B4-BE49-F238E27FC236}">
                <a16:creationId xmlns:a16="http://schemas.microsoft.com/office/drawing/2014/main" id="{A980DA0F-22BD-4581-8C2C-769A90C1F37D}"/>
              </a:ext>
            </a:extLst>
          </p:cNvPr>
          <p:cNvSpPr/>
          <p:nvPr/>
        </p:nvSpPr>
        <p:spPr bwMode="auto">
          <a:xfrm>
            <a:off x="4639856" y="6066289"/>
            <a:ext cx="1631150" cy="283076"/>
          </a:xfrm>
          <a:prstGeom prst="roundRect">
            <a:avLst/>
          </a:prstGeom>
          <a:solidFill>
            <a:srgbClr val="00206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98" name="cloud_2" title="Icon of a cloud made of two arrows pointing towards eachother">
            <a:extLst>
              <a:ext uri="{FF2B5EF4-FFF2-40B4-BE49-F238E27FC236}">
                <a16:creationId xmlns:a16="http://schemas.microsoft.com/office/drawing/2014/main" id="{6F7E0272-79DD-48B4-9080-49CE10F437F9}"/>
              </a:ext>
            </a:extLst>
          </p:cNvPr>
          <p:cNvSpPr>
            <a:spLocks noChangeAspect="1" noEditPoints="1"/>
          </p:cNvSpPr>
          <p:nvPr/>
        </p:nvSpPr>
        <p:spPr bwMode="auto">
          <a:xfrm>
            <a:off x="5775076" y="6105267"/>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A7458A88-B64D-42F6-80DA-993CA4FD83DF}"/>
              </a:ext>
            </a:extLst>
          </p:cNvPr>
          <p:cNvGrpSpPr/>
          <p:nvPr/>
        </p:nvGrpSpPr>
        <p:grpSpPr>
          <a:xfrm>
            <a:off x="693140" y="5990498"/>
            <a:ext cx="475888" cy="471693"/>
            <a:chOff x="1105093" y="4259263"/>
            <a:chExt cx="650894" cy="588313"/>
          </a:xfrm>
        </p:grpSpPr>
        <p:sp>
          <p:nvSpPr>
            <p:cNvPr id="102" name="Rectangle: Rounded Corners 101">
              <a:extLst>
                <a:ext uri="{FF2B5EF4-FFF2-40B4-BE49-F238E27FC236}">
                  <a16:creationId xmlns:a16="http://schemas.microsoft.com/office/drawing/2014/main" id="{8CF667FE-5374-4AD9-98BE-200720B12F3C}"/>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3" name="Picture 102">
              <a:extLst>
                <a:ext uri="{FF2B5EF4-FFF2-40B4-BE49-F238E27FC236}">
                  <a16:creationId xmlns:a16="http://schemas.microsoft.com/office/drawing/2014/main" id="{5A411D2A-C989-40F1-BC6A-AF917F791424}"/>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1" name="Rectangle 100">
            <a:extLst>
              <a:ext uri="{FF2B5EF4-FFF2-40B4-BE49-F238E27FC236}">
                <a16:creationId xmlns:a16="http://schemas.microsoft.com/office/drawing/2014/main" id="{F9051BC4-28EA-4444-943F-DABE374961DD}"/>
              </a:ext>
            </a:extLst>
          </p:cNvPr>
          <p:cNvSpPr/>
          <p:nvPr/>
        </p:nvSpPr>
        <p:spPr>
          <a:xfrm>
            <a:off x="460919" y="6393320"/>
            <a:ext cx="1074993" cy="246221"/>
          </a:xfrm>
          <a:prstGeom prst="rect">
            <a:avLst/>
          </a:prstGeom>
        </p:spPr>
        <p:txBody>
          <a:bodyPr wrap="square" anchor="ctr">
            <a:sp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2060"/>
                </a:solidFill>
                <a:effectLst/>
                <a:uLnTx/>
                <a:uFillTx/>
                <a:latin typeface="Book Antiqua" panose="02040602050305030304" pitchFamily="18" charset="0"/>
                <a:ea typeface="+mn-ea"/>
                <a:cs typeface="+mn-cs"/>
              </a:rPr>
              <a:t>PowerShell</a:t>
            </a:r>
          </a:p>
        </p:txBody>
      </p:sp>
      <p:cxnSp>
        <p:nvCxnSpPr>
          <p:cNvPr id="104" name="Straight Arrow Connector 103">
            <a:extLst>
              <a:ext uri="{FF2B5EF4-FFF2-40B4-BE49-F238E27FC236}">
                <a16:creationId xmlns:a16="http://schemas.microsoft.com/office/drawing/2014/main" id="{A00B27CC-E96C-4C45-B548-A7E9FD8130B9}"/>
              </a:ext>
            </a:extLst>
          </p:cNvPr>
          <p:cNvCxnSpPr>
            <a:cxnSpLocks/>
            <a:stCxn id="102" idx="3"/>
            <a:endCxn id="97" idx="1"/>
          </p:cNvCxnSpPr>
          <p:nvPr/>
        </p:nvCxnSpPr>
        <p:spPr>
          <a:xfrm flipV="1">
            <a:off x="1169028" y="6207827"/>
            <a:ext cx="3470828" cy="18518"/>
          </a:xfrm>
          <a:prstGeom prst="straightConnector1">
            <a:avLst/>
          </a:prstGeom>
          <a:ln w="19050">
            <a:solidFill>
              <a:schemeClr val="tx1">
                <a:lumMod val="95000"/>
                <a:lumOff val="5000"/>
              </a:scheme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D135868-8AF0-4CD9-A295-8227D9D13EFF}"/>
              </a:ext>
            </a:extLst>
          </p:cNvPr>
          <p:cNvGrpSpPr/>
          <p:nvPr/>
        </p:nvGrpSpPr>
        <p:grpSpPr>
          <a:xfrm>
            <a:off x="447451" y="4418800"/>
            <a:ext cx="1007316" cy="1363800"/>
            <a:chOff x="899303" y="2229846"/>
            <a:chExt cx="1626420" cy="2908602"/>
          </a:xfrm>
        </p:grpSpPr>
        <p:sp>
          <p:nvSpPr>
            <p:cNvPr id="107" name="Oval 106">
              <a:extLst>
                <a:ext uri="{FF2B5EF4-FFF2-40B4-BE49-F238E27FC236}">
                  <a16:creationId xmlns:a16="http://schemas.microsoft.com/office/drawing/2014/main" id="{8014297C-7509-4211-BFAA-0913CD0C6041}"/>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8" name="Oval 107">
              <a:extLst>
                <a:ext uri="{FF2B5EF4-FFF2-40B4-BE49-F238E27FC236}">
                  <a16:creationId xmlns:a16="http://schemas.microsoft.com/office/drawing/2014/main" id="{18B02321-E0BF-4AE8-AF7E-81FA7FB9B700}"/>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9" name="Oval 108">
              <a:extLst>
                <a:ext uri="{FF2B5EF4-FFF2-40B4-BE49-F238E27FC236}">
                  <a16:creationId xmlns:a16="http://schemas.microsoft.com/office/drawing/2014/main" id="{74E7DD41-B5CA-4C69-94A4-1ABC6966749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10" name="Group 109">
              <a:extLst>
                <a:ext uri="{FF2B5EF4-FFF2-40B4-BE49-F238E27FC236}">
                  <a16:creationId xmlns:a16="http://schemas.microsoft.com/office/drawing/2014/main" id="{0CAB1712-9983-4833-8024-B22C187E2C91}"/>
                </a:ext>
              </a:extLst>
            </p:cNvPr>
            <p:cNvGrpSpPr/>
            <p:nvPr/>
          </p:nvGrpSpPr>
          <p:grpSpPr>
            <a:xfrm>
              <a:off x="2043658" y="2532747"/>
              <a:ext cx="482065" cy="2255907"/>
              <a:chOff x="2224274" y="2338191"/>
              <a:chExt cx="482065" cy="2255907"/>
            </a:xfrm>
          </p:grpSpPr>
          <p:grpSp>
            <p:nvGrpSpPr>
              <p:cNvPr id="114" name="Group 113">
                <a:extLst>
                  <a:ext uri="{FF2B5EF4-FFF2-40B4-BE49-F238E27FC236}">
                    <a16:creationId xmlns:a16="http://schemas.microsoft.com/office/drawing/2014/main" id="{4C301380-0C6C-4F17-871B-638A6CC590E7}"/>
                  </a:ext>
                </a:extLst>
              </p:cNvPr>
              <p:cNvGrpSpPr/>
              <p:nvPr/>
            </p:nvGrpSpPr>
            <p:grpSpPr>
              <a:xfrm>
                <a:off x="2281302" y="3639439"/>
                <a:ext cx="319498" cy="414180"/>
                <a:chOff x="5866856" y="4829242"/>
                <a:chExt cx="702675" cy="865083"/>
              </a:xfrm>
            </p:grpSpPr>
            <p:sp>
              <p:nvSpPr>
                <p:cNvPr id="122" name="Freeform 12">
                  <a:extLst>
                    <a:ext uri="{FF2B5EF4-FFF2-40B4-BE49-F238E27FC236}">
                      <a16:creationId xmlns:a16="http://schemas.microsoft.com/office/drawing/2014/main" id="{55DAE9BC-FB0F-429B-BBB3-D73611DEEA5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3">
                  <a:extLst>
                    <a:ext uri="{FF2B5EF4-FFF2-40B4-BE49-F238E27FC236}">
                      <a16:creationId xmlns:a16="http://schemas.microsoft.com/office/drawing/2014/main" id="{830D3159-8DCB-4C1B-988C-7C532ACEBA9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D33D519-47BE-4756-B075-6BA6055E9719}"/>
                  </a:ext>
                </a:extLst>
              </p:cNvPr>
              <p:cNvGrpSpPr/>
              <p:nvPr/>
            </p:nvGrpSpPr>
            <p:grpSpPr>
              <a:xfrm>
                <a:off x="2286418" y="3019895"/>
                <a:ext cx="335350" cy="419905"/>
                <a:chOff x="13987161" y="3323588"/>
                <a:chExt cx="2047876" cy="2435225"/>
              </a:xfrm>
              <a:solidFill>
                <a:schemeClr val="bg1"/>
              </a:solidFill>
            </p:grpSpPr>
            <p:sp>
              <p:nvSpPr>
                <p:cNvPr id="118" name="Freeform 50">
                  <a:extLst>
                    <a:ext uri="{FF2B5EF4-FFF2-40B4-BE49-F238E27FC236}">
                      <a16:creationId xmlns:a16="http://schemas.microsoft.com/office/drawing/2014/main" id="{74443019-5A3F-4575-B30E-460A0B362ED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51">
                  <a:extLst>
                    <a:ext uri="{FF2B5EF4-FFF2-40B4-BE49-F238E27FC236}">
                      <a16:creationId xmlns:a16="http://schemas.microsoft.com/office/drawing/2014/main" id="{D141A853-9F70-4982-9B57-1E0069BE226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2">
                  <a:extLst>
                    <a:ext uri="{FF2B5EF4-FFF2-40B4-BE49-F238E27FC236}">
                      <a16:creationId xmlns:a16="http://schemas.microsoft.com/office/drawing/2014/main" id="{9BA8BA6F-2770-4262-A8C3-EB5793355431}"/>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53">
                  <a:extLst>
                    <a:ext uri="{FF2B5EF4-FFF2-40B4-BE49-F238E27FC236}">
                      <a16:creationId xmlns:a16="http://schemas.microsoft.com/office/drawing/2014/main" id="{DC15BC13-51D1-4A70-A815-BB3DAB3FABB9}"/>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Picture 115">
                <a:extLst>
                  <a:ext uri="{FF2B5EF4-FFF2-40B4-BE49-F238E27FC236}">
                    <a16:creationId xmlns:a16="http://schemas.microsoft.com/office/drawing/2014/main" id="{9EAFB3DB-7990-4D87-A0D2-D5F061A64E04}"/>
                  </a:ext>
                </a:extLst>
              </p:cNvPr>
              <p:cNvPicPr>
                <a:picLocks noChangeAspect="1"/>
              </p:cNvPicPr>
              <p:nvPr/>
            </p:nvPicPr>
            <p:blipFill rotWithShape="1">
              <a:blip r:embed="rId11" cstate="print">
                <a:duotone>
                  <a:prstClr val="black"/>
                  <a:schemeClr val="tx1">
                    <a:tint val="45000"/>
                    <a:satMod val="400000"/>
                  </a:schemeClr>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17" name="Picture 116">
                <a:extLst>
                  <a:ext uri="{FF2B5EF4-FFF2-40B4-BE49-F238E27FC236}">
                    <a16:creationId xmlns:a16="http://schemas.microsoft.com/office/drawing/2014/main" id="{E000C0FC-0F42-409E-AA56-92C9D3C6493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11" name="CellPhone_E8EA" title="Icon of a cellphone">
              <a:extLst>
                <a:ext uri="{FF2B5EF4-FFF2-40B4-BE49-F238E27FC236}">
                  <a16:creationId xmlns:a16="http://schemas.microsoft.com/office/drawing/2014/main" id="{29763DC8-77A9-4265-9556-22FD9E28621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Laptop_E770" title="Icon of a laptop">
              <a:extLst>
                <a:ext uri="{FF2B5EF4-FFF2-40B4-BE49-F238E27FC236}">
                  <a16:creationId xmlns:a16="http://schemas.microsoft.com/office/drawing/2014/main" id="{E62EF8EB-B410-4B0E-94A9-DDA45573849F}"/>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Tablet_E70A" title="Icon of a tablet">
              <a:extLst>
                <a:ext uri="{FF2B5EF4-FFF2-40B4-BE49-F238E27FC236}">
                  <a16:creationId xmlns:a16="http://schemas.microsoft.com/office/drawing/2014/main" id="{923D418C-B910-4F3A-AA74-60E446AD3181}"/>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Right Bracket 123">
            <a:extLst>
              <a:ext uri="{FF2B5EF4-FFF2-40B4-BE49-F238E27FC236}">
                <a16:creationId xmlns:a16="http://schemas.microsoft.com/office/drawing/2014/main" id="{7B057DB7-F2C0-4D59-92F8-6DEE2AA54767}"/>
              </a:ext>
            </a:extLst>
          </p:cNvPr>
          <p:cNvSpPr/>
          <p:nvPr/>
        </p:nvSpPr>
        <p:spPr>
          <a:xfrm>
            <a:off x="1411215" y="4534848"/>
            <a:ext cx="78352" cy="1128953"/>
          </a:xfrm>
          <a:prstGeom prst="rightBracket">
            <a:avLst>
              <a:gd name="adj" fmla="val 0"/>
            </a:avLst>
          </a:prstGeom>
          <a:ln w="28575" cap="rnd">
            <a:solidFill>
              <a:srgbClr val="76767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cxnSp>
        <p:nvCxnSpPr>
          <p:cNvPr id="125" name="Straight Arrow Connector 124">
            <a:extLst>
              <a:ext uri="{FF2B5EF4-FFF2-40B4-BE49-F238E27FC236}">
                <a16:creationId xmlns:a16="http://schemas.microsoft.com/office/drawing/2014/main" id="{9E95C5BF-111E-4E1F-8050-32A0280F8478}"/>
              </a:ext>
            </a:extLst>
          </p:cNvPr>
          <p:cNvCxnSpPr>
            <a:cxnSpLocks/>
          </p:cNvCxnSpPr>
          <p:nvPr/>
        </p:nvCxnSpPr>
        <p:spPr>
          <a:xfrm>
            <a:off x="1489567" y="5395088"/>
            <a:ext cx="3046048" cy="26211"/>
          </a:xfrm>
          <a:prstGeom prst="straightConnector1">
            <a:avLst/>
          </a:prstGeom>
          <a:ln w="38100">
            <a:solidFill>
              <a:srgbClr val="767676"/>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03E466C-2049-4932-8DF8-ECD418ED54C1}"/>
              </a:ext>
            </a:extLst>
          </p:cNvPr>
          <p:cNvSpPr txBox="1"/>
          <p:nvPr/>
        </p:nvSpPr>
        <p:spPr>
          <a:xfrm rot="16200000">
            <a:off x="-249590" y="4872411"/>
            <a:ext cx="1184223" cy="276999"/>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ea typeface="+mn-ea"/>
                <a:cs typeface="Arial" panose="020B0604020202020204" pitchFamily="34" charset="0"/>
              </a:rPr>
              <a:t>WVD Clients</a:t>
            </a:r>
          </a:p>
        </p:txBody>
      </p:sp>
      <p:sp>
        <p:nvSpPr>
          <p:cNvPr id="148" name="TextBox 147">
            <a:extLst>
              <a:ext uri="{FF2B5EF4-FFF2-40B4-BE49-F238E27FC236}">
                <a16:creationId xmlns:a16="http://schemas.microsoft.com/office/drawing/2014/main" id="{02C98BFC-6539-402A-B915-C77C2A073FEC}"/>
              </a:ext>
            </a:extLst>
          </p:cNvPr>
          <p:cNvSpPr txBox="1"/>
          <p:nvPr/>
        </p:nvSpPr>
        <p:spPr>
          <a:xfrm rot="16200000">
            <a:off x="3674871" y="4061348"/>
            <a:ext cx="1392017" cy="24622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[Over MS Backbone]</a:t>
            </a:r>
          </a:p>
        </p:txBody>
      </p:sp>
      <p:sp>
        <p:nvSpPr>
          <p:cNvPr id="154" name="TextBox 153">
            <a:extLst>
              <a:ext uri="{FF2B5EF4-FFF2-40B4-BE49-F238E27FC236}">
                <a16:creationId xmlns:a16="http://schemas.microsoft.com/office/drawing/2014/main" id="{F9162E18-6E0E-4814-A972-C873F600E3A6}"/>
              </a:ext>
            </a:extLst>
          </p:cNvPr>
          <p:cNvSpPr txBox="1"/>
          <p:nvPr/>
        </p:nvSpPr>
        <p:spPr>
          <a:xfrm>
            <a:off x="1658912" y="5202080"/>
            <a:ext cx="2534972"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 Web/Downloadable Client (Over Internet)</a:t>
            </a:r>
          </a:p>
        </p:txBody>
      </p:sp>
      <p:sp>
        <p:nvSpPr>
          <p:cNvPr id="158" name="TextBox 157">
            <a:extLst>
              <a:ext uri="{FF2B5EF4-FFF2-40B4-BE49-F238E27FC236}">
                <a16:creationId xmlns:a16="http://schemas.microsoft.com/office/drawing/2014/main" id="{6774031E-04BE-4960-AC4C-11421785DC7F}"/>
              </a:ext>
            </a:extLst>
          </p:cNvPr>
          <p:cNvSpPr txBox="1"/>
          <p:nvPr/>
        </p:nvSpPr>
        <p:spPr>
          <a:xfrm>
            <a:off x="1534842" y="6035335"/>
            <a:ext cx="2709622"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wvdadmin@contoso.onmicrosoft.com(Tenant Creator)</a:t>
            </a:r>
          </a:p>
        </p:txBody>
      </p:sp>
      <p:sp>
        <p:nvSpPr>
          <p:cNvPr id="159" name="TextBox 158">
            <a:extLst>
              <a:ext uri="{FF2B5EF4-FFF2-40B4-BE49-F238E27FC236}">
                <a16:creationId xmlns:a16="http://schemas.microsoft.com/office/drawing/2014/main" id="{28AAC628-A52C-443B-A27C-A28427D1AF67}"/>
              </a:ext>
            </a:extLst>
          </p:cNvPr>
          <p:cNvSpPr txBox="1"/>
          <p:nvPr/>
        </p:nvSpPr>
        <p:spPr>
          <a:xfrm rot="16200000">
            <a:off x="218046" y="6076846"/>
            <a:ext cx="697752" cy="276999"/>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ea typeface="+mn-ea"/>
                <a:cs typeface="Arial" panose="020B0604020202020204" pitchFamily="34" charset="0"/>
              </a:rPr>
              <a:t>Mgmt.</a:t>
            </a:r>
          </a:p>
        </p:txBody>
      </p:sp>
      <p:sp>
        <p:nvSpPr>
          <p:cNvPr id="126" name="TextBox 125">
            <a:extLst>
              <a:ext uri="{FF2B5EF4-FFF2-40B4-BE49-F238E27FC236}">
                <a16:creationId xmlns:a16="http://schemas.microsoft.com/office/drawing/2014/main" id="{197CE447-368D-460C-B337-40E244F57CA0}"/>
              </a:ext>
            </a:extLst>
          </p:cNvPr>
          <p:cNvSpPr txBox="1"/>
          <p:nvPr/>
        </p:nvSpPr>
        <p:spPr>
          <a:xfrm>
            <a:off x="624704" y="2903695"/>
            <a:ext cx="973746"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On-Premise gateway</a:t>
            </a:r>
          </a:p>
        </p:txBody>
      </p:sp>
      <p:pic>
        <p:nvPicPr>
          <p:cNvPr id="127" name="Picture 126">
            <a:extLst>
              <a:ext uri="{FF2B5EF4-FFF2-40B4-BE49-F238E27FC236}">
                <a16:creationId xmlns:a16="http://schemas.microsoft.com/office/drawing/2014/main" id="{FD83A25D-DD25-456F-B40D-04E61AFDF45A}"/>
              </a:ext>
            </a:extLst>
          </p:cNvPr>
          <p:cNvPicPr>
            <a:picLocks noChangeAspect="1"/>
          </p:cNvPicPr>
          <p:nvPr/>
        </p:nvPicPr>
        <p:blipFill>
          <a:blip r:embed="rId14"/>
          <a:stretch>
            <a:fillRect/>
          </a:stretch>
        </p:blipFill>
        <p:spPr>
          <a:xfrm>
            <a:off x="918822" y="2509790"/>
            <a:ext cx="422263" cy="422263"/>
          </a:xfrm>
          <a:prstGeom prst="rect">
            <a:avLst/>
          </a:prstGeom>
        </p:spPr>
      </p:pic>
      <p:grpSp>
        <p:nvGrpSpPr>
          <p:cNvPr id="131" name="Group 4">
            <a:extLst>
              <a:ext uri="{FF2B5EF4-FFF2-40B4-BE49-F238E27FC236}">
                <a16:creationId xmlns:a16="http://schemas.microsoft.com/office/drawing/2014/main" id="{083DA8B1-C609-4A07-806F-5FD4C45E43ED}"/>
              </a:ext>
            </a:extLst>
          </p:cNvPr>
          <p:cNvGrpSpPr>
            <a:grpSpLocks noChangeAspect="1"/>
          </p:cNvGrpSpPr>
          <p:nvPr/>
        </p:nvGrpSpPr>
        <p:grpSpPr bwMode="auto">
          <a:xfrm>
            <a:off x="7006893" y="2073561"/>
            <a:ext cx="571401" cy="415687"/>
            <a:chOff x="-530" y="709"/>
            <a:chExt cx="422" cy="307"/>
          </a:xfrm>
        </p:grpSpPr>
        <p:sp>
          <p:nvSpPr>
            <p:cNvPr id="133" name="Freeform 5">
              <a:extLst>
                <a:ext uri="{FF2B5EF4-FFF2-40B4-BE49-F238E27FC236}">
                  <a16:creationId xmlns:a16="http://schemas.microsoft.com/office/drawing/2014/main" id="{8AEA78A4-AD59-4E76-AC91-CBFFFF7E6873}"/>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4" name="Line 6">
              <a:extLst>
                <a:ext uri="{FF2B5EF4-FFF2-40B4-BE49-F238E27FC236}">
                  <a16:creationId xmlns:a16="http://schemas.microsoft.com/office/drawing/2014/main" id="{A442A112-407B-49DC-B6BA-42F864A71BEE}"/>
                </a:ext>
              </a:extLst>
            </p:cNvPr>
            <p:cNvSpPr>
              <a:spLocks noChangeShapeType="1"/>
            </p:cNvSpPr>
            <p:nvPr/>
          </p:nvSpPr>
          <p:spPr bwMode="auto">
            <a:xfrm>
              <a:off x="-339" y="838"/>
              <a:ext cx="0" cy="178"/>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Line 7">
              <a:extLst>
                <a:ext uri="{FF2B5EF4-FFF2-40B4-BE49-F238E27FC236}">
                  <a16:creationId xmlns:a16="http://schemas.microsoft.com/office/drawing/2014/main" id="{9E57E0E1-C320-491C-B6CE-DE574A8D7055}"/>
                </a:ext>
              </a:extLst>
            </p:cNvPr>
            <p:cNvSpPr>
              <a:spLocks noChangeShapeType="1"/>
            </p:cNvSpPr>
            <p:nvPr/>
          </p:nvSpPr>
          <p:spPr bwMode="auto">
            <a:xfrm flipV="1">
              <a:off x="-434" y="838"/>
              <a:ext cx="0" cy="178"/>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8">
              <a:extLst>
                <a:ext uri="{FF2B5EF4-FFF2-40B4-BE49-F238E27FC236}">
                  <a16:creationId xmlns:a16="http://schemas.microsoft.com/office/drawing/2014/main" id="{2BC685D2-2FB1-4B8A-B3EB-743CB8763788}"/>
                </a:ext>
              </a:extLst>
            </p:cNvPr>
            <p:cNvSpPr>
              <a:spLocks noChangeShapeType="1"/>
            </p:cNvSpPr>
            <p:nvPr/>
          </p:nvSpPr>
          <p:spPr bwMode="auto">
            <a:xfrm>
              <a:off x="-530" y="928"/>
              <a:ext cx="28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Line 9">
              <a:extLst>
                <a:ext uri="{FF2B5EF4-FFF2-40B4-BE49-F238E27FC236}">
                  <a16:creationId xmlns:a16="http://schemas.microsoft.com/office/drawing/2014/main" id="{48CC7752-E844-4024-8299-E6686BD54247}"/>
                </a:ext>
              </a:extLst>
            </p:cNvPr>
            <p:cNvSpPr>
              <a:spLocks noChangeShapeType="1"/>
            </p:cNvSpPr>
            <p:nvPr/>
          </p:nvSpPr>
          <p:spPr bwMode="auto">
            <a:xfrm flipH="1">
              <a:off x="-530" y="884"/>
              <a:ext cx="28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10">
              <a:extLst>
                <a:ext uri="{FF2B5EF4-FFF2-40B4-BE49-F238E27FC236}">
                  <a16:creationId xmlns:a16="http://schemas.microsoft.com/office/drawing/2014/main" id="{1F8659D5-07BF-4EF4-B192-63D6DA253701}"/>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11">
              <a:extLst>
                <a:ext uri="{FF2B5EF4-FFF2-40B4-BE49-F238E27FC236}">
                  <a16:creationId xmlns:a16="http://schemas.microsoft.com/office/drawing/2014/main" id="{A3D03B00-B2DF-43CA-A349-EA224F52BC7C}"/>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45" name="Picture 144">
            <a:extLst>
              <a:ext uri="{FF2B5EF4-FFF2-40B4-BE49-F238E27FC236}">
                <a16:creationId xmlns:a16="http://schemas.microsoft.com/office/drawing/2014/main" id="{D6840F20-B01B-46A6-9540-A37FD18F2945}"/>
              </a:ext>
            </a:extLst>
          </p:cNvPr>
          <p:cNvPicPr>
            <a:picLocks noChangeAspect="1"/>
          </p:cNvPicPr>
          <p:nvPr/>
        </p:nvPicPr>
        <p:blipFill>
          <a:blip r:embed="rId15"/>
          <a:stretch>
            <a:fillRect/>
          </a:stretch>
        </p:blipFill>
        <p:spPr>
          <a:xfrm>
            <a:off x="5166129" y="2420810"/>
            <a:ext cx="484372" cy="484372"/>
          </a:xfrm>
          <a:prstGeom prst="rect">
            <a:avLst/>
          </a:prstGeom>
        </p:spPr>
      </p:pic>
      <p:sp>
        <p:nvSpPr>
          <p:cNvPr id="146" name="Rectangle 145">
            <a:extLst>
              <a:ext uri="{FF2B5EF4-FFF2-40B4-BE49-F238E27FC236}">
                <a16:creationId xmlns:a16="http://schemas.microsoft.com/office/drawing/2014/main" id="{F66BF2F0-99C6-4459-96C8-23E93B923FEC}"/>
              </a:ext>
            </a:extLst>
          </p:cNvPr>
          <p:cNvSpPr/>
          <p:nvPr/>
        </p:nvSpPr>
        <p:spPr>
          <a:xfrm>
            <a:off x="4705929"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31F0F4D1-1B90-4EB1-8596-EF63990AD1A3}"/>
              </a:ext>
            </a:extLst>
          </p:cNvPr>
          <p:cNvPicPr>
            <a:picLocks noChangeAspect="1"/>
          </p:cNvPicPr>
          <p:nvPr/>
        </p:nvPicPr>
        <p:blipFill>
          <a:blip r:embed="rId16"/>
          <a:stretch>
            <a:fillRect/>
          </a:stretch>
        </p:blipFill>
        <p:spPr>
          <a:xfrm>
            <a:off x="5203904" y="1349971"/>
            <a:ext cx="380888" cy="380888"/>
          </a:xfrm>
          <a:prstGeom prst="rect">
            <a:avLst/>
          </a:prstGeom>
        </p:spPr>
      </p:pic>
      <p:sp>
        <p:nvSpPr>
          <p:cNvPr id="83" name="TextBox 82">
            <a:extLst>
              <a:ext uri="{FF2B5EF4-FFF2-40B4-BE49-F238E27FC236}">
                <a16:creationId xmlns:a16="http://schemas.microsoft.com/office/drawing/2014/main" id="{24DF3BDC-62B8-4183-932D-F84F57AA25D9}"/>
              </a:ext>
            </a:extLst>
          </p:cNvPr>
          <p:cNvSpPr txBox="1"/>
          <p:nvPr/>
        </p:nvSpPr>
        <p:spPr>
          <a:xfrm>
            <a:off x="5034464" y="1651179"/>
            <a:ext cx="735395" cy="3693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ADDC</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10.10.10.5</a:t>
            </a:r>
          </a:p>
        </p:txBody>
      </p:sp>
      <p:cxnSp>
        <p:nvCxnSpPr>
          <p:cNvPr id="87" name="Straight Arrow Connector 86">
            <a:extLst>
              <a:ext uri="{FF2B5EF4-FFF2-40B4-BE49-F238E27FC236}">
                <a16:creationId xmlns:a16="http://schemas.microsoft.com/office/drawing/2014/main" id="{4EF72FF6-D82E-45B2-83B2-5EABF32FCDD1}"/>
              </a:ext>
            </a:extLst>
          </p:cNvPr>
          <p:cNvCxnSpPr>
            <a:cxnSpLocks/>
          </p:cNvCxnSpPr>
          <p:nvPr/>
        </p:nvCxnSpPr>
        <p:spPr>
          <a:xfrm>
            <a:off x="5395256" y="969745"/>
            <a:ext cx="0" cy="320828"/>
          </a:xfrm>
          <a:prstGeom prst="straightConnector1">
            <a:avLst/>
          </a:prstGeom>
          <a:ln w="28575" cap="rnd">
            <a:solidFill>
              <a:schemeClr val="tx1">
                <a:lumMod val="95000"/>
                <a:lumOff val="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5AC934-89E6-4099-A8CC-897457FC02B1}"/>
              </a:ext>
            </a:extLst>
          </p:cNvPr>
          <p:cNvSpPr txBox="1"/>
          <p:nvPr/>
        </p:nvSpPr>
        <p:spPr>
          <a:xfrm>
            <a:off x="4616003" y="1986738"/>
            <a:ext cx="1614142" cy="23083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Mgmt Subnet: 10.10.10.0/24</a:t>
            </a:r>
          </a:p>
        </p:txBody>
      </p:sp>
      <p:pic>
        <p:nvPicPr>
          <p:cNvPr id="153" name="Picture 152">
            <a:extLst>
              <a:ext uri="{FF2B5EF4-FFF2-40B4-BE49-F238E27FC236}">
                <a16:creationId xmlns:a16="http://schemas.microsoft.com/office/drawing/2014/main" id="{05BA6B1E-F5D9-41F5-884F-38D75DB9899B}"/>
              </a:ext>
            </a:extLst>
          </p:cNvPr>
          <p:cNvPicPr>
            <a:picLocks noChangeAspect="1"/>
          </p:cNvPicPr>
          <p:nvPr/>
        </p:nvPicPr>
        <p:blipFill>
          <a:blip r:embed="rId17"/>
          <a:stretch>
            <a:fillRect/>
          </a:stretch>
        </p:blipFill>
        <p:spPr>
          <a:xfrm>
            <a:off x="4698475" y="2322356"/>
            <a:ext cx="315605" cy="315605"/>
          </a:xfrm>
          <a:prstGeom prst="rect">
            <a:avLst/>
          </a:prstGeom>
        </p:spPr>
      </p:pic>
      <p:pic>
        <p:nvPicPr>
          <p:cNvPr id="157" name="Picture 156">
            <a:extLst>
              <a:ext uri="{FF2B5EF4-FFF2-40B4-BE49-F238E27FC236}">
                <a16:creationId xmlns:a16="http://schemas.microsoft.com/office/drawing/2014/main" id="{6268420E-6248-4502-A697-5F14A95B8A5C}"/>
              </a:ext>
            </a:extLst>
          </p:cNvPr>
          <p:cNvPicPr>
            <a:picLocks noChangeAspect="1"/>
          </p:cNvPicPr>
          <p:nvPr/>
        </p:nvPicPr>
        <p:blipFill>
          <a:blip r:embed="rId17"/>
          <a:stretch>
            <a:fillRect/>
          </a:stretch>
        </p:blipFill>
        <p:spPr>
          <a:xfrm>
            <a:off x="4698475" y="1185895"/>
            <a:ext cx="315605" cy="315605"/>
          </a:xfrm>
          <a:prstGeom prst="rect">
            <a:avLst/>
          </a:prstGeom>
        </p:spPr>
      </p:pic>
      <p:pic>
        <p:nvPicPr>
          <p:cNvPr id="161" name="Picture 160">
            <a:extLst>
              <a:ext uri="{FF2B5EF4-FFF2-40B4-BE49-F238E27FC236}">
                <a16:creationId xmlns:a16="http://schemas.microsoft.com/office/drawing/2014/main" id="{BF1B1CF2-8987-4341-B9CD-BEA3A31E41FB}"/>
              </a:ext>
            </a:extLst>
          </p:cNvPr>
          <p:cNvPicPr>
            <a:picLocks noChangeAspect="1"/>
          </p:cNvPicPr>
          <p:nvPr/>
        </p:nvPicPr>
        <p:blipFill>
          <a:blip r:embed="rId17"/>
          <a:stretch>
            <a:fillRect/>
          </a:stretch>
        </p:blipFill>
        <p:spPr>
          <a:xfrm>
            <a:off x="6524550" y="1730859"/>
            <a:ext cx="315605" cy="315605"/>
          </a:xfrm>
          <a:prstGeom prst="rect">
            <a:avLst/>
          </a:prstGeom>
        </p:spPr>
      </p:pic>
      <p:cxnSp>
        <p:nvCxnSpPr>
          <p:cNvPr id="162" name="Straight Connector 161">
            <a:extLst>
              <a:ext uri="{FF2B5EF4-FFF2-40B4-BE49-F238E27FC236}">
                <a16:creationId xmlns:a16="http://schemas.microsoft.com/office/drawing/2014/main" id="{F5EF789D-E510-4850-84F6-D435F9E36E50}"/>
              </a:ext>
            </a:extLst>
          </p:cNvPr>
          <p:cNvCxnSpPr>
            <a:cxnSpLocks/>
          </p:cNvCxnSpPr>
          <p:nvPr/>
        </p:nvCxnSpPr>
        <p:spPr>
          <a:xfrm flipH="1">
            <a:off x="2663719" y="2244262"/>
            <a:ext cx="4255794" cy="71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31770C-2272-431C-B35E-CC83872DD40F}"/>
              </a:ext>
            </a:extLst>
          </p:cNvPr>
          <p:cNvCxnSpPr>
            <a:cxnSpLocks/>
          </p:cNvCxnSpPr>
          <p:nvPr/>
        </p:nvCxnSpPr>
        <p:spPr>
          <a:xfrm>
            <a:off x="2663720" y="2239046"/>
            <a:ext cx="0" cy="193932"/>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9BF4977-F051-45D0-9F40-FCC815FF4A69}"/>
              </a:ext>
            </a:extLst>
          </p:cNvPr>
          <p:cNvSpPr txBox="1"/>
          <p:nvPr/>
        </p:nvSpPr>
        <p:spPr>
          <a:xfrm>
            <a:off x="6503804" y="2467293"/>
            <a:ext cx="1458252" cy="5078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Azure Firewall or NVA</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10.10.20.4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(Public IP: X.X.X.X)</a:t>
            </a:r>
          </a:p>
        </p:txBody>
      </p:sp>
      <p:sp>
        <p:nvSpPr>
          <p:cNvPr id="165" name="Rectangle 164">
            <a:extLst>
              <a:ext uri="{FF2B5EF4-FFF2-40B4-BE49-F238E27FC236}">
                <a16:creationId xmlns:a16="http://schemas.microsoft.com/office/drawing/2014/main" id="{79A6CC55-020C-4FB5-86A3-6C31C673612A}"/>
              </a:ext>
            </a:extLst>
          </p:cNvPr>
          <p:cNvSpPr/>
          <p:nvPr/>
        </p:nvSpPr>
        <p:spPr>
          <a:xfrm>
            <a:off x="8508073" y="1074842"/>
            <a:ext cx="1822378"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66" name="TextBox 165">
            <a:extLst>
              <a:ext uri="{FF2B5EF4-FFF2-40B4-BE49-F238E27FC236}">
                <a16:creationId xmlns:a16="http://schemas.microsoft.com/office/drawing/2014/main" id="{1D6ECC00-7F30-470C-AB11-B5425D084E66}"/>
              </a:ext>
            </a:extLst>
          </p:cNvPr>
          <p:cNvSpPr txBox="1"/>
          <p:nvPr/>
        </p:nvSpPr>
        <p:spPr>
          <a:xfrm>
            <a:off x="8740615" y="4063279"/>
            <a:ext cx="1923998" cy="553998"/>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WVDVNET: (100.64.0.0/16)</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West Europe</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DNS: 10.10.10.5</a:t>
            </a:r>
          </a:p>
        </p:txBody>
      </p:sp>
      <p:pic>
        <p:nvPicPr>
          <p:cNvPr id="167" name="Picture 166">
            <a:extLst>
              <a:ext uri="{FF2B5EF4-FFF2-40B4-BE49-F238E27FC236}">
                <a16:creationId xmlns:a16="http://schemas.microsoft.com/office/drawing/2014/main" id="{2EE5F600-B17F-416E-8454-34D2A6A7C1AD}"/>
              </a:ext>
            </a:extLst>
          </p:cNvPr>
          <p:cNvPicPr>
            <a:picLocks noChangeAspect="1"/>
          </p:cNvPicPr>
          <p:nvPr/>
        </p:nvPicPr>
        <p:blipFill>
          <a:blip r:embed="rId5"/>
          <a:stretch>
            <a:fillRect/>
          </a:stretch>
        </p:blipFill>
        <p:spPr>
          <a:xfrm>
            <a:off x="8419582" y="3929837"/>
            <a:ext cx="409524" cy="295238"/>
          </a:xfrm>
          <a:prstGeom prst="rect">
            <a:avLst/>
          </a:prstGeom>
        </p:spPr>
      </p:pic>
      <p:cxnSp>
        <p:nvCxnSpPr>
          <p:cNvPr id="170" name="Straight Connector 169">
            <a:extLst>
              <a:ext uri="{FF2B5EF4-FFF2-40B4-BE49-F238E27FC236}">
                <a16:creationId xmlns:a16="http://schemas.microsoft.com/office/drawing/2014/main" id="{42B85512-50B3-420C-A968-F9B532DE6E23}"/>
              </a:ext>
            </a:extLst>
          </p:cNvPr>
          <p:cNvCxnSpPr>
            <a:cxnSpLocks/>
          </p:cNvCxnSpPr>
          <p:nvPr/>
        </p:nvCxnSpPr>
        <p:spPr>
          <a:xfrm>
            <a:off x="8032580" y="1387712"/>
            <a:ext cx="475493"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8A3FBC7-AE17-45FD-B158-B636C803B850}"/>
              </a:ext>
            </a:extLst>
          </p:cNvPr>
          <p:cNvSpPr txBox="1"/>
          <p:nvPr/>
        </p:nvSpPr>
        <p:spPr>
          <a:xfrm>
            <a:off x="7951965" y="1501500"/>
            <a:ext cx="622628" cy="3693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VNET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Peering</a:t>
            </a:r>
          </a:p>
        </p:txBody>
      </p:sp>
      <p:sp>
        <p:nvSpPr>
          <p:cNvPr id="172" name="Rectangle 171">
            <a:extLst>
              <a:ext uri="{FF2B5EF4-FFF2-40B4-BE49-F238E27FC236}">
                <a16:creationId xmlns:a16="http://schemas.microsoft.com/office/drawing/2014/main" id="{C45C5183-559C-477F-934F-F0CA1E6BAAF6}"/>
              </a:ext>
            </a:extLst>
          </p:cNvPr>
          <p:cNvSpPr/>
          <p:nvPr/>
        </p:nvSpPr>
        <p:spPr>
          <a:xfrm>
            <a:off x="8575086" y="2330670"/>
            <a:ext cx="1680026" cy="149880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3" name="TextBox 172">
            <a:extLst>
              <a:ext uri="{FF2B5EF4-FFF2-40B4-BE49-F238E27FC236}">
                <a16:creationId xmlns:a16="http://schemas.microsoft.com/office/drawing/2014/main" id="{EA024765-32AA-4B69-BDD9-AF25A55827CE}"/>
              </a:ext>
            </a:extLst>
          </p:cNvPr>
          <p:cNvSpPr txBox="1"/>
          <p:nvPr/>
        </p:nvSpPr>
        <p:spPr>
          <a:xfrm>
            <a:off x="8484124" y="3774607"/>
            <a:ext cx="1706446"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WVD Subnet: 100.64.1.0/24</a:t>
            </a:r>
          </a:p>
        </p:txBody>
      </p:sp>
      <p:pic>
        <p:nvPicPr>
          <p:cNvPr id="174" name="Picture 173">
            <a:extLst>
              <a:ext uri="{FF2B5EF4-FFF2-40B4-BE49-F238E27FC236}">
                <a16:creationId xmlns:a16="http://schemas.microsoft.com/office/drawing/2014/main" id="{2D43DAAC-1DA5-4DD0-BE52-E605F0042201}"/>
              </a:ext>
            </a:extLst>
          </p:cNvPr>
          <p:cNvPicPr>
            <a:picLocks noChangeAspect="1"/>
          </p:cNvPicPr>
          <p:nvPr/>
        </p:nvPicPr>
        <p:blipFill>
          <a:blip r:embed="rId17"/>
          <a:stretch>
            <a:fillRect/>
          </a:stretch>
        </p:blipFill>
        <p:spPr>
          <a:xfrm>
            <a:off x="8599987" y="2336786"/>
            <a:ext cx="315605" cy="315605"/>
          </a:xfrm>
          <a:prstGeom prst="rect">
            <a:avLst/>
          </a:prstGeom>
        </p:spPr>
      </p:pic>
      <p:grpSp>
        <p:nvGrpSpPr>
          <p:cNvPr id="149" name="Group 148">
            <a:extLst>
              <a:ext uri="{FF2B5EF4-FFF2-40B4-BE49-F238E27FC236}">
                <a16:creationId xmlns:a16="http://schemas.microsoft.com/office/drawing/2014/main" id="{CC6DBB33-28EB-4CC0-AE31-DC4B58308D01}"/>
              </a:ext>
            </a:extLst>
          </p:cNvPr>
          <p:cNvGrpSpPr/>
          <p:nvPr/>
        </p:nvGrpSpPr>
        <p:grpSpPr>
          <a:xfrm>
            <a:off x="4278637" y="3541315"/>
            <a:ext cx="4620696" cy="1478816"/>
            <a:chOff x="5336125" y="3363690"/>
            <a:chExt cx="2885074" cy="1656442"/>
          </a:xfrm>
        </p:grpSpPr>
        <p:cxnSp>
          <p:nvCxnSpPr>
            <p:cNvPr id="132" name="Straight Arrow Connector 131">
              <a:extLst>
                <a:ext uri="{FF2B5EF4-FFF2-40B4-BE49-F238E27FC236}">
                  <a16:creationId xmlns:a16="http://schemas.microsoft.com/office/drawing/2014/main" id="{9761805C-ED46-46AC-95D2-5837BA95B524}"/>
                </a:ext>
              </a:extLst>
            </p:cNvPr>
            <p:cNvCxnSpPr>
              <a:cxnSpLocks/>
            </p:cNvCxnSpPr>
            <p:nvPr/>
          </p:nvCxnSpPr>
          <p:spPr>
            <a:xfrm>
              <a:off x="5336125" y="5018882"/>
              <a:ext cx="230342" cy="0"/>
            </a:xfrm>
            <a:prstGeom prst="straightConnector1">
              <a:avLst/>
            </a:prstGeom>
            <a:ln w="12700">
              <a:solidFill>
                <a:srgbClr val="767676">
                  <a:alpha val="57000"/>
                </a:srgb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C3109EC-046E-45DF-813E-170886B59846}"/>
                </a:ext>
              </a:extLst>
            </p:cNvPr>
            <p:cNvCxnSpPr>
              <a:cxnSpLocks/>
            </p:cNvCxnSpPr>
            <p:nvPr/>
          </p:nvCxnSpPr>
          <p:spPr>
            <a:xfrm flipV="1">
              <a:off x="5346035" y="3375646"/>
              <a:ext cx="19525" cy="1644486"/>
            </a:xfrm>
            <a:prstGeom prst="straightConnector1">
              <a:avLst/>
            </a:prstGeom>
            <a:ln w="12700">
              <a:solidFill>
                <a:srgbClr val="767676">
                  <a:alpha val="57000"/>
                </a:srgbClr>
              </a:solidFill>
              <a:headEnd type="non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0E548E8-239C-43E5-9E1C-0267C85346B3}"/>
                </a:ext>
              </a:extLst>
            </p:cNvPr>
            <p:cNvCxnSpPr>
              <a:cxnSpLocks/>
            </p:cNvCxnSpPr>
            <p:nvPr/>
          </p:nvCxnSpPr>
          <p:spPr>
            <a:xfrm flipV="1">
              <a:off x="5355797" y="3363690"/>
              <a:ext cx="2865402" cy="8459"/>
            </a:xfrm>
            <a:prstGeom prst="straightConnector1">
              <a:avLst/>
            </a:prstGeom>
            <a:ln w="12700">
              <a:solidFill>
                <a:srgbClr val="767676">
                  <a:alpha val="57000"/>
                </a:srgbClr>
              </a:solidFill>
              <a:headEnd type="none" w="med" len="med"/>
              <a:tail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80EA6190-03FA-48B6-A0CD-353C4B571D90}"/>
              </a:ext>
            </a:extLst>
          </p:cNvPr>
          <p:cNvSpPr txBox="1"/>
          <p:nvPr/>
        </p:nvSpPr>
        <p:spPr>
          <a:xfrm>
            <a:off x="8453239" y="3503232"/>
            <a:ext cx="654362" cy="24622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[agent]</a:t>
            </a:r>
          </a:p>
        </p:txBody>
      </p:sp>
      <p:sp>
        <p:nvSpPr>
          <p:cNvPr id="176" name="Rectangle 175">
            <a:extLst>
              <a:ext uri="{FF2B5EF4-FFF2-40B4-BE49-F238E27FC236}">
                <a16:creationId xmlns:a16="http://schemas.microsoft.com/office/drawing/2014/main" id="{35B8DCF6-E20C-4FD4-B3EB-0572A89F68F2}"/>
              </a:ext>
            </a:extLst>
          </p:cNvPr>
          <p:cNvSpPr/>
          <p:nvPr/>
        </p:nvSpPr>
        <p:spPr>
          <a:xfrm>
            <a:off x="8583378" y="1110745"/>
            <a:ext cx="1671733" cy="96281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7" name="TextBox 176">
            <a:extLst>
              <a:ext uri="{FF2B5EF4-FFF2-40B4-BE49-F238E27FC236}">
                <a16:creationId xmlns:a16="http://schemas.microsoft.com/office/drawing/2014/main" id="{C17E89F6-C611-4468-B716-4DEDF0DA3241}"/>
              </a:ext>
            </a:extLst>
          </p:cNvPr>
          <p:cNvSpPr txBox="1"/>
          <p:nvPr/>
        </p:nvSpPr>
        <p:spPr>
          <a:xfrm>
            <a:off x="8484124" y="2036523"/>
            <a:ext cx="1706446" cy="21544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Fileserver Subnet: 100.64.2.0/24</a:t>
            </a:r>
          </a:p>
        </p:txBody>
      </p:sp>
      <p:pic>
        <p:nvPicPr>
          <p:cNvPr id="178" name="Picture 177">
            <a:extLst>
              <a:ext uri="{FF2B5EF4-FFF2-40B4-BE49-F238E27FC236}">
                <a16:creationId xmlns:a16="http://schemas.microsoft.com/office/drawing/2014/main" id="{1A6B7B82-5651-41C1-9908-6DED831BE698}"/>
              </a:ext>
            </a:extLst>
          </p:cNvPr>
          <p:cNvPicPr>
            <a:picLocks noChangeAspect="1"/>
          </p:cNvPicPr>
          <p:nvPr/>
        </p:nvPicPr>
        <p:blipFill>
          <a:blip r:embed="rId17"/>
          <a:stretch>
            <a:fillRect/>
          </a:stretch>
        </p:blipFill>
        <p:spPr>
          <a:xfrm>
            <a:off x="8576769" y="1135876"/>
            <a:ext cx="315605" cy="315605"/>
          </a:xfrm>
          <a:prstGeom prst="rect">
            <a:avLst/>
          </a:prstGeom>
        </p:spPr>
      </p:pic>
      <p:pic>
        <p:nvPicPr>
          <p:cNvPr id="181" name="Picture 180">
            <a:extLst>
              <a:ext uri="{FF2B5EF4-FFF2-40B4-BE49-F238E27FC236}">
                <a16:creationId xmlns:a16="http://schemas.microsoft.com/office/drawing/2014/main" id="{1C994C9B-B13F-4950-9EE3-13D266DDB75D}"/>
              </a:ext>
            </a:extLst>
          </p:cNvPr>
          <p:cNvPicPr>
            <a:picLocks noChangeAspect="1"/>
          </p:cNvPicPr>
          <p:nvPr/>
        </p:nvPicPr>
        <p:blipFill>
          <a:blip r:embed="rId16"/>
          <a:stretch>
            <a:fillRect/>
          </a:stretch>
        </p:blipFill>
        <p:spPr>
          <a:xfrm>
            <a:off x="9060927" y="1317733"/>
            <a:ext cx="380888" cy="380888"/>
          </a:xfrm>
          <a:prstGeom prst="rect">
            <a:avLst/>
          </a:prstGeom>
        </p:spPr>
      </p:pic>
      <p:sp>
        <p:nvSpPr>
          <p:cNvPr id="182" name="TextBox 181">
            <a:extLst>
              <a:ext uri="{FF2B5EF4-FFF2-40B4-BE49-F238E27FC236}">
                <a16:creationId xmlns:a16="http://schemas.microsoft.com/office/drawing/2014/main" id="{0D252D8E-53B3-48EC-9ACE-8EA1058D40D3}"/>
              </a:ext>
            </a:extLst>
          </p:cNvPr>
          <p:cNvSpPr txBox="1"/>
          <p:nvPr/>
        </p:nvSpPr>
        <p:spPr>
          <a:xfrm>
            <a:off x="8891487" y="1618941"/>
            <a:ext cx="73539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FS01</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100.64.2.4</a:t>
            </a:r>
          </a:p>
        </p:txBody>
      </p:sp>
      <p:pic>
        <p:nvPicPr>
          <p:cNvPr id="183" name="Picture 182">
            <a:extLst>
              <a:ext uri="{FF2B5EF4-FFF2-40B4-BE49-F238E27FC236}">
                <a16:creationId xmlns:a16="http://schemas.microsoft.com/office/drawing/2014/main" id="{B6B4D932-40FB-4B87-B061-C2A67F6D2818}"/>
              </a:ext>
            </a:extLst>
          </p:cNvPr>
          <p:cNvPicPr>
            <a:picLocks noChangeAspect="1"/>
          </p:cNvPicPr>
          <p:nvPr/>
        </p:nvPicPr>
        <p:blipFill>
          <a:blip r:embed="rId16"/>
          <a:stretch>
            <a:fillRect/>
          </a:stretch>
        </p:blipFill>
        <p:spPr>
          <a:xfrm>
            <a:off x="9579961" y="1322077"/>
            <a:ext cx="380888" cy="380888"/>
          </a:xfrm>
          <a:prstGeom prst="rect">
            <a:avLst/>
          </a:prstGeom>
        </p:spPr>
      </p:pic>
      <p:sp>
        <p:nvSpPr>
          <p:cNvPr id="184" name="TextBox 183">
            <a:extLst>
              <a:ext uri="{FF2B5EF4-FFF2-40B4-BE49-F238E27FC236}">
                <a16:creationId xmlns:a16="http://schemas.microsoft.com/office/drawing/2014/main" id="{4E8C07E4-D5BD-4811-BE7E-EDAE51AAEC63}"/>
              </a:ext>
            </a:extLst>
          </p:cNvPr>
          <p:cNvSpPr txBox="1"/>
          <p:nvPr/>
        </p:nvSpPr>
        <p:spPr>
          <a:xfrm>
            <a:off x="9410521" y="1618172"/>
            <a:ext cx="73539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FS02</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100.64.2.5</a:t>
            </a:r>
          </a:p>
        </p:txBody>
      </p:sp>
      <p:pic>
        <p:nvPicPr>
          <p:cNvPr id="185" name="Picture 184">
            <a:extLst>
              <a:ext uri="{FF2B5EF4-FFF2-40B4-BE49-F238E27FC236}">
                <a16:creationId xmlns:a16="http://schemas.microsoft.com/office/drawing/2014/main" id="{86C20721-3820-42EC-9FD6-3A995D9048B8}"/>
              </a:ext>
            </a:extLst>
          </p:cNvPr>
          <p:cNvPicPr>
            <a:picLocks noChangeAspect="1"/>
          </p:cNvPicPr>
          <p:nvPr/>
        </p:nvPicPr>
        <p:blipFill>
          <a:blip r:embed="rId16"/>
          <a:stretch>
            <a:fillRect/>
          </a:stretch>
        </p:blipFill>
        <p:spPr>
          <a:xfrm>
            <a:off x="8916290" y="2353555"/>
            <a:ext cx="380888" cy="380888"/>
          </a:xfrm>
          <a:prstGeom prst="rect">
            <a:avLst/>
          </a:prstGeom>
        </p:spPr>
      </p:pic>
      <p:sp>
        <p:nvSpPr>
          <p:cNvPr id="186" name="TextBox 185">
            <a:extLst>
              <a:ext uri="{FF2B5EF4-FFF2-40B4-BE49-F238E27FC236}">
                <a16:creationId xmlns:a16="http://schemas.microsoft.com/office/drawing/2014/main" id="{57C2C790-1B45-4558-ABB3-454D9D597766}"/>
              </a:ext>
            </a:extLst>
          </p:cNvPr>
          <p:cNvSpPr txBox="1"/>
          <p:nvPr/>
        </p:nvSpPr>
        <p:spPr>
          <a:xfrm>
            <a:off x="8572850" y="2654267"/>
            <a:ext cx="1069571" cy="43088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Win10</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(Persistent)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Can be N-Series</a:t>
            </a:r>
          </a:p>
        </p:txBody>
      </p:sp>
      <p:pic>
        <p:nvPicPr>
          <p:cNvPr id="187" name="Picture 186">
            <a:extLst>
              <a:ext uri="{FF2B5EF4-FFF2-40B4-BE49-F238E27FC236}">
                <a16:creationId xmlns:a16="http://schemas.microsoft.com/office/drawing/2014/main" id="{4AEE6B62-3BEA-4393-B03D-8FAB88D7325F}"/>
              </a:ext>
            </a:extLst>
          </p:cNvPr>
          <p:cNvPicPr>
            <a:picLocks noChangeAspect="1"/>
          </p:cNvPicPr>
          <p:nvPr/>
        </p:nvPicPr>
        <p:blipFill>
          <a:blip r:embed="rId16"/>
          <a:stretch>
            <a:fillRect/>
          </a:stretch>
        </p:blipFill>
        <p:spPr>
          <a:xfrm>
            <a:off x="9808714" y="2752296"/>
            <a:ext cx="380888" cy="380888"/>
          </a:xfrm>
          <a:prstGeom prst="rect">
            <a:avLst/>
          </a:prstGeom>
        </p:spPr>
      </p:pic>
      <p:sp>
        <p:nvSpPr>
          <p:cNvPr id="188" name="TextBox 187">
            <a:extLst>
              <a:ext uri="{FF2B5EF4-FFF2-40B4-BE49-F238E27FC236}">
                <a16:creationId xmlns:a16="http://schemas.microsoft.com/office/drawing/2014/main" id="{55F9FE12-1BE7-47BE-B48C-4DB822A99E7A}"/>
              </a:ext>
            </a:extLst>
          </p:cNvPr>
          <p:cNvSpPr txBox="1"/>
          <p:nvPr/>
        </p:nvSpPr>
        <p:spPr>
          <a:xfrm>
            <a:off x="9229538" y="3047485"/>
            <a:ext cx="114623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Win10 EVD + O365</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(Pooled)</a:t>
            </a:r>
          </a:p>
        </p:txBody>
      </p:sp>
      <p:pic>
        <p:nvPicPr>
          <p:cNvPr id="189" name="Picture 188">
            <a:extLst>
              <a:ext uri="{FF2B5EF4-FFF2-40B4-BE49-F238E27FC236}">
                <a16:creationId xmlns:a16="http://schemas.microsoft.com/office/drawing/2014/main" id="{5B100A35-9A10-4524-AB7C-190C6B51BA35}"/>
              </a:ext>
            </a:extLst>
          </p:cNvPr>
          <p:cNvPicPr>
            <a:picLocks noChangeAspect="1"/>
          </p:cNvPicPr>
          <p:nvPr/>
        </p:nvPicPr>
        <p:blipFill>
          <a:blip r:embed="rId16"/>
          <a:stretch>
            <a:fillRect/>
          </a:stretch>
        </p:blipFill>
        <p:spPr>
          <a:xfrm>
            <a:off x="9269334" y="3336334"/>
            <a:ext cx="380888" cy="380888"/>
          </a:xfrm>
          <a:prstGeom prst="rect">
            <a:avLst/>
          </a:prstGeom>
        </p:spPr>
      </p:pic>
      <p:sp>
        <p:nvSpPr>
          <p:cNvPr id="190" name="TextBox 189">
            <a:extLst>
              <a:ext uri="{FF2B5EF4-FFF2-40B4-BE49-F238E27FC236}">
                <a16:creationId xmlns:a16="http://schemas.microsoft.com/office/drawing/2014/main" id="{6E1BE645-0F38-40CC-BEED-B0FDB39E93C8}"/>
              </a:ext>
            </a:extLst>
          </p:cNvPr>
          <p:cNvSpPr txBox="1"/>
          <p:nvPr/>
        </p:nvSpPr>
        <p:spPr>
          <a:xfrm>
            <a:off x="8916994" y="3617010"/>
            <a:ext cx="1069571"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Win2016 (Pooled)</a:t>
            </a:r>
          </a:p>
        </p:txBody>
      </p:sp>
      <p:grpSp>
        <p:nvGrpSpPr>
          <p:cNvPr id="191" name="Group 190">
            <a:extLst>
              <a:ext uri="{FF2B5EF4-FFF2-40B4-BE49-F238E27FC236}">
                <a16:creationId xmlns:a16="http://schemas.microsoft.com/office/drawing/2014/main" id="{BF81B442-303B-47FE-8BE2-48217D6FCA9B}"/>
              </a:ext>
            </a:extLst>
          </p:cNvPr>
          <p:cNvGrpSpPr/>
          <p:nvPr/>
        </p:nvGrpSpPr>
        <p:grpSpPr>
          <a:xfrm>
            <a:off x="10425039" y="1454254"/>
            <a:ext cx="1736958" cy="3646446"/>
            <a:chOff x="8839221" y="2009868"/>
            <a:chExt cx="3127777" cy="2325596"/>
          </a:xfrm>
          <a:solidFill>
            <a:schemeClr val="bg1">
              <a:lumMod val="75000"/>
            </a:schemeClr>
          </a:solidFill>
        </p:grpSpPr>
        <p:sp>
          <p:nvSpPr>
            <p:cNvPr id="192" name="Trapezoid 191">
              <a:extLst>
                <a:ext uri="{FF2B5EF4-FFF2-40B4-BE49-F238E27FC236}">
                  <a16:creationId xmlns:a16="http://schemas.microsoft.com/office/drawing/2014/main" id="{F45FCC9B-D982-425F-A1B4-ED865D1A4031}"/>
                </a:ext>
              </a:extLst>
            </p:cNvPr>
            <p:cNvSpPr/>
            <p:nvPr/>
          </p:nvSpPr>
          <p:spPr bwMode="auto">
            <a:xfrm rot="5400000" flipV="1">
              <a:off x="8600601" y="2248488"/>
              <a:ext cx="2325595" cy="1848356"/>
            </a:xfrm>
            <a:prstGeom prst="trapezoid">
              <a:avLst>
                <a:gd name="adj" fmla="val 5144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193" name="Rounded Rectangle 10">
              <a:extLst>
                <a:ext uri="{FF2B5EF4-FFF2-40B4-BE49-F238E27FC236}">
                  <a16:creationId xmlns:a16="http://schemas.microsoft.com/office/drawing/2014/main" id="{4654AF4C-E84F-4608-BEBC-E83E3A5F2D03}"/>
                </a:ext>
              </a:extLst>
            </p:cNvPr>
            <p:cNvSpPr/>
            <p:nvPr/>
          </p:nvSpPr>
          <p:spPr bwMode="auto">
            <a:xfrm>
              <a:off x="10483439" y="2009868"/>
              <a:ext cx="1483559" cy="2325596"/>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sp>
        <p:nvSpPr>
          <p:cNvPr id="194" name="TextBox 193">
            <a:extLst>
              <a:ext uri="{FF2B5EF4-FFF2-40B4-BE49-F238E27FC236}">
                <a16:creationId xmlns:a16="http://schemas.microsoft.com/office/drawing/2014/main" id="{1E888CD9-150B-4F38-A3AF-18C83477B750}"/>
              </a:ext>
            </a:extLst>
          </p:cNvPr>
          <p:cNvSpPr txBox="1"/>
          <p:nvPr/>
        </p:nvSpPr>
        <p:spPr>
          <a:xfrm>
            <a:off x="10416979" y="2092897"/>
            <a:ext cx="1889838" cy="2325594"/>
          </a:xfrm>
          <a:prstGeom prst="rect">
            <a:avLst/>
          </a:prstGeom>
          <a:noFill/>
        </p:spPr>
        <p:txBody>
          <a:bodyPr wrap="square" rtlCol="0" anchor="ctr">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Default Tenant Group</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Tenant Name: </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XXXX01</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XXXXHP01</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Desktop AG 1</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XXXXHP02</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Desktop AG 2</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AG 2</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Word</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Excel</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Hostpool Name</a:t>
            </a: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 XXXXHP03</a:t>
            </a:r>
          </a:p>
          <a:p>
            <a:pPr marL="171450" marR="0" lvl="0"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Groups: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Desktop AG 3</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Remote Des.</a:t>
            </a:r>
          </a:p>
          <a:p>
            <a:pPr marL="628650" marR="0" lvl="1" indent="-171450" algn="l" defTabSz="609585"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App AG 3</a:t>
            </a:r>
          </a:p>
          <a:p>
            <a:pPr marL="1085850" marR="0" lvl="2" indent="-171450" algn="l" defTabSz="60958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ea typeface="+mn-ea"/>
                <a:cs typeface="Arial" panose="020B0604020202020204" pitchFamily="34" charset="0"/>
              </a:rPr>
              <a:t>WordPad</a:t>
            </a:r>
          </a:p>
        </p:txBody>
      </p:sp>
      <p:cxnSp>
        <p:nvCxnSpPr>
          <p:cNvPr id="195" name="Straight Connector 194">
            <a:extLst>
              <a:ext uri="{FF2B5EF4-FFF2-40B4-BE49-F238E27FC236}">
                <a16:creationId xmlns:a16="http://schemas.microsoft.com/office/drawing/2014/main" id="{842E1028-E001-41D4-83CD-2653BB96CD1C}"/>
              </a:ext>
            </a:extLst>
          </p:cNvPr>
          <p:cNvCxnSpPr>
            <a:cxnSpLocks/>
          </p:cNvCxnSpPr>
          <p:nvPr/>
        </p:nvCxnSpPr>
        <p:spPr>
          <a:xfrm flipH="1">
            <a:off x="9337495" y="2422984"/>
            <a:ext cx="1123821"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C327F5-E5F1-4F44-9986-6FA615EA34F1}"/>
              </a:ext>
            </a:extLst>
          </p:cNvPr>
          <p:cNvCxnSpPr>
            <a:cxnSpLocks/>
          </p:cNvCxnSpPr>
          <p:nvPr/>
        </p:nvCxnSpPr>
        <p:spPr>
          <a:xfrm flipH="1">
            <a:off x="10209729" y="2880320"/>
            <a:ext cx="247159" cy="0"/>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049F29B-2E91-4AB9-A65F-9BD8CBE4D9BB}"/>
              </a:ext>
            </a:extLst>
          </p:cNvPr>
          <p:cNvCxnSpPr>
            <a:cxnSpLocks/>
          </p:cNvCxnSpPr>
          <p:nvPr/>
        </p:nvCxnSpPr>
        <p:spPr>
          <a:xfrm flipH="1">
            <a:off x="9874732" y="3758659"/>
            <a:ext cx="611647" cy="463"/>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DD6A7F54-B0EE-4DDD-95F1-2128F0D825BB}"/>
              </a:ext>
            </a:extLst>
          </p:cNvPr>
          <p:cNvPicPr>
            <a:picLocks noChangeAspect="1"/>
          </p:cNvPicPr>
          <p:nvPr/>
        </p:nvPicPr>
        <p:blipFill>
          <a:blip r:embed="rId16"/>
          <a:stretch>
            <a:fillRect/>
          </a:stretch>
        </p:blipFill>
        <p:spPr>
          <a:xfrm>
            <a:off x="9413865" y="2756631"/>
            <a:ext cx="380888" cy="380888"/>
          </a:xfrm>
          <a:prstGeom prst="rect">
            <a:avLst/>
          </a:prstGeom>
        </p:spPr>
      </p:pic>
    </p:spTree>
    <p:extLst>
      <p:ext uri="{BB962C8B-B14F-4D97-AF65-F5344CB8AC3E}">
        <p14:creationId xmlns:p14="http://schemas.microsoft.com/office/powerpoint/2010/main" val="348487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a:xfrm>
            <a:off x="329438" y="-18746"/>
            <a:ext cx="11334431" cy="757914"/>
          </a:xfrm>
        </p:spPr>
        <p:txBody>
          <a:bodyPr/>
          <a:lstStyle/>
          <a:p>
            <a:r>
              <a:rPr lang="en-US" sz="3600"/>
              <a:t>Azure Storage in WVD comparison</a:t>
            </a:r>
          </a:p>
        </p:txBody>
      </p:sp>
      <p:graphicFrame>
        <p:nvGraphicFramePr>
          <p:cNvPr id="3" name="Table 3">
            <a:extLst>
              <a:ext uri="{FF2B5EF4-FFF2-40B4-BE49-F238E27FC236}">
                <a16:creationId xmlns:a16="http://schemas.microsoft.com/office/drawing/2014/main" id="{BACFD6FF-1686-4295-9B71-CD592669C2D0}"/>
              </a:ext>
            </a:extLst>
          </p:cNvPr>
          <p:cNvGraphicFramePr>
            <a:graphicFrameLocks noGrp="1"/>
          </p:cNvGraphicFramePr>
          <p:nvPr/>
        </p:nvGraphicFramePr>
        <p:xfrm>
          <a:off x="1039159" y="660998"/>
          <a:ext cx="10237292" cy="6171146"/>
        </p:xfrm>
        <a:graphic>
          <a:graphicData uri="http://schemas.openxmlformats.org/drawingml/2006/table">
            <a:tbl>
              <a:tblPr firstRow="1" bandRow="1">
                <a:tableStyleId>{BDBED569-4797-4DF1-A0F4-6AAB3CD982D8}</a:tableStyleId>
              </a:tblPr>
              <a:tblGrid>
                <a:gridCol w="1387230">
                  <a:extLst>
                    <a:ext uri="{9D8B030D-6E8A-4147-A177-3AD203B41FA5}">
                      <a16:colId xmlns:a16="http://schemas.microsoft.com/office/drawing/2014/main" val="2050415433"/>
                    </a:ext>
                  </a:extLst>
                </a:gridCol>
                <a:gridCol w="3339995">
                  <a:extLst>
                    <a:ext uri="{9D8B030D-6E8A-4147-A177-3AD203B41FA5}">
                      <a16:colId xmlns:a16="http://schemas.microsoft.com/office/drawing/2014/main" val="3134880777"/>
                    </a:ext>
                  </a:extLst>
                </a:gridCol>
                <a:gridCol w="2780644">
                  <a:extLst>
                    <a:ext uri="{9D8B030D-6E8A-4147-A177-3AD203B41FA5}">
                      <a16:colId xmlns:a16="http://schemas.microsoft.com/office/drawing/2014/main" val="2478058204"/>
                    </a:ext>
                  </a:extLst>
                </a:gridCol>
                <a:gridCol w="2729423">
                  <a:extLst>
                    <a:ext uri="{9D8B030D-6E8A-4147-A177-3AD203B41FA5}">
                      <a16:colId xmlns:a16="http://schemas.microsoft.com/office/drawing/2014/main" val="2812099575"/>
                    </a:ext>
                  </a:extLst>
                </a:gridCol>
              </a:tblGrid>
              <a:tr h="334654">
                <a:tc>
                  <a:txBody>
                    <a:bodyPr/>
                    <a:lstStyle/>
                    <a:p>
                      <a:endParaRPr lang="en-US" sz="800"/>
                    </a:p>
                  </a:txBody>
                  <a:tcPr marL="91427" marR="91427" marT="45713" marB="45713">
                    <a:solidFill>
                      <a:srgbClr val="0070C0"/>
                    </a:solidFill>
                  </a:tcPr>
                </a:tc>
                <a:tc>
                  <a:txBody>
                    <a:bodyPr/>
                    <a:lstStyle/>
                    <a:p>
                      <a:r>
                        <a:rPr lang="en-US" sz="800">
                          <a:solidFill>
                            <a:schemeClr val="bg1"/>
                          </a:solidFill>
                        </a:rPr>
                        <a:t>Azure NetApp Files</a:t>
                      </a:r>
                    </a:p>
                  </a:txBody>
                  <a:tcPr marL="91427" marR="91427" marT="45713" marB="45713">
                    <a:solidFill>
                      <a:srgbClr val="0070C0"/>
                    </a:solidFill>
                  </a:tcPr>
                </a:tc>
                <a:tc>
                  <a:txBody>
                    <a:bodyPr/>
                    <a:lstStyle/>
                    <a:p>
                      <a:r>
                        <a:rPr lang="en-US" sz="800">
                          <a:solidFill>
                            <a:schemeClr val="bg1"/>
                          </a:solidFill>
                        </a:rPr>
                        <a:t>Azure Files</a:t>
                      </a:r>
                    </a:p>
                  </a:txBody>
                  <a:tcPr marL="91427" marR="91427" marT="45713" marB="45713">
                    <a:solidFill>
                      <a:srgbClr val="0070C0"/>
                    </a:solidFill>
                  </a:tcPr>
                </a:tc>
                <a:tc>
                  <a:txBody>
                    <a:bodyPr/>
                    <a:lstStyle/>
                    <a:p>
                      <a:r>
                        <a:rPr lang="en-US" sz="800">
                          <a:solidFill>
                            <a:schemeClr val="bg1"/>
                          </a:solidFill>
                        </a:rPr>
                        <a:t>Storage Spaces Direct (S2D)</a:t>
                      </a:r>
                    </a:p>
                  </a:txBody>
                  <a:tcPr marL="91427" marR="91427" marT="45713" marB="45713">
                    <a:solidFill>
                      <a:srgbClr val="0070C0"/>
                    </a:solidFill>
                  </a:tcPr>
                </a:tc>
                <a:extLst>
                  <a:ext uri="{0D108BD9-81ED-4DB2-BD59-A6C34878D82A}">
                    <a16:rowId xmlns:a16="http://schemas.microsoft.com/office/drawing/2014/main" val="2859346997"/>
                  </a:ext>
                </a:extLst>
              </a:tr>
              <a:tr h="334654">
                <a:tc>
                  <a:txBody>
                    <a:bodyPr/>
                    <a:lstStyle/>
                    <a:p>
                      <a:r>
                        <a:rPr lang="en-US" sz="800" b="1"/>
                        <a:t>Status</a:t>
                      </a:r>
                    </a:p>
                  </a:txBody>
                  <a:tcPr marL="91427" marR="91427" marT="45713" marB="45713"/>
                </a:tc>
                <a:tc>
                  <a:txBody>
                    <a:bodyPr/>
                    <a:lstStyle/>
                    <a:p>
                      <a:r>
                        <a:rPr lang="en-US" sz="800"/>
                        <a:t>GA (based on whitelisting only)</a:t>
                      </a:r>
                    </a:p>
                  </a:txBody>
                  <a:tcPr marL="91427" marR="91427" marT="45713" marB="45713"/>
                </a:tc>
                <a:tc>
                  <a:txBody>
                    <a:bodyPr/>
                    <a:lstStyle/>
                    <a:p>
                      <a:r>
                        <a:rPr lang="en-US" sz="800"/>
                        <a:t>GA</a:t>
                      </a:r>
                    </a:p>
                  </a:txBody>
                  <a:tcPr marL="91427" marR="91427" marT="45713" marB="45713"/>
                </a:tc>
                <a:tc>
                  <a:txBody>
                    <a:bodyPr/>
                    <a:lstStyle/>
                    <a:p>
                      <a:r>
                        <a:rPr lang="en-US" sz="800"/>
                        <a:t>GA (Azure Compute)</a:t>
                      </a:r>
                    </a:p>
                  </a:txBody>
                  <a:tcPr marL="91427" marR="91427" marT="45713" marB="45713"/>
                </a:tc>
                <a:extLst>
                  <a:ext uri="{0D108BD9-81ED-4DB2-BD59-A6C34878D82A}">
                    <a16:rowId xmlns:a16="http://schemas.microsoft.com/office/drawing/2014/main" val="3712811771"/>
                  </a:ext>
                </a:extLst>
              </a:tr>
              <a:tr h="380033">
                <a:tc>
                  <a:txBody>
                    <a:bodyPr/>
                    <a:lstStyle/>
                    <a:p>
                      <a:r>
                        <a:rPr lang="en-US" sz="800" b="1"/>
                        <a:t>Platform service</a:t>
                      </a:r>
                    </a:p>
                  </a:txBody>
                  <a:tcPr marL="91427" marR="91427" marT="45713" marB="45713"/>
                </a:tc>
                <a:tc>
                  <a:txBody>
                    <a:bodyPr/>
                    <a:lstStyle/>
                    <a:p>
                      <a:r>
                        <a:rPr lang="en-US" sz="800"/>
                        <a:t>Yes, Azure Native solution</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Yes, Azure Native solution</a:t>
                      </a:r>
                    </a:p>
                    <a:p>
                      <a:endParaRPr lang="en-NL" sz="800"/>
                    </a:p>
                  </a:txBody>
                  <a:tcPr marL="91427" marR="91427" marT="45713" marB="45713"/>
                </a:tc>
                <a:tc>
                  <a:txBody>
                    <a:bodyPr/>
                    <a:lstStyle/>
                    <a:p>
                      <a:r>
                        <a:rPr lang="en-US" sz="800"/>
                        <a:t>No, self-managed (Azure IaaS)</a:t>
                      </a:r>
                    </a:p>
                  </a:txBody>
                  <a:tcPr marL="91427" marR="91427" marT="45713" marB="45713"/>
                </a:tc>
                <a:extLst>
                  <a:ext uri="{0D108BD9-81ED-4DB2-BD59-A6C34878D82A}">
                    <a16:rowId xmlns:a16="http://schemas.microsoft.com/office/drawing/2014/main" val="2396606748"/>
                  </a:ext>
                </a:extLst>
              </a:tr>
              <a:tr h="569520">
                <a:tc>
                  <a:txBody>
                    <a:bodyPr/>
                    <a:lstStyle/>
                    <a:p>
                      <a:r>
                        <a:rPr lang="en-US" sz="800" b="1"/>
                        <a:t>Regional Availability</a:t>
                      </a:r>
                    </a:p>
                  </a:txBody>
                  <a:tcPr marL="91427" marR="91427" marT="45713" marB="45713"/>
                </a:tc>
                <a:tc>
                  <a:txBody>
                    <a:bodyPr/>
                    <a:lstStyle/>
                    <a:p>
                      <a:r>
                        <a:rPr lang="en-US" sz="800" b="1"/>
                        <a:t>Limited </a:t>
                      </a:r>
                      <a:r>
                        <a:rPr lang="en-US" sz="800" b="1">
                          <a:solidFill>
                            <a:srgbClr val="FF0000"/>
                          </a:solidFill>
                        </a:rPr>
                        <a:t>(US East, US West, EU West, EU North, US South Central, US Central. </a:t>
                      </a:r>
                      <a:r>
                        <a:rPr lang="en-US" sz="800" b="1" i="1">
                          <a:solidFill>
                            <a:srgbClr val="FF0000"/>
                          </a:solidFill>
                        </a:rPr>
                        <a:t>Azure NetApp Files continues to be rolled out in new Azure regions.</a:t>
                      </a:r>
                      <a:r>
                        <a:rPr lang="en-US" sz="800" b="1" i="1"/>
                        <a:t> </a:t>
                      </a:r>
                    </a:p>
                  </a:txBody>
                  <a:tcPr marL="91427" marR="91427" marT="45713" marB="45713"/>
                </a:tc>
                <a:tc>
                  <a:txBody>
                    <a:bodyPr/>
                    <a:lstStyle/>
                    <a:p>
                      <a:r>
                        <a:rPr lang="en-US" sz="800" b="1"/>
                        <a:t>Ring 0 Azure service – broad available</a:t>
                      </a:r>
                    </a:p>
                  </a:txBody>
                  <a:tcPr marL="91427" marR="91427" marT="45713" marB="45713"/>
                </a:tc>
                <a:tc>
                  <a:txBody>
                    <a:bodyPr/>
                    <a:lstStyle/>
                    <a:p>
                      <a:pPr marL="0" marR="0" lvl="0" indent="0" algn="l">
                        <a:lnSpc>
                          <a:spcPct val="100000"/>
                        </a:lnSpc>
                        <a:spcBef>
                          <a:spcPts val="0"/>
                        </a:spcBef>
                        <a:spcAft>
                          <a:spcPts val="0"/>
                        </a:spcAft>
                        <a:buNone/>
                      </a:pPr>
                      <a:r>
                        <a:rPr lang="en-US" sz="800" b="1"/>
                        <a:t>Azure Compute supported DC regions</a:t>
                      </a:r>
                      <a:endParaRPr lang="en-US" sz="800"/>
                    </a:p>
                    <a:p>
                      <a:endParaRPr lang="en-NL" sz="800" b="1"/>
                    </a:p>
                    <a:p>
                      <a:pPr lvl="0">
                        <a:buNone/>
                      </a:pPr>
                      <a:r>
                        <a:rPr lang="en-US" sz="800" b="1" i="1" u="none" strike="noStrike" noProof="0">
                          <a:latin typeface="Calibri"/>
                        </a:rPr>
                        <a:t>Ultra Disks are only available in East US 2, North Europe, and Southeast Asia</a:t>
                      </a:r>
                      <a:endParaRPr lang="en-NL" sz="1800"/>
                    </a:p>
                  </a:txBody>
                  <a:tcPr marL="91427" marR="91427" marT="45713" marB="45713"/>
                </a:tc>
                <a:extLst>
                  <a:ext uri="{0D108BD9-81ED-4DB2-BD59-A6C34878D82A}">
                    <a16:rowId xmlns:a16="http://schemas.microsoft.com/office/drawing/2014/main" val="1467508284"/>
                  </a:ext>
                </a:extLst>
              </a:tr>
              <a:tr h="334654">
                <a:tc>
                  <a:txBody>
                    <a:bodyPr/>
                    <a:lstStyle/>
                    <a:p>
                      <a:r>
                        <a:rPr lang="en-US" sz="800" b="1"/>
                        <a:t>Protocols</a:t>
                      </a:r>
                    </a:p>
                  </a:txBody>
                  <a:tcPr marL="91427" marR="91427" marT="45713" marB="45713"/>
                </a:tc>
                <a:tc>
                  <a:txBody>
                    <a:bodyPr/>
                    <a:lstStyle/>
                    <a:p>
                      <a:r>
                        <a:rPr lang="en-US" sz="800"/>
                        <a:t>NFS v3.0, SMB v3.1</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SMB v2.1/3. and REST</a:t>
                      </a:r>
                    </a:p>
                  </a:txBody>
                  <a:tcPr marL="91427" marR="91427" marT="45713" marB="45713"/>
                </a:tc>
                <a:tc>
                  <a:txBody>
                    <a:bodyPr/>
                    <a:lstStyle/>
                    <a:p>
                      <a:pPr lvl="0">
                        <a:buNone/>
                      </a:pPr>
                      <a:r>
                        <a:rPr lang="en-US" sz="800" b="0" i="0" u="none" strike="noStrike" noProof="0"/>
                        <a:t>NFS v3, v4.1, SMB v3.1</a:t>
                      </a:r>
                      <a:endParaRPr lang="en-US" sz="800"/>
                    </a:p>
                  </a:txBody>
                  <a:tcPr marL="91427" marR="91427" marT="45713" marB="45713"/>
                </a:tc>
                <a:extLst>
                  <a:ext uri="{0D108BD9-81ED-4DB2-BD59-A6C34878D82A}">
                    <a16:rowId xmlns:a16="http://schemas.microsoft.com/office/drawing/2014/main" val="2718685625"/>
                  </a:ext>
                </a:extLst>
              </a:tr>
              <a:tr h="334654">
                <a:tc>
                  <a:txBody>
                    <a:bodyPr/>
                    <a:lstStyle/>
                    <a:p>
                      <a:pPr lvl="0" algn="l">
                        <a:lnSpc>
                          <a:spcPct val="100000"/>
                        </a:lnSpc>
                        <a:spcBef>
                          <a:spcPts val="0"/>
                        </a:spcBef>
                        <a:spcAft>
                          <a:spcPts val="0"/>
                        </a:spcAft>
                        <a:buNone/>
                      </a:pPr>
                      <a:r>
                        <a:rPr lang="en-US" sz="800" b="1" i="0" u="none" strike="noStrike" noProof="0"/>
                        <a:t> Security C</a:t>
                      </a:r>
                      <a:r>
                        <a:rPr lang="en-US" sz="800" b="1" i="0" u="none" strike="noStrike" noProof="0">
                          <a:latin typeface="Calibri"/>
                        </a:rPr>
                        <a:t>ompliance</a:t>
                      </a:r>
                      <a:endParaRPr lang="en-US" sz="800" b="0" i="0" u="none" strike="noStrike" noProof="0"/>
                    </a:p>
                    <a:p>
                      <a:pPr lvl="0">
                        <a:buNone/>
                      </a:pPr>
                      <a:endParaRPr lang="en-US" sz="800" b="1" i="0" u="none" strike="noStrike" noProof="0">
                        <a:latin typeface="Calibri"/>
                      </a:endParaRPr>
                    </a:p>
                  </a:txBody>
                  <a:tcPr marL="91427" marR="91427" marT="45713" marB="45713"/>
                </a:tc>
                <a:tc>
                  <a:txBody>
                    <a:bodyPr/>
                    <a:lstStyle/>
                    <a:p>
                      <a:pPr lvl="0">
                        <a:buNone/>
                      </a:pPr>
                      <a:r>
                        <a:rPr lang="en-US" sz="800" b="0" i="0" u="none" strike="noStrike" noProof="0">
                          <a:latin typeface="Calibri"/>
                        </a:rPr>
                        <a:t>ISO completed, </a:t>
                      </a:r>
                      <a:r>
                        <a:rPr lang="en-US" sz="800" b="0" i="0" u="none" strike="noStrike" noProof="0" err="1"/>
                        <a:t>FedRamp</a:t>
                      </a:r>
                      <a:r>
                        <a:rPr lang="en-US" sz="800" b="0" i="0" u="none" strike="noStrike" noProof="0"/>
                        <a:t> in progress </a:t>
                      </a:r>
                      <a:endParaRPr lang="en-US" sz="1800"/>
                    </a:p>
                  </a:txBody>
                  <a:tcPr marL="91427" marR="91427" marT="45713" marB="45713"/>
                </a:tc>
                <a:tc>
                  <a:txBody>
                    <a:bodyPr/>
                    <a:lstStyle/>
                    <a:p>
                      <a:pPr marL="0" lvl="0" indent="0" algn="l">
                        <a:lnSpc>
                          <a:spcPct val="100000"/>
                        </a:lnSpc>
                        <a:spcBef>
                          <a:spcPts val="0"/>
                        </a:spcBef>
                        <a:spcAft>
                          <a:spcPts val="0"/>
                        </a:spcAft>
                        <a:buNone/>
                      </a:pPr>
                      <a:r>
                        <a:rPr lang="en-US" sz="800" b="0" i="0" u="none" strike="noStrike" noProof="0">
                          <a:latin typeface="Calibri"/>
                        </a:rPr>
                        <a:t>All Azure </a:t>
                      </a:r>
                      <a:r>
                        <a:rPr lang="en-US" sz="800" b="0" i="0" u="none" strike="noStrike" noProof="0">
                          <a:latin typeface="Calibri"/>
                          <a:hlinkClick r:id="rId2"/>
                        </a:rPr>
                        <a:t>supported</a:t>
                      </a:r>
                      <a:r>
                        <a:rPr lang="en-US" sz="800" b="0" i="0" u="none" strike="noStrike" noProof="0">
                          <a:latin typeface="Calibri"/>
                        </a:rPr>
                        <a:t> certificates</a:t>
                      </a:r>
                      <a:endParaRPr lang="en-US" sz="1800"/>
                    </a:p>
                  </a:txBody>
                  <a:tcPr marL="91427" marR="91427" marT="45713" marB="45713"/>
                </a:tc>
                <a:tc>
                  <a:txBody>
                    <a:bodyPr/>
                    <a:lstStyle/>
                    <a:p>
                      <a:pPr lvl="0">
                        <a:buNone/>
                      </a:pPr>
                      <a:r>
                        <a:rPr lang="en-US" sz="800" b="0" i="0" u="none" strike="noStrike" noProof="0">
                          <a:latin typeface="Calibri"/>
                        </a:rPr>
                        <a:t>All Azure </a:t>
                      </a:r>
                      <a:r>
                        <a:rPr lang="en-US" sz="800" b="0" i="0" u="none" strike="noStrike" noProof="0">
                          <a:latin typeface="Calibri"/>
                          <a:hlinkClick r:id="rId2"/>
                        </a:rPr>
                        <a:t>supported</a:t>
                      </a:r>
                      <a:r>
                        <a:rPr lang="en-US" sz="800" b="0" i="0" u="none" strike="noStrike" noProof="0">
                          <a:latin typeface="Calibri"/>
                        </a:rPr>
                        <a:t> certificates</a:t>
                      </a:r>
                      <a:endParaRPr lang="en-US" sz="1800"/>
                    </a:p>
                  </a:txBody>
                  <a:tcPr marL="91427" marR="91427" marT="45713" marB="45713"/>
                </a:tc>
                <a:extLst>
                  <a:ext uri="{0D108BD9-81ED-4DB2-BD59-A6C34878D82A}">
                    <a16:rowId xmlns:a16="http://schemas.microsoft.com/office/drawing/2014/main" val="794286542"/>
                  </a:ext>
                </a:extLst>
              </a:tr>
              <a:tr h="340327">
                <a:tc>
                  <a:txBody>
                    <a:bodyPr/>
                    <a:lstStyle/>
                    <a:p>
                      <a:r>
                        <a:rPr lang="en-US" sz="800" b="1"/>
                        <a:t>AD integration</a:t>
                      </a:r>
                    </a:p>
                  </a:txBody>
                  <a:tcPr marL="91427" marR="91427" marT="45713" marB="45713"/>
                </a:tc>
                <a:tc>
                  <a:txBody>
                    <a:bodyPr/>
                    <a:lstStyle/>
                    <a:p>
                      <a:r>
                        <a:rPr lang="en-US" sz="800"/>
                        <a:t>Native AD / traditional Active Directory</a:t>
                      </a:r>
                    </a:p>
                  </a:txBody>
                  <a:tcPr marL="91427" marR="91427" marT="45713" marB="45713"/>
                </a:tc>
                <a:tc>
                  <a:txBody>
                    <a:bodyPr/>
                    <a:lstStyle/>
                    <a:p>
                      <a:r>
                        <a:rPr lang="en-US" sz="800"/>
                        <a:t>Azure AD and Azure AD Domain Services</a:t>
                      </a:r>
                    </a:p>
                    <a:p>
                      <a:r>
                        <a:rPr lang="en-US" sz="800" i="1"/>
                        <a:t>Support for traditional Active Directory expected at Ignite</a:t>
                      </a:r>
                      <a:endParaRPr lang="en-NL" sz="800" i="1"/>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Native AD / traditional Active Directory</a:t>
                      </a:r>
                    </a:p>
                  </a:txBody>
                  <a:tcPr marL="91427" marR="91427" marT="45713" marB="45713"/>
                </a:tc>
                <a:extLst>
                  <a:ext uri="{0D108BD9-81ED-4DB2-BD59-A6C34878D82A}">
                    <a16:rowId xmlns:a16="http://schemas.microsoft.com/office/drawing/2014/main" val="983130528"/>
                  </a:ext>
                </a:extLst>
              </a:tr>
              <a:tr h="689043">
                <a:tc>
                  <a:txBody>
                    <a:bodyPr/>
                    <a:lstStyle/>
                    <a:p>
                      <a:r>
                        <a:rPr lang="en-US" sz="800" b="1"/>
                        <a:t>Tiers and performance</a:t>
                      </a:r>
                    </a:p>
                  </a:txBody>
                  <a:tcPr marL="91427" marR="91427" marT="45713" marB="45713"/>
                </a:tc>
                <a:tc>
                  <a:txBody>
                    <a:bodyPr/>
                    <a:lstStyle/>
                    <a:p>
                      <a:pPr lvl="0">
                        <a:buNone/>
                      </a:pPr>
                      <a:r>
                        <a:rPr lang="en-US" sz="800" b="0" i="0" u="none" strike="noStrike" noProof="0">
                          <a:latin typeface="Calibri"/>
                        </a:rPr>
                        <a:t>Standard </a:t>
                      </a:r>
                    </a:p>
                    <a:p>
                      <a:pPr lvl="0">
                        <a:buNone/>
                      </a:pPr>
                      <a:r>
                        <a:rPr lang="en-US" sz="800" b="0" i="0" u="none" strike="noStrike" noProof="0">
                          <a:latin typeface="Calibri"/>
                        </a:rPr>
                        <a:t>Premium </a:t>
                      </a:r>
                    </a:p>
                    <a:p>
                      <a:pPr lvl="0">
                        <a:buNone/>
                      </a:pPr>
                      <a:r>
                        <a:rPr lang="en-US" sz="800" b="0" i="0" u="none" strike="noStrike" noProof="0">
                          <a:latin typeface="Calibri"/>
                        </a:rPr>
                        <a:t>Ultra </a:t>
                      </a:r>
                    </a:p>
                    <a:p>
                      <a:pPr lvl="0">
                        <a:buNone/>
                      </a:pPr>
                      <a:r>
                        <a:rPr lang="en-US" sz="800" b="1" i="0" u="none" strike="noStrike" noProof="0">
                          <a:latin typeface="Calibri"/>
                        </a:rPr>
                        <a:t>Up to 320k IOPS w/ 4GBps per Volume ~1ms latency</a:t>
                      </a:r>
                      <a:endParaRPr lang="en-US" sz="1800"/>
                    </a:p>
                  </a:txBody>
                  <a:tcPr marL="91427" marR="91427" marT="45713" marB="45713"/>
                </a:tc>
                <a:tc>
                  <a:txBody>
                    <a:bodyPr/>
                    <a:lstStyle/>
                    <a:p>
                      <a:pPr lvl="0">
                        <a:buNone/>
                      </a:pPr>
                      <a:r>
                        <a:rPr lang="en-US" sz="800" b="0" i="0" u="none" strike="noStrike" noProof="0">
                          <a:latin typeface="Calibri"/>
                        </a:rPr>
                        <a:t>Standard</a:t>
                      </a:r>
                    </a:p>
                    <a:p>
                      <a:pPr lvl="0">
                        <a:buNone/>
                      </a:pPr>
                      <a:r>
                        <a:rPr lang="en-US" sz="800" b="0" i="0" u="none" strike="noStrike" noProof="0">
                          <a:latin typeface="Calibri"/>
                        </a:rPr>
                        <a:t>Premium </a:t>
                      </a:r>
                    </a:p>
                    <a:p>
                      <a:pPr lvl="0">
                        <a:buNone/>
                      </a:pPr>
                      <a:r>
                        <a:rPr lang="en-US" sz="800" b="1" i="0" u="none" strike="noStrike" noProof="0">
                          <a:latin typeface="Calibri"/>
                        </a:rPr>
                        <a:t>Up to max 100k IOPs per share w/ 5GBps per share ~3ms latency</a:t>
                      </a:r>
                      <a:endParaRPr lang="en-US" sz="1800"/>
                    </a:p>
                  </a:txBody>
                  <a:tcPr marL="91427" marR="91427" marT="45713" marB="45713"/>
                </a:tc>
                <a:tc>
                  <a:txBody>
                    <a:bodyPr/>
                    <a:lstStyle/>
                    <a:p>
                      <a:pPr marL="0" marR="0" lvl="0" indent="0" algn="l">
                        <a:lnSpc>
                          <a:spcPct val="100000"/>
                        </a:lnSpc>
                        <a:spcBef>
                          <a:spcPts val="0"/>
                        </a:spcBef>
                        <a:spcAft>
                          <a:spcPts val="0"/>
                        </a:spcAft>
                        <a:buNone/>
                      </a:pPr>
                      <a:r>
                        <a:rPr lang="en-US" sz="800" b="0" i="0" u="none" strike="noStrike" noProof="0"/>
                        <a:t>Standard HDD </a:t>
                      </a:r>
                      <a:r>
                        <a:rPr lang="en-US" sz="800" b="0" i="0" u="none" strike="noStrike" noProof="0">
                          <a:latin typeface="Calibri"/>
                        </a:rPr>
                        <a:t>Up to 500 </a:t>
                      </a:r>
                      <a:r>
                        <a:rPr lang="en-US" sz="800" b="0" i="0" u="none" strike="noStrike" noProof="0"/>
                        <a:t>IOPS </a:t>
                      </a:r>
                      <a:r>
                        <a:rPr lang="en-US" sz="800" b="0" i="0" u="none" strike="noStrike" noProof="0">
                          <a:latin typeface="Calibri"/>
                        </a:rPr>
                        <a:t>Per-disk limits</a:t>
                      </a:r>
                      <a:endParaRPr lang="en-US" sz="800" b="0" i="0" u="none" strike="noStrike" noProof="0"/>
                    </a:p>
                    <a:p>
                      <a:pPr marL="0" marR="0" lvl="0" indent="0" algn="l">
                        <a:lnSpc>
                          <a:spcPct val="100000"/>
                        </a:lnSpc>
                        <a:spcBef>
                          <a:spcPts val="0"/>
                        </a:spcBef>
                        <a:spcAft>
                          <a:spcPts val="0"/>
                        </a:spcAft>
                        <a:buNone/>
                      </a:pPr>
                      <a:r>
                        <a:rPr lang="en-US" sz="800" b="0" i="0" u="none" strike="noStrike" noProof="0">
                          <a:latin typeface="Calibri"/>
                        </a:rPr>
                        <a:t>Standard SSD </a:t>
                      </a:r>
                      <a:r>
                        <a:rPr lang="en-US" sz="800" b="0" i="0" u="none" strike="noStrike" noProof="0"/>
                        <a:t>Up to 4k </a:t>
                      </a:r>
                      <a:r>
                        <a:rPr lang="en-US" sz="800" b="0" i="0" u="none" strike="noStrike" noProof="0">
                          <a:latin typeface="Calibri"/>
                        </a:rPr>
                        <a:t>IOPS </a:t>
                      </a:r>
                      <a:r>
                        <a:rPr lang="en-US" sz="800" b="0" i="0" u="none" strike="noStrike" noProof="0"/>
                        <a:t>Per-disk limits</a:t>
                      </a:r>
                    </a:p>
                    <a:p>
                      <a:pPr marL="0" marR="0" lvl="0" indent="0" algn="l">
                        <a:lnSpc>
                          <a:spcPct val="100000"/>
                        </a:lnSpc>
                        <a:spcBef>
                          <a:spcPts val="0"/>
                        </a:spcBef>
                        <a:spcAft>
                          <a:spcPts val="0"/>
                        </a:spcAft>
                        <a:buNone/>
                      </a:pPr>
                      <a:r>
                        <a:rPr lang="en-US" sz="800" b="0" i="0" u="none" strike="noStrike" noProof="0">
                          <a:latin typeface="Calibri"/>
                        </a:rPr>
                        <a:t>Premium SSD </a:t>
                      </a:r>
                      <a:r>
                        <a:rPr lang="en-US" sz="800" b="0" i="0" u="none" strike="noStrike" noProof="0"/>
                        <a:t>Up to 20k </a:t>
                      </a:r>
                      <a:r>
                        <a:rPr lang="en-US" sz="800" b="0" i="0" u="none" strike="noStrike" noProof="0">
                          <a:latin typeface="Calibri"/>
                        </a:rPr>
                        <a:t>IOPS </a:t>
                      </a:r>
                      <a:r>
                        <a:rPr lang="en-US" sz="800" b="0" i="0" u="none" strike="noStrike" noProof="0"/>
                        <a:t>Per-disk limits</a:t>
                      </a:r>
                    </a:p>
                    <a:p>
                      <a:pPr marL="0" marR="0" lvl="0" indent="0" algn="l">
                        <a:lnSpc>
                          <a:spcPct val="100000"/>
                        </a:lnSpc>
                        <a:spcBef>
                          <a:spcPts val="0"/>
                        </a:spcBef>
                        <a:spcAft>
                          <a:spcPts val="0"/>
                        </a:spcAft>
                        <a:buNone/>
                      </a:pPr>
                      <a:r>
                        <a:rPr lang="en-US" sz="800" b="1" i="0" u="none" strike="noStrike" noProof="0">
                          <a:latin typeface="Calibri"/>
                        </a:rPr>
                        <a:t>Up to Ultra-Disk Storage </a:t>
                      </a:r>
                      <a:r>
                        <a:rPr lang="en-US" sz="800" b="1" i="0" u="none" strike="noStrike" noProof="0"/>
                        <a:t>160K IOPS </a:t>
                      </a:r>
                      <a:r>
                        <a:rPr lang="en-US" sz="800" b="1" i="0" u="none" strike="noStrike" noProof="0">
                          <a:latin typeface="Calibri"/>
                        </a:rPr>
                        <a:t>Per-disk limits w/ 2GBps per disk ~1ms latency </a:t>
                      </a:r>
                      <a:r>
                        <a:rPr lang="en-US" sz="800" b="1" i="0" u="none" strike="noStrike" noProof="0">
                          <a:solidFill>
                            <a:srgbClr val="FF0000"/>
                          </a:solidFill>
                          <a:latin typeface="Calibri"/>
                        </a:rPr>
                        <a:t>(VMs do have separate IOPs limits)</a:t>
                      </a:r>
                      <a:endParaRPr lang="en-US" sz="1800">
                        <a:solidFill>
                          <a:srgbClr val="FF0000"/>
                        </a:solidFill>
                      </a:endParaRPr>
                    </a:p>
                  </a:txBody>
                  <a:tcPr marL="91427" marR="91427" marT="45713" marB="45713"/>
                </a:tc>
                <a:extLst>
                  <a:ext uri="{0D108BD9-81ED-4DB2-BD59-A6C34878D82A}">
                    <a16:rowId xmlns:a16="http://schemas.microsoft.com/office/drawing/2014/main" val="1498642979"/>
                  </a:ext>
                </a:extLst>
              </a:tr>
              <a:tr h="334654">
                <a:tc>
                  <a:txBody>
                    <a:bodyPr/>
                    <a:lstStyle/>
                    <a:p>
                      <a:r>
                        <a:rPr lang="en-US" sz="800" b="1"/>
                        <a:t>Capacity</a:t>
                      </a:r>
                    </a:p>
                  </a:txBody>
                  <a:tcPr marL="91427" marR="91427" marT="45713" marB="45713"/>
                </a:tc>
                <a:tc>
                  <a:txBody>
                    <a:bodyPr/>
                    <a:lstStyle/>
                    <a:p>
                      <a:r>
                        <a:rPr lang="en-US" sz="800"/>
                        <a:t>100TiB per Volume</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100TiB per Share</a:t>
                      </a:r>
                    </a:p>
                  </a:txBody>
                  <a:tcPr marL="91427" marR="91427" marT="45713" marB="45713"/>
                </a:tc>
                <a:tc>
                  <a:txBody>
                    <a:bodyPr/>
                    <a:lstStyle/>
                    <a:p>
                      <a:pPr marL="0" marR="0" lvl="0" indent="0" algn="l" rtl="0" eaLnBrk="1" fontAlgn="auto" latinLnBrk="0" hangingPunct="1">
                        <a:lnSpc>
                          <a:spcPct val="100000"/>
                        </a:lnSpc>
                        <a:spcBef>
                          <a:spcPts val="0"/>
                        </a:spcBef>
                        <a:spcAft>
                          <a:spcPts val="0"/>
                        </a:spcAft>
                        <a:buFontTx/>
                        <a:buNone/>
                      </a:pPr>
                      <a:r>
                        <a:rPr lang="en-NL" sz="800"/>
                        <a:t>Max. </a:t>
                      </a:r>
                      <a:r>
                        <a:rPr lang="en-US" sz="800" b="0" i="0" u="none" strike="noStrike" noProof="0">
                          <a:latin typeface="Calibri"/>
                        </a:rPr>
                        <a:t>32 </a:t>
                      </a:r>
                      <a:r>
                        <a:rPr lang="en-US" sz="800" b="0" i="0" u="none" strike="noStrike" noProof="0" err="1">
                          <a:latin typeface="Calibri"/>
                        </a:rPr>
                        <a:t>TiB</a:t>
                      </a:r>
                      <a:r>
                        <a:rPr lang="en-US" sz="800" b="0" i="0" u="none" strike="noStrike" noProof="0">
                          <a:latin typeface="Calibri"/>
                        </a:rPr>
                        <a:t> per disk</a:t>
                      </a:r>
                      <a:endParaRPr lang="en-US" sz="800"/>
                    </a:p>
                  </a:txBody>
                  <a:tcPr marL="91427" marR="91427" marT="45713" marB="45713"/>
                </a:tc>
                <a:extLst>
                  <a:ext uri="{0D108BD9-81ED-4DB2-BD59-A6C34878D82A}">
                    <a16:rowId xmlns:a16="http://schemas.microsoft.com/office/drawing/2014/main" val="2405175379"/>
                  </a:ext>
                </a:extLst>
              </a:tr>
              <a:tr h="380033">
                <a:tc>
                  <a:txBody>
                    <a:bodyPr/>
                    <a:lstStyle/>
                    <a:p>
                      <a:r>
                        <a:rPr lang="en-US" sz="800" b="1"/>
                        <a:t>Redundancy</a:t>
                      </a:r>
                    </a:p>
                  </a:txBody>
                  <a:tcPr marL="91427" marR="91427" marT="45713" marB="45713"/>
                </a:tc>
                <a:tc>
                  <a:txBody>
                    <a:bodyPr/>
                    <a:lstStyle/>
                    <a:p>
                      <a:r>
                        <a:rPr lang="en-US" sz="800"/>
                        <a:t>LRS equivalent</a:t>
                      </a:r>
                    </a:p>
                  </a:txBody>
                  <a:tcPr marL="91427" marR="91427" marT="45713" marB="45713"/>
                </a:tc>
                <a:tc>
                  <a:txBody>
                    <a:bodyPr/>
                    <a:lstStyle/>
                    <a:p>
                      <a:r>
                        <a:rPr lang="en-US" sz="800"/>
                        <a:t>LRS/ZRS/GRS</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LRS/ZRS/GRS</a:t>
                      </a:r>
                    </a:p>
                    <a:p>
                      <a:endParaRPr lang="en-NL" sz="800"/>
                    </a:p>
                  </a:txBody>
                  <a:tcPr marL="91427" marR="91427" marT="45713" marB="45713"/>
                </a:tc>
                <a:extLst>
                  <a:ext uri="{0D108BD9-81ED-4DB2-BD59-A6C34878D82A}">
                    <a16:rowId xmlns:a16="http://schemas.microsoft.com/office/drawing/2014/main" val="3349946776"/>
                  </a:ext>
                </a:extLst>
              </a:tr>
              <a:tr h="334654">
                <a:tc>
                  <a:txBody>
                    <a:bodyPr/>
                    <a:lstStyle/>
                    <a:p>
                      <a:r>
                        <a:rPr lang="en-US" sz="800" b="1"/>
                        <a:t>Access</a:t>
                      </a:r>
                    </a:p>
                  </a:txBody>
                  <a:tcPr marL="91427" marR="91427" marT="45713" marB="45713"/>
                </a:tc>
                <a:tc>
                  <a:txBody>
                    <a:bodyPr/>
                    <a:lstStyle/>
                    <a:p>
                      <a:r>
                        <a:rPr lang="en-US" sz="800"/>
                        <a:t>Cloud only</a:t>
                      </a:r>
                    </a:p>
                  </a:txBody>
                  <a:tcPr marL="91427" marR="91427" marT="45713" marB="45713"/>
                </a:tc>
                <a:tc>
                  <a:txBody>
                    <a:bodyPr/>
                    <a:lstStyle/>
                    <a:p>
                      <a:r>
                        <a:rPr lang="en-US" sz="800"/>
                        <a:t>On-prem, Cloud and Hybrid (Azure file sync)</a:t>
                      </a:r>
                    </a:p>
                  </a:txBody>
                  <a:tcPr marL="91427" marR="91427" marT="45713" marB="45713"/>
                </a:tc>
                <a:tc>
                  <a:txBody>
                    <a:bodyPr/>
                    <a:lstStyle/>
                    <a:p>
                      <a:r>
                        <a:rPr lang="en-US" sz="800"/>
                        <a:t>Cloud and On-prem.</a:t>
                      </a:r>
                    </a:p>
                  </a:txBody>
                  <a:tcPr marL="91427" marR="91427" marT="45713" marB="45713"/>
                </a:tc>
                <a:extLst>
                  <a:ext uri="{0D108BD9-81ED-4DB2-BD59-A6C34878D82A}">
                    <a16:rowId xmlns:a16="http://schemas.microsoft.com/office/drawing/2014/main" val="3677550046"/>
                  </a:ext>
                </a:extLst>
              </a:tr>
              <a:tr h="380033">
                <a:tc>
                  <a:txBody>
                    <a:bodyPr/>
                    <a:lstStyle/>
                    <a:p>
                      <a:r>
                        <a:rPr lang="en-US" sz="800" b="1"/>
                        <a:t>Minimum </a:t>
                      </a:r>
                    </a:p>
                  </a:txBody>
                  <a:tcPr marL="91427" marR="91427" marT="45713" marB="45713"/>
                </a:tc>
                <a:tc>
                  <a:txBody>
                    <a:bodyPr/>
                    <a:lstStyle/>
                    <a:p>
                      <a:r>
                        <a:rPr lang="en-US" sz="800" b="1"/>
                        <a:t>Minimum capacity pool 4TiB, min volume size 100GiB</a:t>
                      </a:r>
                    </a:p>
                  </a:txBody>
                  <a:tcPr marL="91427" marR="91427" marT="45713" marB="45713"/>
                </a:tc>
                <a:tc>
                  <a:txBody>
                    <a:bodyPr/>
                    <a:lstStyle/>
                    <a:p>
                      <a:r>
                        <a:rPr lang="en-US" sz="800"/>
                        <a:t>No minimum</a:t>
                      </a:r>
                    </a:p>
                  </a:txBody>
                  <a:tcPr marL="91427" marR="91427" marT="45713" marB="45713"/>
                </a:tc>
                <a:tc>
                  <a:txBody>
                    <a:bodyPr/>
                    <a:lstStyle/>
                    <a:p>
                      <a:r>
                        <a:rPr lang="en-US" sz="800"/>
                        <a:t>At least 2 Virtual Machines on Azure IaaS + costs for disks</a:t>
                      </a:r>
                    </a:p>
                  </a:txBody>
                  <a:tcPr marL="91427" marR="91427" marT="45713" marB="45713"/>
                </a:tc>
                <a:extLst>
                  <a:ext uri="{0D108BD9-81ED-4DB2-BD59-A6C34878D82A}">
                    <a16:rowId xmlns:a16="http://schemas.microsoft.com/office/drawing/2014/main" val="778889591"/>
                  </a:ext>
                </a:extLst>
              </a:tr>
              <a:tr h="569520">
                <a:tc>
                  <a:txBody>
                    <a:bodyPr/>
                    <a:lstStyle/>
                    <a:p>
                      <a:r>
                        <a:rPr lang="en-US" sz="800" b="1"/>
                        <a:t>Pricing</a:t>
                      </a:r>
                    </a:p>
                  </a:txBody>
                  <a:tcPr marL="91427" marR="91427" marT="45713" marB="45713"/>
                </a:tc>
                <a:tc>
                  <a:txBody>
                    <a:bodyPr/>
                    <a:lstStyle/>
                    <a:p>
                      <a:r>
                        <a:rPr lang="en-US" sz="800" b="0"/>
                        <a:t>Standard Provisioned LRS $0,15/</a:t>
                      </a:r>
                      <a:r>
                        <a:rPr lang="en-US" sz="800" b="0" err="1"/>
                        <a:t>GiB</a:t>
                      </a:r>
                      <a:r>
                        <a:rPr lang="en-US" sz="800" b="0"/>
                        <a:t> </a:t>
                      </a:r>
                      <a:r>
                        <a:rPr lang="en-US" sz="800" b="0" i="0" u="none" strike="noStrike" noProof="0">
                          <a:latin typeface="Calibri"/>
                        </a:rPr>
                        <a:t>per month</a:t>
                      </a:r>
                      <a:endParaRPr lang="en-US" sz="800" b="0"/>
                    </a:p>
                    <a:p>
                      <a:r>
                        <a:rPr lang="en-US" sz="800"/>
                        <a:t>Premium Provisioned LRS $0,30/</a:t>
                      </a:r>
                      <a:r>
                        <a:rPr lang="en-US" sz="800" err="1"/>
                        <a:t>GiB</a:t>
                      </a:r>
                      <a:r>
                        <a:rPr lang="en-US" sz="800"/>
                        <a:t> </a:t>
                      </a:r>
                      <a:r>
                        <a:rPr lang="en-US" sz="800" b="0" i="0" u="none" strike="noStrike" noProof="0">
                          <a:latin typeface="Calibri"/>
                        </a:rPr>
                        <a:t>per month</a:t>
                      </a:r>
                      <a:endParaRPr lang="en-US" sz="800"/>
                    </a:p>
                    <a:p>
                      <a:r>
                        <a:rPr lang="en-US" sz="800" b="1"/>
                        <a:t>Ultra Provisioned LRS $0,40/</a:t>
                      </a:r>
                      <a:r>
                        <a:rPr lang="en-US" sz="800" b="1" err="1"/>
                        <a:t>GiB</a:t>
                      </a:r>
                      <a:r>
                        <a:rPr lang="en-US" sz="800" b="1"/>
                        <a:t> </a:t>
                      </a:r>
                      <a:r>
                        <a:rPr lang="en-US" sz="800" b="1" i="0" u="none" strike="noStrike" noProof="0">
                          <a:latin typeface="Calibri"/>
                        </a:rPr>
                        <a:t>per month</a:t>
                      </a:r>
                      <a:endParaRPr lang="en-NL" sz="800" b="1" i="1">
                        <a:solidFill>
                          <a:srgbClr val="FF0000"/>
                        </a:solidFill>
                      </a:endParaRPr>
                    </a:p>
                  </a:txBody>
                  <a:tcPr marL="91427" marR="91427" marT="45713" marB="45713"/>
                </a:tc>
                <a:tc>
                  <a:txBody>
                    <a:bodyPr/>
                    <a:lstStyle/>
                    <a:p>
                      <a:r>
                        <a:rPr lang="en-US" sz="800" b="0"/>
                        <a:t>Standard PAYGO $0,06/</a:t>
                      </a:r>
                      <a:r>
                        <a:rPr lang="en-US" sz="800" b="0" err="1"/>
                        <a:t>GiB</a:t>
                      </a:r>
                      <a:r>
                        <a:rPr lang="en-US" sz="800" b="0"/>
                        <a:t> </a:t>
                      </a:r>
                      <a:r>
                        <a:rPr lang="en-US" sz="800" b="0" i="0" u="none" strike="noStrike" noProof="0">
                          <a:latin typeface="Calibri"/>
                        </a:rPr>
                        <a:t>per month </a:t>
                      </a:r>
                      <a:r>
                        <a:rPr lang="en-US" sz="800" b="0"/>
                        <a:t>+ transactions charges</a:t>
                      </a:r>
                    </a:p>
                    <a:p>
                      <a:r>
                        <a:rPr lang="en-US" sz="800"/>
                        <a:t>Premium LRS $0,24/</a:t>
                      </a:r>
                      <a:r>
                        <a:rPr lang="en-US" sz="800" err="1"/>
                        <a:t>GiB</a:t>
                      </a:r>
                      <a:r>
                        <a:rPr lang="en-US" sz="800"/>
                        <a:t> </a:t>
                      </a:r>
                      <a:r>
                        <a:rPr lang="en-US" sz="800" b="0" i="0" u="none" strike="noStrike" noProof="0">
                          <a:latin typeface="Calibri"/>
                        </a:rPr>
                        <a:t>per month </a:t>
                      </a:r>
                      <a:r>
                        <a:rPr lang="en-US" sz="800"/>
                        <a:t>+ transactions charges</a:t>
                      </a:r>
                    </a:p>
                  </a:txBody>
                  <a:tcPr marL="91427" marR="91427" marT="45713" marB="45713"/>
                </a:tc>
                <a:tc>
                  <a:txBody>
                    <a:bodyPr/>
                    <a:lstStyle/>
                    <a:p>
                      <a:pPr lvl="0">
                        <a:buNone/>
                      </a:pPr>
                      <a:r>
                        <a:rPr lang="en-US" sz="800" b="0" i="0" u="none" strike="noStrike" noProof="0">
                          <a:latin typeface="Calibri"/>
                        </a:rPr>
                        <a:t>Standard HDD $</a:t>
                      </a:r>
                      <a:r>
                        <a:rPr lang="en-US" sz="800" b="0" i="0" u="none" strike="noStrike" noProof="0"/>
                        <a:t>0.05/GB </a:t>
                      </a:r>
                      <a:r>
                        <a:rPr lang="en-US" sz="800" b="0" i="0" u="none" strike="noStrike" noProof="0">
                          <a:latin typeface="Calibri"/>
                        </a:rPr>
                        <a:t>per month + </a:t>
                      </a:r>
                      <a:r>
                        <a:rPr lang="en-US" sz="800" b="0" i="0" u="none" strike="noStrike" noProof="0">
                          <a:solidFill>
                            <a:srgbClr val="FF0000"/>
                          </a:solidFill>
                          <a:latin typeface="Calibri"/>
                        </a:rPr>
                        <a:t>additional VM charges</a:t>
                      </a:r>
                    </a:p>
                    <a:p>
                      <a:pPr lvl="0">
                        <a:buNone/>
                      </a:pPr>
                      <a:r>
                        <a:rPr lang="en-US" sz="800" b="0" i="0" u="none" strike="noStrike" noProof="0">
                          <a:latin typeface="Calibri"/>
                        </a:rPr>
                        <a:t>Standard SSD $0.145/GB per month +</a:t>
                      </a:r>
                      <a:r>
                        <a:rPr lang="en-US" sz="800" b="0" i="0" u="none" strike="noStrike" noProof="0">
                          <a:solidFill>
                            <a:srgbClr val="FF0000"/>
                          </a:solidFill>
                          <a:latin typeface="Calibri"/>
                        </a:rPr>
                        <a:t> additional VM charges</a:t>
                      </a:r>
                      <a:endParaRPr lang="en-US" sz="1800">
                        <a:solidFill>
                          <a:srgbClr val="FF0000"/>
                        </a:solidFill>
                      </a:endParaRPr>
                    </a:p>
                    <a:p>
                      <a:pPr lvl="0">
                        <a:buNone/>
                      </a:pPr>
                      <a:r>
                        <a:rPr lang="en-US" sz="800" b="0" i="0" u="none" strike="noStrike" noProof="0">
                          <a:latin typeface="Calibri"/>
                        </a:rPr>
                        <a:t>Premium SSD </a:t>
                      </a:r>
                      <a:r>
                        <a:rPr lang="en-US" sz="800" b="0" i="0" u="none" strike="noStrike" noProof="0"/>
                        <a:t>$0,195/GB</a:t>
                      </a:r>
                      <a:r>
                        <a:rPr lang="en-US" sz="800" b="0" i="0" u="none" strike="noStrike" noProof="0">
                          <a:latin typeface="Calibri"/>
                        </a:rPr>
                        <a:t> per month + </a:t>
                      </a:r>
                      <a:r>
                        <a:rPr lang="en-US" sz="800" b="0" i="0" u="none" strike="noStrike" noProof="0">
                          <a:solidFill>
                            <a:srgbClr val="FF0000"/>
                          </a:solidFill>
                          <a:latin typeface="Calibri"/>
                        </a:rPr>
                        <a:t>additional VM charges</a:t>
                      </a:r>
                      <a:endParaRPr lang="en-US" sz="1800">
                        <a:solidFill>
                          <a:srgbClr val="FF0000"/>
                        </a:solidFill>
                      </a:endParaRPr>
                    </a:p>
                    <a:p>
                      <a:pPr marL="0" lvl="0" indent="0">
                        <a:buNone/>
                      </a:pPr>
                      <a:r>
                        <a:rPr lang="en-US" sz="800" b="0" i="0" u="none" strike="noStrike" noProof="0">
                          <a:latin typeface="Calibri"/>
                        </a:rPr>
                        <a:t>Ultra SSD </a:t>
                      </a:r>
                      <a:r>
                        <a:rPr lang="en-US" sz="800" b="0" i="0" u="none" strike="noStrike" noProof="0"/>
                        <a:t>$0.000164</a:t>
                      </a:r>
                      <a:r>
                        <a:rPr lang="en-US" sz="800" b="0" i="0" u="none" strike="noStrike" noProof="0">
                          <a:latin typeface="Calibri"/>
                        </a:rPr>
                        <a:t>/GB</a:t>
                      </a:r>
                      <a:r>
                        <a:rPr lang="en-US" sz="800" b="0" i="0" u="none" strike="noStrike" noProof="0"/>
                        <a:t> per hour </a:t>
                      </a:r>
                      <a:r>
                        <a:rPr lang="en-US" sz="800" b="0" i="0" u="none" strike="noStrike" noProof="0">
                          <a:latin typeface="Calibri"/>
                        </a:rPr>
                        <a:t>+ </a:t>
                      </a:r>
                      <a:r>
                        <a:rPr lang="en-US" sz="800" b="0" i="0" u="none" strike="noStrike" noProof="0">
                          <a:solidFill>
                            <a:srgbClr val="FF0000"/>
                          </a:solidFill>
                          <a:latin typeface="Calibri"/>
                        </a:rPr>
                        <a:t>additional VM charges</a:t>
                      </a:r>
                      <a:endParaRPr lang="en-US" sz="1800">
                        <a:solidFill>
                          <a:srgbClr val="FF0000"/>
                        </a:solidFill>
                      </a:endParaRPr>
                    </a:p>
                  </a:txBody>
                  <a:tcPr marL="91427" marR="91427" marT="45713" marB="45713"/>
                </a:tc>
                <a:extLst>
                  <a:ext uri="{0D108BD9-81ED-4DB2-BD59-A6C34878D82A}">
                    <a16:rowId xmlns:a16="http://schemas.microsoft.com/office/drawing/2014/main" val="2841880084"/>
                  </a:ext>
                </a:extLst>
              </a:tr>
              <a:tr h="822843">
                <a:tc>
                  <a:txBody>
                    <a:bodyPr/>
                    <a:lstStyle/>
                    <a:p>
                      <a:pPr lvl="0">
                        <a:buNone/>
                      </a:pPr>
                      <a:r>
                        <a:rPr lang="en-US" sz="800" b="1"/>
                        <a:t>Differentiators </a:t>
                      </a:r>
                    </a:p>
                  </a:txBody>
                  <a:tcPr marL="91427" marR="91427" marT="45713" marB="45713"/>
                </a:tc>
                <a:tc>
                  <a:txBody>
                    <a:bodyPr/>
                    <a:lstStyle/>
                    <a:p>
                      <a:pPr marL="0" marR="0" lvl="0" indent="0" algn="l" rtl="0">
                        <a:lnSpc>
                          <a:spcPct val="100000"/>
                        </a:lnSpc>
                        <a:spcBef>
                          <a:spcPts val="0"/>
                        </a:spcBef>
                        <a:spcAft>
                          <a:spcPts val="0"/>
                        </a:spcAft>
                        <a:buFontTx/>
                        <a:buNone/>
                      </a:pPr>
                      <a:r>
                        <a:rPr lang="en-US" sz="800"/>
                        <a:t>Native AD support w/ Full NTFS support </a:t>
                      </a:r>
                    </a:p>
                    <a:p>
                      <a:pPr lvl="0">
                        <a:buNone/>
                      </a:pPr>
                      <a:r>
                        <a:rPr lang="en-US" sz="800" b="0" i="1"/>
                        <a:t>(good alternative for S2D &gt; Azure Managed Service) </a:t>
                      </a:r>
                    </a:p>
                    <a:p>
                      <a:pPr lvl="0">
                        <a:buNone/>
                      </a:pPr>
                      <a:r>
                        <a:rPr lang="en-US" sz="800"/>
                        <a:t>Requires 4 </a:t>
                      </a:r>
                      <a:r>
                        <a:rPr lang="en-US" sz="800" err="1"/>
                        <a:t>TiB</a:t>
                      </a:r>
                      <a:r>
                        <a:rPr lang="en-US" sz="800"/>
                        <a:t> minimum of storage</a:t>
                      </a:r>
                    </a:p>
                    <a:p>
                      <a:pPr lvl="0">
                        <a:buNone/>
                      </a:pPr>
                      <a:r>
                        <a:rPr lang="en-US" sz="800"/>
                        <a:t>Snapshots</a:t>
                      </a:r>
                    </a:p>
                    <a:p>
                      <a:pPr lvl="0">
                        <a:buNone/>
                      </a:pPr>
                      <a:r>
                        <a:rPr lang="en-US" sz="800"/>
                        <a:t>Low latency / higher IOPs capacity with Ultra</a:t>
                      </a:r>
                    </a:p>
                    <a:p>
                      <a:pPr lvl="0">
                        <a:buNone/>
                      </a:pPr>
                      <a:r>
                        <a:rPr lang="en-US" sz="800"/>
                        <a:t>Integrates with on-prem ONTAP NetApp file systems</a:t>
                      </a:r>
                    </a:p>
                  </a:txBody>
                  <a:tcPr marL="91427" marR="91427" marT="45713" marB="45713"/>
                </a:tc>
                <a:tc>
                  <a:txBody>
                    <a:bodyPr/>
                    <a:lstStyle/>
                    <a:p>
                      <a:pPr lvl="0">
                        <a:buNone/>
                      </a:pPr>
                      <a:r>
                        <a:rPr lang="en-US" sz="800"/>
                        <a:t>Native Azure Solution – deep integration within Microsoft Azure eco-system </a:t>
                      </a:r>
                      <a:r>
                        <a:rPr lang="en-US" sz="800" err="1"/>
                        <a:t>e.q</a:t>
                      </a:r>
                      <a:r>
                        <a:rPr lang="en-US" sz="800"/>
                        <a:t>. Azure Files Sync</a:t>
                      </a:r>
                    </a:p>
                    <a:p>
                      <a:pPr lvl="0">
                        <a:buNone/>
                      </a:pPr>
                      <a:r>
                        <a:rPr lang="en-US" sz="800"/>
                        <a:t>Snapshots and Azure backup integration</a:t>
                      </a:r>
                    </a:p>
                    <a:p>
                      <a:pPr lvl="0">
                        <a:buNone/>
                      </a:pPr>
                      <a:r>
                        <a:rPr lang="en-US" sz="800"/>
                        <a:t>Broad region coverage</a:t>
                      </a:r>
                    </a:p>
                  </a:txBody>
                  <a:tcPr marL="91427" marR="91427" marT="45713" marB="45713"/>
                </a:tc>
                <a:tc>
                  <a:txBody>
                    <a:bodyPr/>
                    <a:lstStyle/>
                    <a:p>
                      <a:pPr lvl="0">
                        <a:buNone/>
                      </a:pPr>
                      <a:r>
                        <a:rPr lang="en-US" sz="800"/>
                        <a:t>Uses Azure IaaS – Compute (self-managed)</a:t>
                      </a:r>
                    </a:p>
                    <a:p>
                      <a:pPr marL="0" marR="0" lvl="0" indent="0" algn="l" rtl="0">
                        <a:lnSpc>
                          <a:spcPct val="100000"/>
                        </a:lnSpc>
                        <a:spcBef>
                          <a:spcPts val="0"/>
                        </a:spcBef>
                        <a:spcAft>
                          <a:spcPts val="0"/>
                        </a:spcAft>
                        <a:buFontTx/>
                        <a:buNone/>
                      </a:pPr>
                      <a:r>
                        <a:rPr lang="en-US" sz="800"/>
                        <a:t>Snapshots and Azure backup integration</a:t>
                      </a:r>
                    </a:p>
                    <a:p>
                      <a:pPr marL="0" marR="0" lvl="0" indent="0" algn="l" rtl="0">
                        <a:lnSpc>
                          <a:spcPct val="100000"/>
                        </a:lnSpc>
                        <a:spcBef>
                          <a:spcPts val="0"/>
                        </a:spcBef>
                        <a:spcAft>
                          <a:spcPts val="0"/>
                        </a:spcAft>
                        <a:buFontTx/>
                        <a:buNone/>
                      </a:pPr>
                      <a:r>
                        <a:rPr lang="en-US" sz="800"/>
                        <a:t>Broad region coverage</a:t>
                      </a:r>
                    </a:p>
                  </a:txBody>
                  <a:tcPr marL="91427" marR="91427" marT="45713" marB="45713"/>
                </a:tc>
                <a:extLst>
                  <a:ext uri="{0D108BD9-81ED-4DB2-BD59-A6C34878D82A}">
                    <a16:rowId xmlns:a16="http://schemas.microsoft.com/office/drawing/2014/main" val="3391248048"/>
                  </a:ext>
                </a:extLst>
              </a:tr>
            </a:tbl>
          </a:graphicData>
        </a:graphic>
      </p:graphicFrame>
    </p:spTree>
    <p:extLst>
      <p:ext uri="{BB962C8B-B14F-4D97-AF65-F5344CB8AC3E}">
        <p14:creationId xmlns:p14="http://schemas.microsoft.com/office/powerpoint/2010/main" val="22010947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a:xfrm>
            <a:off x="329438" y="-18746"/>
            <a:ext cx="11334431" cy="757914"/>
          </a:xfrm>
        </p:spPr>
        <p:txBody>
          <a:bodyPr/>
          <a:lstStyle/>
          <a:p>
            <a:r>
              <a:rPr lang="en-US" sz="3578" b="1"/>
              <a:t>Documentation material</a:t>
            </a:r>
            <a:endParaRPr lang="en-US" sz="4362" b="1">
              <a:cs typeface="Calibri Light"/>
            </a:endParaRPr>
          </a:p>
        </p:txBody>
      </p:sp>
      <p:sp>
        <p:nvSpPr>
          <p:cNvPr id="4" name="TextBox 3">
            <a:extLst>
              <a:ext uri="{FF2B5EF4-FFF2-40B4-BE49-F238E27FC236}">
                <a16:creationId xmlns:a16="http://schemas.microsoft.com/office/drawing/2014/main" id="{9B7B4F52-39C3-4C25-BBCC-B1FE5E98C5CD}"/>
              </a:ext>
            </a:extLst>
          </p:cNvPr>
          <p:cNvSpPr txBox="1"/>
          <p:nvPr/>
        </p:nvSpPr>
        <p:spPr>
          <a:xfrm>
            <a:off x="538827" y="1241797"/>
            <a:ext cx="9769772" cy="5099175"/>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defTabSz="914367"/>
            <a:r>
              <a:rPr lang="en-US" sz="3137" b="1">
                <a:solidFill>
                  <a:prstClr val="black"/>
                </a:solidFill>
                <a:latin typeface="Calibri" panose="020F0502020204030204"/>
              </a:rPr>
              <a:t>Azure Files</a:t>
            </a:r>
            <a:endParaRPr lang="en-US" sz="3137" b="1">
              <a:solidFill>
                <a:prstClr val="black"/>
              </a:solidFill>
              <a:latin typeface="Calibri" panose="020F0502020204030204"/>
              <a:cs typeface="Calibri"/>
            </a:endParaRPr>
          </a:p>
          <a:p>
            <a:pPr defTabSz="914367"/>
            <a:r>
              <a:rPr lang="en-US" sz="1961">
                <a:solidFill>
                  <a:prstClr val="black"/>
                </a:solidFill>
                <a:latin typeface="Calibri" panose="020F0502020204030204"/>
                <a:ea typeface="+mn-lt"/>
                <a:cs typeface="Calibri" panose="020F0502020204030204"/>
                <a:hlinkClick r:id="rId2"/>
              </a:rPr>
              <a:t>https://techcommunity.microsoft.com/t5/Windows-IT-Pro-Blog/Getting-started-with-FSLogix-profile-containers-on-Azure-Files/ba-p/746477</a:t>
            </a:r>
            <a:endParaRPr lang="en-US" sz="1961">
              <a:solidFill>
                <a:prstClr val="black"/>
              </a:solidFill>
              <a:latin typeface="Calibri" panose="020F0502020204030204"/>
            </a:endParaRPr>
          </a:p>
          <a:p>
            <a:pPr defTabSz="914367"/>
            <a:endParaRPr lang="en-US" sz="1961">
              <a:solidFill>
                <a:prstClr val="black"/>
              </a:solidFill>
              <a:latin typeface="Calibri" panose="020F0502020204030204"/>
              <a:cs typeface="Calibri"/>
            </a:endParaRPr>
          </a:p>
          <a:p>
            <a:pPr defTabSz="914367"/>
            <a:r>
              <a:rPr lang="en-US" sz="1961">
                <a:solidFill>
                  <a:prstClr val="black"/>
                </a:solidFill>
                <a:latin typeface="Calibri" panose="020F0502020204030204"/>
                <a:ea typeface="+mn-lt"/>
                <a:cs typeface="Calibri" panose="020F0502020204030204"/>
                <a:hlinkClick r:id="rId3"/>
              </a:rPr>
              <a:t>https://docs.microsoft.com/en-us/azure/virtual-desktop/fslogix-containers-azure-files</a:t>
            </a:r>
            <a:endParaRPr lang="en-US" sz="1765">
              <a:solidFill>
                <a:prstClr val="black"/>
              </a:solidFill>
              <a:latin typeface="Calibri" panose="020F0502020204030204"/>
            </a:endParaRPr>
          </a:p>
          <a:p>
            <a:pPr defTabSz="914367"/>
            <a:endParaRPr lang="en-US" sz="3137">
              <a:solidFill>
                <a:prstClr val="black"/>
              </a:solidFill>
              <a:latin typeface="Calibri" panose="020F0502020204030204"/>
            </a:endParaRPr>
          </a:p>
          <a:p>
            <a:pPr defTabSz="914367"/>
            <a:r>
              <a:rPr lang="en-US" sz="3137" b="1">
                <a:solidFill>
                  <a:prstClr val="black"/>
                </a:solidFill>
                <a:latin typeface="Calibri" panose="020F0502020204030204"/>
              </a:rPr>
              <a:t>Azure NetApp Files</a:t>
            </a:r>
            <a:endParaRPr lang="en-US" sz="3137" b="1">
              <a:solidFill>
                <a:prstClr val="black"/>
              </a:solidFill>
              <a:latin typeface="Calibri" panose="020F0502020204030204"/>
              <a:cs typeface="Calibri"/>
            </a:endParaRPr>
          </a:p>
          <a:p>
            <a:pPr defTabSz="914367"/>
            <a:r>
              <a:rPr lang="en-US" sz="1961">
                <a:solidFill>
                  <a:prstClr val="black"/>
                </a:solidFill>
                <a:latin typeface="Calibri" panose="020F0502020204030204"/>
                <a:ea typeface="+mn-lt"/>
                <a:cs typeface="Calibri" panose="020F0502020204030204"/>
                <a:hlinkClick r:id="rId4"/>
              </a:rPr>
              <a:t>https://docs.microsoft.com/en-us/azure/virtual-desktop/create-fslogix-profile-container</a:t>
            </a:r>
            <a:endParaRPr lang="en-US" sz="1961">
              <a:solidFill>
                <a:prstClr val="black"/>
              </a:solidFill>
              <a:latin typeface="Calibri" panose="020F0502020204030204"/>
            </a:endParaRPr>
          </a:p>
          <a:p>
            <a:pPr defTabSz="914367"/>
            <a:endParaRPr lang="en-US" sz="3137">
              <a:solidFill>
                <a:prstClr val="black"/>
              </a:solidFill>
              <a:latin typeface="Calibri" panose="020F0502020204030204"/>
              <a:cs typeface="Calibri"/>
            </a:endParaRPr>
          </a:p>
          <a:p>
            <a:pPr defTabSz="914367"/>
            <a:r>
              <a:rPr lang="en-US" sz="3137" b="1">
                <a:solidFill>
                  <a:prstClr val="black"/>
                </a:solidFill>
                <a:latin typeface="Calibri" panose="020F0502020204030204"/>
                <a:cs typeface="Calibri"/>
              </a:rPr>
              <a:t>Storage Spaces Direct (S2D)</a:t>
            </a:r>
          </a:p>
          <a:p>
            <a:pPr defTabSz="914367"/>
            <a:r>
              <a:rPr lang="en-US" sz="1961">
                <a:solidFill>
                  <a:prstClr val="black"/>
                </a:solidFill>
                <a:latin typeface="Calibri" panose="020F0502020204030204"/>
                <a:ea typeface="+mn-lt"/>
                <a:cs typeface="Calibri" panose="020F0502020204030204"/>
                <a:hlinkClick r:id="rId5"/>
              </a:rPr>
              <a:t>https://docs.microsoft.com/en-us/windows-server/remote/remote-desktop-services/rds-storage-spaces-direct-deployment</a:t>
            </a:r>
            <a:endParaRPr lang="en-US" sz="1961">
              <a:solidFill>
                <a:prstClr val="black"/>
              </a:solidFill>
              <a:latin typeface="Calibri" panose="020F0502020204030204"/>
            </a:endParaRPr>
          </a:p>
          <a:p>
            <a:pPr defTabSz="914367"/>
            <a:endParaRPr lang="en-US" sz="3137">
              <a:solidFill>
                <a:prstClr val="black"/>
              </a:solidFill>
              <a:latin typeface="Calibri" panose="020F0502020204030204"/>
              <a:cs typeface="Calibri"/>
            </a:endParaRPr>
          </a:p>
        </p:txBody>
      </p:sp>
    </p:spTree>
    <p:extLst>
      <p:ext uri="{BB962C8B-B14F-4D97-AF65-F5344CB8AC3E}">
        <p14:creationId xmlns:p14="http://schemas.microsoft.com/office/powerpoint/2010/main" val="30478117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EAFB-10BA-42EF-934F-52B708DF1B4C}"/>
              </a:ext>
            </a:extLst>
          </p:cNvPr>
          <p:cNvSpPr>
            <a:spLocks noGrp="1"/>
          </p:cNvSpPr>
          <p:nvPr>
            <p:ph type="title"/>
          </p:nvPr>
        </p:nvSpPr>
        <p:spPr>
          <a:xfrm>
            <a:off x="588263" y="1023461"/>
            <a:ext cx="4167887" cy="1107996"/>
          </a:xfrm>
          <a:prstGeom prst="rect">
            <a:avLst/>
          </a:prstGeom>
        </p:spPr>
        <p:txBody>
          <a:bodyPr wrap="square" anchor="b">
            <a:normAutofit/>
          </a:bodyPr>
          <a:lstStyle/>
          <a:p>
            <a:r>
              <a:rPr lang="en-US" dirty="0"/>
              <a:t>Azure </a:t>
            </a:r>
            <a:r>
              <a:rPr lang="en-US"/>
              <a:t>Infrastructure Requirements</a:t>
            </a:r>
            <a:endParaRPr lang="en-US" dirty="0"/>
          </a:p>
        </p:txBody>
      </p:sp>
      <p:sp>
        <p:nvSpPr>
          <p:cNvPr id="3" name="Text Placeholder 2">
            <a:extLst>
              <a:ext uri="{FF2B5EF4-FFF2-40B4-BE49-F238E27FC236}">
                <a16:creationId xmlns:a16="http://schemas.microsoft.com/office/drawing/2014/main" id="{337B3B6D-259B-44E1-8057-7BA6736E4747}"/>
              </a:ext>
            </a:extLst>
          </p:cNvPr>
          <p:cNvSpPr>
            <a:spLocks noGrp="1"/>
          </p:cNvSpPr>
          <p:nvPr>
            <p:ph type="body" sz="quarter" idx="12"/>
          </p:nvPr>
        </p:nvSpPr>
        <p:spPr>
          <a:xfrm>
            <a:off x="582042" y="2560320"/>
            <a:ext cx="4164583" cy="307777"/>
          </a:xfrm>
          <a:prstGeom prst="rect">
            <a:avLst/>
          </a:prstGeom>
          <a:noFill/>
        </p:spPr>
        <p:txBody>
          <a:bodyPr wrap="square">
            <a:noAutofit/>
          </a:bodyPr>
          <a:lstStyle/>
          <a:p>
            <a:pPr>
              <a:spcAft>
                <a:spcPts val="600"/>
              </a:spcAft>
            </a:pPr>
            <a:r>
              <a:rPr lang="en-US" dirty="0"/>
              <a:t>Identity Strategies</a:t>
            </a:r>
            <a:br>
              <a:rPr lang="en-US" dirty="0"/>
            </a:br>
            <a:br>
              <a:rPr lang="en-US" dirty="0"/>
            </a:br>
            <a:r>
              <a:rPr lang="en-US" dirty="0"/>
              <a:t>Network Requirement &amp; Considerations</a:t>
            </a:r>
            <a:br>
              <a:rPr lang="en-US" dirty="0"/>
            </a:br>
            <a:br>
              <a:rPr lang="en-US" dirty="0"/>
            </a:br>
            <a:r>
              <a:rPr lang="en-US" dirty="0"/>
              <a:t>Azure AD Authentication</a:t>
            </a:r>
            <a:br>
              <a:rPr lang="en-US" dirty="0"/>
            </a:br>
            <a:br>
              <a:rPr lang="en-US" dirty="0"/>
            </a:br>
            <a:r>
              <a:rPr lang="en-US" dirty="0"/>
              <a:t>User Connection Flow</a:t>
            </a:r>
            <a:br>
              <a:rPr lang="en-US" dirty="0"/>
            </a:br>
            <a:br>
              <a:rPr lang="en-US" dirty="0"/>
            </a:br>
            <a:r>
              <a:rPr lang="en-US" dirty="0"/>
              <a:t>Improved Isolation: Reverse Connect</a:t>
            </a:r>
            <a:br>
              <a:rPr lang="en-US" dirty="0"/>
            </a:br>
            <a:br>
              <a:rPr lang="en-US" dirty="0"/>
            </a:br>
            <a:r>
              <a:rPr lang="en-US" dirty="0"/>
              <a:t>Storage</a:t>
            </a:r>
          </a:p>
        </p:txBody>
      </p:sp>
    </p:spTree>
    <p:extLst>
      <p:ext uri="{BB962C8B-B14F-4D97-AF65-F5344CB8AC3E}">
        <p14:creationId xmlns:p14="http://schemas.microsoft.com/office/powerpoint/2010/main" val="2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89F5DFB1-ECF1-4AE2-9446-E9823911DA2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1746" name="think-cell Slide" r:id="rId5" imgW="425" imgH="424" progId="TCLayout.ActiveDocument.1">
                  <p:embed/>
                </p:oleObj>
              </mc:Choice>
              <mc:Fallback>
                <p:oleObj name="think-cell Slide" r:id="rId5" imgW="425" imgH="424" progId="TCLayout.ActiveDocument.1">
                  <p:embed/>
                  <p:pic>
                    <p:nvPicPr>
                      <p:cNvPr id="43" name="Object 42" hidden="1">
                        <a:extLst>
                          <a:ext uri="{FF2B5EF4-FFF2-40B4-BE49-F238E27FC236}">
                            <a16:creationId xmlns:a16="http://schemas.microsoft.com/office/drawing/2014/main" id="{89F5DFB1-ECF1-4AE2-9446-E9823911DA29}"/>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pic>
        <p:nvPicPr>
          <p:cNvPr id="65" name="Picture 64" descr="A group of people standing in a room&#10;&#10;Description automatically generated">
            <a:extLst>
              <a:ext uri="{FF2B5EF4-FFF2-40B4-BE49-F238E27FC236}">
                <a16:creationId xmlns:a16="http://schemas.microsoft.com/office/drawing/2014/main" id="{4BE08957-6174-4AEE-9DE2-3D79C88C5FD2}"/>
              </a:ext>
            </a:extLst>
          </p:cNvPr>
          <p:cNvPicPr>
            <a:picLocks noChangeAspect="1"/>
          </p:cNvPicPr>
          <p:nvPr/>
        </p:nvPicPr>
        <p:blipFill rotWithShape="1">
          <a:blip r:embed="rId7">
            <a:extLst>
              <a:ext uri="{28A0092B-C50C-407E-A947-70E740481C1C}">
                <a14:useLocalDpi xmlns:a14="http://schemas.microsoft.com/office/drawing/2010/main" val="0"/>
              </a:ext>
            </a:extLst>
          </a:blip>
          <a:srcRect t="22809" b="41854"/>
          <a:stretch/>
        </p:blipFill>
        <p:spPr>
          <a:xfrm>
            <a:off x="3" y="486"/>
            <a:ext cx="12191993" cy="2871641"/>
          </a:xfrm>
          <a:custGeom>
            <a:avLst/>
            <a:gdLst>
              <a:gd name="connsiteX0" fmla="*/ 0 w 12436468"/>
              <a:gd name="connsiteY0" fmla="*/ 0 h 2929223"/>
              <a:gd name="connsiteX1" fmla="*/ 12436468 w 12436468"/>
              <a:gd name="connsiteY1" fmla="*/ 0 h 2929223"/>
              <a:gd name="connsiteX2" fmla="*/ 12436468 w 12436468"/>
              <a:gd name="connsiteY2" fmla="*/ 2929223 h 2929223"/>
              <a:gd name="connsiteX3" fmla="*/ 0 w 12436468"/>
              <a:gd name="connsiteY3" fmla="*/ 2929223 h 2929223"/>
            </a:gdLst>
            <a:ahLst/>
            <a:cxnLst>
              <a:cxn ang="0">
                <a:pos x="connsiteX0" y="connsiteY0"/>
              </a:cxn>
              <a:cxn ang="0">
                <a:pos x="connsiteX1" y="connsiteY1"/>
              </a:cxn>
              <a:cxn ang="0">
                <a:pos x="connsiteX2" y="connsiteY2"/>
              </a:cxn>
              <a:cxn ang="0">
                <a:pos x="connsiteX3" y="connsiteY3"/>
              </a:cxn>
            </a:cxnLst>
            <a:rect l="l" t="t" r="r" b="b"/>
            <a:pathLst>
              <a:path w="12436468" h="2929223">
                <a:moveTo>
                  <a:pt x="0" y="0"/>
                </a:moveTo>
                <a:lnTo>
                  <a:pt x="12436468" y="0"/>
                </a:lnTo>
                <a:lnTo>
                  <a:pt x="12436468" y="2929223"/>
                </a:lnTo>
                <a:lnTo>
                  <a:pt x="0" y="2929223"/>
                </a:lnTo>
                <a:close/>
              </a:path>
            </a:pathLst>
          </a:custGeom>
        </p:spPr>
      </p:pic>
      <p:graphicFrame>
        <p:nvGraphicFramePr>
          <p:cNvPr id="6" name="Table Placeholder 6">
            <a:extLst>
              <a:ext uri="{FF2B5EF4-FFF2-40B4-BE49-F238E27FC236}">
                <a16:creationId xmlns:a16="http://schemas.microsoft.com/office/drawing/2014/main" id="{A4A57014-E86A-4CA0-8FB9-1EEA718108FB}"/>
              </a:ext>
            </a:extLst>
          </p:cNvPr>
          <p:cNvGraphicFramePr>
            <a:graphicFrameLocks/>
          </p:cNvGraphicFramePr>
          <p:nvPr/>
        </p:nvGraphicFramePr>
        <p:xfrm>
          <a:off x="0" y="2926722"/>
          <a:ext cx="12192001" cy="3787866"/>
        </p:xfrm>
        <a:graphic>
          <a:graphicData uri="http://schemas.openxmlformats.org/drawingml/2006/table">
            <a:tbl>
              <a:tblPr firstRow="1" bandRow="1">
                <a:tableStyleId>{5C22544A-7EE6-4342-B048-85BDC9FD1C3A}</a:tableStyleId>
              </a:tblPr>
              <a:tblGrid>
                <a:gridCol w="4033913">
                  <a:extLst>
                    <a:ext uri="{9D8B030D-6E8A-4147-A177-3AD203B41FA5}">
                      <a16:colId xmlns:a16="http://schemas.microsoft.com/office/drawing/2014/main" val="1833729505"/>
                    </a:ext>
                  </a:extLst>
                </a:gridCol>
                <a:gridCol w="4079044">
                  <a:extLst>
                    <a:ext uri="{9D8B030D-6E8A-4147-A177-3AD203B41FA5}">
                      <a16:colId xmlns:a16="http://schemas.microsoft.com/office/drawing/2014/main" val="1453218819"/>
                    </a:ext>
                  </a:extLst>
                </a:gridCol>
                <a:gridCol w="4079044">
                  <a:extLst>
                    <a:ext uri="{9D8B030D-6E8A-4147-A177-3AD203B41FA5}">
                      <a16:colId xmlns:a16="http://schemas.microsoft.com/office/drawing/2014/main" val="3732550712"/>
                    </a:ext>
                  </a:extLst>
                </a:gridCol>
              </a:tblGrid>
              <a:tr h="1303012">
                <a:tc>
                  <a:txBody>
                    <a:bodyPr/>
                    <a:lstStyle/>
                    <a:p>
                      <a:pPr marL="0" marR="0" lvl="0" indent="0" algn="l">
                        <a:lnSpc>
                          <a:spcPts val="1600"/>
                        </a:lnSpc>
                        <a:spcBef>
                          <a:spcPts val="600"/>
                        </a:spcBef>
                        <a:spcAft>
                          <a:spcPts val="0"/>
                        </a:spcAft>
                        <a:buFont typeface="Arial" panose="020B0604020202020204" pitchFamily="34" charset="0"/>
                        <a:buNone/>
                      </a:pPr>
                      <a:r>
                        <a:rPr lang="en-US" sz="1400" b="1" i="0" u="none" strike="noStrike" kern="1200" cap="none" spc="0" normalizeH="0" baseline="0" noProof="0">
                          <a:ln>
                            <a:noFill/>
                          </a:ln>
                          <a:solidFill>
                            <a:schemeClr val="tx1"/>
                          </a:solidFill>
                          <a:effectLst/>
                          <a:uLnTx/>
                          <a:uFillTx/>
                          <a:latin typeface="+mn-lt"/>
                          <a:ea typeface="+mn-ea"/>
                          <a:cs typeface="+mn-cs"/>
                        </a:rPr>
                        <a:t>Spin up a DC in your Azure subscription.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Can sync with on-premises DCs if VPN or ExpressRoute is configured.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All familiar AD Group Policies can be used.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Virtual machines can be paused or stopped when needed to reduce costs.</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a:ln>
                            <a:noFill/>
                          </a:ln>
                          <a:solidFill>
                            <a:schemeClr val="tx1"/>
                          </a:solidFill>
                          <a:effectLst/>
                          <a:uLnTx/>
                          <a:uFillTx/>
                          <a:latin typeface="+mn-lt"/>
                          <a:ea typeface="+mn-ea"/>
                          <a:cs typeface="+mn-cs"/>
                        </a:rPr>
                        <a:t>Adds additional management of a VM and Active Directory in Azure. </a:t>
                      </a:r>
                    </a:p>
                    <a:p>
                      <a:pPr marL="315913" marR="0" lvl="0" indent="-185738" algn="l" defTabSz="932742" rtl="0" eaLnBrk="1" fontAlgn="auto" latinLnBrk="0" hangingPunct="1">
                        <a:lnSpc>
                          <a:spcPts val="16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691962828"/>
                  </a:ext>
                </a:extLst>
              </a:tr>
              <a:tr h="1014037">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chemeClr val="tx1"/>
                          </a:solidFill>
                          <a:effectLst/>
                          <a:uLnTx/>
                          <a:uFillTx/>
                          <a:latin typeface="+mn-lt"/>
                          <a:ea typeface="+mn-ea"/>
                          <a:cs typeface="+mn-cs"/>
                        </a:rPr>
                        <a:t>For cloud-based organizations, use Azure AD DS.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Great for test or isolated environments that do not need connectivity to on-premises resources.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AD will be your leading source for identities.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 DS will always be running resulting in a </a:t>
                      </a:r>
                      <a:r>
                        <a:rPr kumimoji="0" lang="en-US" sz="1400" b="1" i="0" u="none" strike="noStrike" kern="1200" cap="none" spc="0" normalizeH="0" baseline="0" noProof="0">
                          <a:ln>
                            <a:noFill/>
                          </a:ln>
                          <a:solidFill>
                            <a:schemeClr val="tx1"/>
                          </a:solidFill>
                          <a:effectLst/>
                          <a:uLnTx/>
                          <a:uFillTx/>
                          <a:latin typeface="+mn-lt"/>
                          <a:ea typeface="+mn-ea"/>
                          <a:cs typeface="+mn-cs"/>
                        </a:rPr>
                        <a:t>fixed charge per month. </a:t>
                      </a: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972142428"/>
                  </a:ext>
                </a:extLst>
              </a:tr>
              <a:tr h="1303012">
                <a:tc>
                  <a:txBody>
                    <a:bodyPr/>
                    <a:lstStyle/>
                    <a:p>
                      <a:pPr marL="0" marR="0" lvl="0" indent="0" algn="l" rtl="0" eaLnBrk="1" fontAlgn="auto" latinLnBrk="0" hangingPunct="1">
                        <a:lnSpc>
                          <a:spcPts val="1600"/>
                        </a:lnSpc>
                        <a:spcBef>
                          <a:spcPts val="600"/>
                        </a:spcBef>
                        <a:spcAft>
                          <a:spcPts val="0"/>
                        </a:spcAft>
                        <a:buFont typeface="Arial" panose="020B0604020202020204" pitchFamily="34" charset="0"/>
                        <a:buNone/>
                      </a:pPr>
                      <a:r>
                        <a:rPr kumimoji="0" lang="en-US" sz="1400" b="1" i="0" u="none" strike="noStrike" kern="1200" cap="none" spc="0" normalizeH="0" baseline="0" noProof="0">
                          <a:ln>
                            <a:noFill/>
                          </a:ln>
                          <a:solidFill>
                            <a:schemeClr val="tx1"/>
                          </a:solidFill>
                          <a:effectLst/>
                          <a:uLnTx/>
                          <a:uFillTx/>
                          <a:latin typeface="+mn-lt"/>
                          <a:ea typeface="+mn-ea"/>
                          <a:cs typeface="+mn-cs"/>
                        </a:rPr>
                        <a:t>For hybrid organizations, use VPN or ExpressRoute and make sure your on-premises DCs can be found in Azure.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Adds additional management of a VM and Active Directory in Azure. </a:t>
                      </a:r>
                    </a:p>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No AD DS or Domain Controller required</a:t>
                      </a:r>
                      <a:br>
                        <a:rPr kumimoji="0" lang="en-US" sz="1400" b="0" i="0" u="none" strike="noStrike" kern="1200" cap="none" spc="0" normalizeH="0" baseline="0" noProof="0">
                          <a:ln>
                            <a:noFill/>
                          </a:ln>
                          <a:solidFill>
                            <a:schemeClr val="tx1"/>
                          </a:solidFill>
                          <a:effectLst/>
                          <a:uLnTx/>
                          <a:uFillTx/>
                          <a:latin typeface="+mn-lt"/>
                          <a:ea typeface="+mn-ea"/>
                          <a:cs typeface="+mn-cs"/>
                        </a:rPr>
                      </a:br>
                      <a:r>
                        <a:rPr kumimoji="0" lang="en-US" sz="1400" b="0" i="0" u="none" strike="noStrike" kern="1200" cap="none" spc="0" normalizeH="0" baseline="0" noProof="0">
                          <a:ln>
                            <a:noFill/>
                          </a:ln>
                          <a:solidFill>
                            <a:schemeClr val="tx1"/>
                          </a:solidFill>
                          <a:effectLst/>
                          <a:uLnTx/>
                          <a:uFillTx/>
                          <a:latin typeface="+mn-lt"/>
                          <a:ea typeface="+mn-ea"/>
                          <a:cs typeface="+mn-cs"/>
                        </a:rPr>
                        <a:t>in Azure.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Latency could be increased adding delays during user authentication to VMs.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This assumes you have an on-premises environment.</a:t>
                      </a:r>
                    </a:p>
                    <a:p>
                      <a:pPr marL="130175"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758074237"/>
                  </a:ext>
                </a:extLst>
              </a:tr>
            </a:tbl>
          </a:graphicData>
        </a:graphic>
      </p:graphicFrame>
      <p:sp>
        <p:nvSpPr>
          <p:cNvPr id="7" name="Rectangle 6">
            <a:extLst>
              <a:ext uri="{FF2B5EF4-FFF2-40B4-BE49-F238E27FC236}">
                <a16:creationId xmlns:a16="http://schemas.microsoft.com/office/drawing/2014/main" id="{DCF3C6AF-680E-43A1-97F2-28F8298EB00D}"/>
              </a:ext>
            </a:extLst>
          </p:cNvPr>
          <p:cNvSpPr/>
          <p:nvPr/>
        </p:nvSpPr>
        <p:spPr bwMode="auto">
          <a:xfrm>
            <a:off x="1" y="488"/>
            <a:ext cx="12191999" cy="1802810"/>
          </a:xfrm>
          <a:prstGeom prst="rect">
            <a:avLst/>
          </a:prstGeom>
          <a:solidFill>
            <a:schemeClr val="accent1">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marL="0" marR="0" lvl="0" indent="0" algn="ctr" defTabSz="685643"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Semibold"/>
                <a:ea typeface="+mn-ea"/>
                <a:cs typeface="+mn-cs"/>
              </a:rPr>
              <a:t>Identity Strategies</a:t>
            </a:r>
          </a:p>
        </p:txBody>
      </p:sp>
      <p:cxnSp>
        <p:nvCxnSpPr>
          <p:cNvPr id="12" name="Straight Connector 11">
            <a:extLst>
              <a:ext uri="{FF2B5EF4-FFF2-40B4-BE49-F238E27FC236}">
                <a16:creationId xmlns:a16="http://schemas.microsoft.com/office/drawing/2014/main" id="{2F44CB14-6234-4D1C-BED9-F5385CC5C53B}"/>
              </a:ext>
            </a:extLst>
          </p:cNvPr>
          <p:cNvCxnSpPr>
            <a:cxnSpLocks/>
          </p:cNvCxnSpPr>
          <p:nvPr/>
        </p:nvCxnSpPr>
        <p:spPr>
          <a:xfrm>
            <a:off x="4061668" y="2848033"/>
            <a:ext cx="0" cy="3698751"/>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8" name="Rectangle 7">
            <a:extLst>
              <a:ext uri="{FF2B5EF4-FFF2-40B4-BE49-F238E27FC236}">
                <a16:creationId xmlns:a16="http://schemas.microsoft.com/office/drawing/2014/main" id="{AA68D823-D465-4303-81D2-214A9E1A38E4}"/>
              </a:ext>
            </a:extLst>
          </p:cNvPr>
          <p:cNvSpPr/>
          <p:nvPr/>
        </p:nvSpPr>
        <p:spPr bwMode="auto">
          <a:xfrm>
            <a:off x="3" y="1803298"/>
            <a:ext cx="12191996" cy="1068829"/>
          </a:xfrm>
          <a:prstGeom prst="rect">
            <a:avLst/>
          </a:prstGeom>
          <a:solidFill>
            <a:schemeClr val="accent1">
              <a:lumMod val="50000"/>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marL="0" marR="0" lvl="0" indent="0" algn="ctr" defTabSz="685643" rtl="0" eaLnBrk="1" fontAlgn="auto" latinLnBrk="0" hangingPunct="1">
              <a:lnSpc>
                <a:spcPct val="9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41" name="Straight Connector 40">
            <a:extLst>
              <a:ext uri="{FF2B5EF4-FFF2-40B4-BE49-F238E27FC236}">
                <a16:creationId xmlns:a16="http://schemas.microsoft.com/office/drawing/2014/main" id="{5944BFA8-F8C2-4CD3-9E9F-E4BE2553B237}"/>
              </a:ext>
            </a:extLst>
          </p:cNvPr>
          <p:cNvCxnSpPr>
            <a:cxnSpLocks/>
          </p:cNvCxnSpPr>
          <p:nvPr/>
        </p:nvCxnSpPr>
        <p:spPr>
          <a:xfrm>
            <a:off x="8102075" y="2872127"/>
            <a:ext cx="0" cy="3674657"/>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18" name="Straight Connector 17">
            <a:extLst>
              <a:ext uri="{FF2B5EF4-FFF2-40B4-BE49-F238E27FC236}">
                <a16:creationId xmlns:a16="http://schemas.microsoft.com/office/drawing/2014/main" id="{FA2BBE6B-4046-4D26-8B26-0545A86E6EC7}"/>
              </a:ext>
            </a:extLst>
          </p:cNvPr>
          <p:cNvCxnSpPr>
            <a:cxnSpLocks/>
          </p:cNvCxnSpPr>
          <p:nvPr/>
        </p:nvCxnSpPr>
        <p:spPr>
          <a:xfrm flipH="1">
            <a:off x="4065167" y="1803298"/>
            <a:ext cx="2" cy="1068829"/>
          </a:xfrm>
          <a:prstGeom prst="line">
            <a:avLst/>
          </a:prstGeom>
          <a:noFill/>
          <a:ln w="6350" cap="flat" cmpd="sng" algn="ctr">
            <a:solidFill>
              <a:schemeClr val="bg1"/>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F0213553-E30D-4CB5-9462-FFBBF90C246B}"/>
              </a:ext>
            </a:extLst>
          </p:cNvPr>
          <p:cNvCxnSpPr>
            <a:cxnSpLocks/>
          </p:cNvCxnSpPr>
          <p:nvPr/>
        </p:nvCxnSpPr>
        <p:spPr>
          <a:xfrm flipH="1">
            <a:off x="8103325" y="1803298"/>
            <a:ext cx="2" cy="1068829"/>
          </a:xfrm>
          <a:prstGeom prst="line">
            <a:avLst/>
          </a:prstGeom>
          <a:noFill/>
          <a:ln w="6350" cap="flat" cmpd="sng" algn="ctr">
            <a:solidFill>
              <a:schemeClr val="bg1"/>
            </a:solidFill>
            <a:prstDash val="solid"/>
            <a:headEnd type="none" w="med" len="med"/>
            <a:tailEnd type="none" w="med" len="med"/>
          </a:ln>
          <a:effectLst/>
        </p:spPr>
      </p:cxnSp>
      <p:sp>
        <p:nvSpPr>
          <p:cNvPr id="16" name="Rectangle 15">
            <a:extLst>
              <a:ext uri="{FF2B5EF4-FFF2-40B4-BE49-F238E27FC236}">
                <a16:creationId xmlns:a16="http://schemas.microsoft.com/office/drawing/2014/main" id="{6EE4218A-9507-4460-B082-3DEEC4253FED}"/>
              </a:ext>
            </a:extLst>
          </p:cNvPr>
          <p:cNvSpPr/>
          <p:nvPr/>
        </p:nvSpPr>
        <p:spPr bwMode="auto">
          <a:xfrm>
            <a:off x="784662" y="2239062"/>
            <a:ext cx="2410153"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Option </a:t>
            </a:r>
          </a:p>
        </p:txBody>
      </p:sp>
      <p:sp>
        <p:nvSpPr>
          <p:cNvPr id="17" name="Rectangle 16">
            <a:extLst>
              <a:ext uri="{FF2B5EF4-FFF2-40B4-BE49-F238E27FC236}">
                <a16:creationId xmlns:a16="http://schemas.microsoft.com/office/drawing/2014/main" id="{3977E5BB-7ADD-45FE-A7B6-6AA126579E62}"/>
              </a:ext>
            </a:extLst>
          </p:cNvPr>
          <p:cNvSpPr/>
          <p:nvPr/>
        </p:nvSpPr>
        <p:spPr bwMode="auto">
          <a:xfrm>
            <a:off x="8901091" y="2239062"/>
            <a:ext cx="2673101"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Cons </a:t>
            </a:r>
          </a:p>
        </p:txBody>
      </p:sp>
      <p:grpSp>
        <p:nvGrpSpPr>
          <p:cNvPr id="46" name="Group 45">
            <a:extLst>
              <a:ext uri="{FF2B5EF4-FFF2-40B4-BE49-F238E27FC236}">
                <a16:creationId xmlns:a16="http://schemas.microsoft.com/office/drawing/2014/main" id="{4C015477-EA67-498B-9EAA-748371806DE9}"/>
              </a:ext>
            </a:extLst>
          </p:cNvPr>
          <p:cNvGrpSpPr/>
          <p:nvPr/>
        </p:nvGrpSpPr>
        <p:grpSpPr>
          <a:xfrm>
            <a:off x="1445494" y="1320486"/>
            <a:ext cx="1073633" cy="925545"/>
            <a:chOff x="2553917" y="1346468"/>
            <a:chExt cx="1095162" cy="944104"/>
          </a:xfrm>
        </p:grpSpPr>
        <p:grpSp>
          <p:nvGrpSpPr>
            <p:cNvPr id="9" name="Group 8">
              <a:extLst>
                <a:ext uri="{FF2B5EF4-FFF2-40B4-BE49-F238E27FC236}">
                  <a16:creationId xmlns:a16="http://schemas.microsoft.com/office/drawing/2014/main" id="{C27FD43C-CF00-4DF0-87C3-2083AF02E021}"/>
                </a:ext>
              </a:extLst>
            </p:cNvPr>
            <p:cNvGrpSpPr/>
            <p:nvPr/>
          </p:nvGrpSpPr>
          <p:grpSpPr>
            <a:xfrm>
              <a:off x="2553917" y="1346468"/>
              <a:ext cx="1095162" cy="944104"/>
              <a:chOff x="898051" y="1744865"/>
              <a:chExt cx="1169574" cy="1008252"/>
            </a:xfrm>
          </p:grpSpPr>
          <p:sp>
            <p:nvSpPr>
              <p:cNvPr id="10" name="Hexagon 9">
                <a:extLst>
                  <a:ext uri="{FF2B5EF4-FFF2-40B4-BE49-F238E27FC236}">
                    <a16:creationId xmlns:a16="http://schemas.microsoft.com/office/drawing/2014/main" id="{15381A00-CECC-4C9A-9CC1-C607D0648090}"/>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8BB2A160-3DCE-44BC-BB6C-D2C3056DDAE9}"/>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D62EFCB-6B73-41D5-875D-4C01D220B47C}"/>
                </a:ext>
              </a:extLst>
            </p:cNvPr>
            <p:cNvGrpSpPr/>
            <p:nvPr/>
          </p:nvGrpSpPr>
          <p:grpSpPr>
            <a:xfrm>
              <a:off x="2715164" y="1636154"/>
              <a:ext cx="737566" cy="307319"/>
              <a:chOff x="6685227" y="3335602"/>
              <a:chExt cx="754380" cy="314325"/>
            </a:xfrm>
          </p:grpSpPr>
          <p:sp>
            <p:nvSpPr>
              <p:cNvPr id="20" name="Freeform: Shape 19">
                <a:extLst>
                  <a:ext uri="{FF2B5EF4-FFF2-40B4-BE49-F238E27FC236}">
                    <a16:creationId xmlns:a16="http://schemas.microsoft.com/office/drawing/2014/main" id="{081BF0A4-BB42-4978-B87E-3B89514C84B0}"/>
                  </a:ext>
                </a:extLst>
              </p:cNvPr>
              <p:cNvSpPr/>
              <p:nvPr/>
            </p:nvSpPr>
            <p:spPr>
              <a:xfrm>
                <a:off x="6896682" y="3335602"/>
                <a:ext cx="333375" cy="295275"/>
              </a:xfrm>
              <a:custGeom>
                <a:avLst/>
                <a:gdLst>
                  <a:gd name="connsiteX0" fmla="*/ 109273 w 333375"/>
                  <a:gd name="connsiteY0" fmla="*/ 145468 h 295275"/>
                  <a:gd name="connsiteX1" fmla="*/ 168328 w 333375"/>
                  <a:gd name="connsiteY1" fmla="*/ 82603 h 295275"/>
                  <a:gd name="connsiteX2" fmla="*/ 227383 w 333375"/>
                  <a:gd name="connsiteY2" fmla="*/ 145468 h 295275"/>
                  <a:gd name="connsiteX3" fmla="*/ 168328 w 333375"/>
                  <a:gd name="connsiteY3" fmla="*/ 208333 h 295275"/>
                  <a:gd name="connsiteX4" fmla="*/ 109273 w 333375"/>
                  <a:gd name="connsiteY4" fmla="*/ 145468 h 295275"/>
                  <a:gd name="connsiteX5" fmla="*/ 109273 w 333375"/>
                  <a:gd name="connsiteY5" fmla="*/ 145468 h 295275"/>
                  <a:gd name="connsiteX6" fmla="*/ 109273 w 333375"/>
                  <a:gd name="connsiteY6" fmla="*/ 145468 h 295275"/>
                  <a:gd name="connsiteX7" fmla="*/ 109273 w 333375"/>
                  <a:gd name="connsiteY7" fmla="*/ 145468 h 295275"/>
                  <a:gd name="connsiteX8" fmla="*/ 253100 w 333375"/>
                  <a:gd name="connsiteY8" fmla="*/ 295010 h 295275"/>
                  <a:gd name="connsiteX9" fmla="*/ 168328 w 333375"/>
                  <a:gd name="connsiteY9" fmla="*/ 209285 h 295275"/>
                  <a:gd name="connsiteX10" fmla="*/ 85460 w 333375"/>
                  <a:gd name="connsiteY10" fmla="*/ 295010 h 295275"/>
                  <a:gd name="connsiteX11" fmla="*/ 58790 w 333375"/>
                  <a:gd name="connsiteY11" fmla="*/ 85460 h 295275"/>
                  <a:gd name="connsiteX12" fmla="*/ 95938 w 333375"/>
                  <a:gd name="connsiteY12" fmla="*/ 46408 h 295275"/>
                  <a:gd name="connsiteX13" fmla="*/ 58790 w 333375"/>
                  <a:gd name="connsiteY13" fmla="*/ 7355 h 295275"/>
                  <a:gd name="connsiteX14" fmla="*/ 21643 w 333375"/>
                  <a:gd name="connsiteY14" fmla="*/ 46408 h 295275"/>
                  <a:gd name="connsiteX15" fmla="*/ 58790 w 333375"/>
                  <a:gd name="connsiteY15" fmla="*/ 85460 h 295275"/>
                  <a:gd name="connsiteX16" fmla="*/ 58790 w 333375"/>
                  <a:gd name="connsiteY16" fmla="*/ 85460 h 295275"/>
                  <a:gd name="connsiteX17" fmla="*/ 58790 w 333375"/>
                  <a:gd name="connsiteY17" fmla="*/ 85460 h 295275"/>
                  <a:gd name="connsiteX18" fmla="*/ 58790 w 333375"/>
                  <a:gd name="connsiteY18" fmla="*/ 85460 h 295275"/>
                  <a:gd name="connsiteX19" fmla="*/ 109273 w 333375"/>
                  <a:gd name="connsiteY19" fmla="*/ 131180 h 295275"/>
                  <a:gd name="connsiteX20" fmla="*/ 58790 w 333375"/>
                  <a:gd name="connsiteY20" fmla="*/ 88318 h 295275"/>
                  <a:gd name="connsiteX21" fmla="*/ 7355 w 333375"/>
                  <a:gd name="connsiteY21" fmla="*/ 140705 h 295275"/>
                  <a:gd name="connsiteX22" fmla="*/ 278818 w 333375"/>
                  <a:gd name="connsiteY22" fmla="*/ 85460 h 295275"/>
                  <a:gd name="connsiteX23" fmla="*/ 315965 w 333375"/>
                  <a:gd name="connsiteY23" fmla="*/ 46408 h 295275"/>
                  <a:gd name="connsiteX24" fmla="*/ 278818 w 333375"/>
                  <a:gd name="connsiteY24" fmla="*/ 7355 h 295275"/>
                  <a:gd name="connsiteX25" fmla="*/ 241670 w 333375"/>
                  <a:gd name="connsiteY25" fmla="*/ 46408 h 295275"/>
                  <a:gd name="connsiteX26" fmla="*/ 278818 w 333375"/>
                  <a:gd name="connsiteY26" fmla="*/ 85460 h 295275"/>
                  <a:gd name="connsiteX27" fmla="*/ 278818 w 333375"/>
                  <a:gd name="connsiteY27" fmla="*/ 85460 h 295275"/>
                  <a:gd name="connsiteX28" fmla="*/ 278818 w 333375"/>
                  <a:gd name="connsiteY28" fmla="*/ 85460 h 295275"/>
                  <a:gd name="connsiteX29" fmla="*/ 278818 w 333375"/>
                  <a:gd name="connsiteY29" fmla="*/ 85460 h 295275"/>
                  <a:gd name="connsiteX30" fmla="*/ 331205 w 333375"/>
                  <a:gd name="connsiteY30" fmla="*/ 140705 h 295275"/>
                  <a:gd name="connsiteX31" fmla="*/ 279770 w 333375"/>
                  <a:gd name="connsiteY31" fmla="*/ 88318 h 295275"/>
                  <a:gd name="connsiteX32" fmla="*/ 228335 w 333375"/>
                  <a:gd name="connsiteY32" fmla="*/ 13118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375" h="295275">
                    <a:moveTo>
                      <a:pt x="109273" y="145468"/>
                    </a:moveTo>
                    <a:cubicBezTo>
                      <a:pt x="109273" y="111178"/>
                      <a:pt x="135943" y="82603"/>
                      <a:pt x="168328" y="82603"/>
                    </a:cubicBezTo>
                    <a:cubicBezTo>
                      <a:pt x="201665" y="82603"/>
                      <a:pt x="227383" y="111178"/>
                      <a:pt x="227383" y="145468"/>
                    </a:cubicBezTo>
                    <a:cubicBezTo>
                      <a:pt x="227383" y="179758"/>
                      <a:pt x="200713" y="208333"/>
                      <a:pt x="168328" y="208333"/>
                    </a:cubicBezTo>
                    <a:cubicBezTo>
                      <a:pt x="135943" y="208333"/>
                      <a:pt x="109273" y="179758"/>
                      <a:pt x="109273" y="145468"/>
                    </a:cubicBezTo>
                    <a:lnTo>
                      <a:pt x="109273" y="145468"/>
                    </a:lnTo>
                    <a:lnTo>
                      <a:pt x="109273" y="145468"/>
                    </a:lnTo>
                    <a:lnTo>
                      <a:pt x="109273" y="145468"/>
                    </a:lnTo>
                    <a:close/>
                    <a:moveTo>
                      <a:pt x="253100" y="295010"/>
                    </a:moveTo>
                    <a:cubicBezTo>
                      <a:pt x="253100" y="247385"/>
                      <a:pt x="215953" y="209285"/>
                      <a:pt x="168328" y="209285"/>
                    </a:cubicBezTo>
                    <a:cubicBezTo>
                      <a:pt x="122608" y="209285"/>
                      <a:pt x="85460" y="248338"/>
                      <a:pt x="85460" y="295010"/>
                    </a:cubicBezTo>
                    <a:moveTo>
                      <a:pt x="58790" y="85460"/>
                    </a:moveTo>
                    <a:cubicBezTo>
                      <a:pt x="79745" y="85460"/>
                      <a:pt x="95938" y="68315"/>
                      <a:pt x="95938" y="46408"/>
                    </a:cubicBezTo>
                    <a:cubicBezTo>
                      <a:pt x="95938" y="25453"/>
                      <a:pt x="78793" y="7355"/>
                      <a:pt x="58790" y="7355"/>
                    </a:cubicBezTo>
                    <a:cubicBezTo>
                      <a:pt x="37835" y="7355"/>
                      <a:pt x="21643" y="24500"/>
                      <a:pt x="21643" y="46408"/>
                    </a:cubicBezTo>
                    <a:cubicBezTo>
                      <a:pt x="20690" y="68315"/>
                      <a:pt x="37835" y="85460"/>
                      <a:pt x="58790" y="85460"/>
                    </a:cubicBezTo>
                    <a:lnTo>
                      <a:pt x="58790" y="85460"/>
                    </a:lnTo>
                    <a:lnTo>
                      <a:pt x="58790" y="85460"/>
                    </a:lnTo>
                    <a:lnTo>
                      <a:pt x="58790" y="85460"/>
                    </a:lnTo>
                    <a:close/>
                    <a:moveTo>
                      <a:pt x="109273" y="131180"/>
                    </a:moveTo>
                    <a:cubicBezTo>
                      <a:pt x="104510" y="106415"/>
                      <a:pt x="83555" y="88318"/>
                      <a:pt x="58790" y="88318"/>
                    </a:cubicBezTo>
                    <a:cubicBezTo>
                      <a:pt x="30215" y="88318"/>
                      <a:pt x="7355" y="113083"/>
                      <a:pt x="7355" y="140705"/>
                    </a:cubicBezTo>
                    <a:moveTo>
                      <a:pt x="278818" y="85460"/>
                    </a:moveTo>
                    <a:cubicBezTo>
                      <a:pt x="299773" y="85460"/>
                      <a:pt x="315965" y="68315"/>
                      <a:pt x="315965" y="46408"/>
                    </a:cubicBezTo>
                    <a:cubicBezTo>
                      <a:pt x="315965" y="25453"/>
                      <a:pt x="298820" y="7355"/>
                      <a:pt x="278818" y="7355"/>
                    </a:cubicBezTo>
                    <a:cubicBezTo>
                      <a:pt x="258815" y="7355"/>
                      <a:pt x="241670" y="24500"/>
                      <a:pt x="241670" y="46408"/>
                    </a:cubicBezTo>
                    <a:cubicBezTo>
                      <a:pt x="241670" y="68315"/>
                      <a:pt x="258815" y="85460"/>
                      <a:pt x="278818" y="85460"/>
                    </a:cubicBezTo>
                    <a:lnTo>
                      <a:pt x="278818" y="85460"/>
                    </a:lnTo>
                    <a:lnTo>
                      <a:pt x="278818" y="85460"/>
                    </a:lnTo>
                    <a:lnTo>
                      <a:pt x="278818" y="85460"/>
                    </a:lnTo>
                    <a:close/>
                    <a:moveTo>
                      <a:pt x="331205" y="140705"/>
                    </a:moveTo>
                    <a:cubicBezTo>
                      <a:pt x="331205" y="111178"/>
                      <a:pt x="308345" y="88318"/>
                      <a:pt x="279770" y="88318"/>
                    </a:cubicBezTo>
                    <a:cubicBezTo>
                      <a:pt x="254053" y="88318"/>
                      <a:pt x="233098" y="106415"/>
                      <a:pt x="228335" y="13118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A9794F2-EE1E-45FC-92A1-B501A0FF36D5}"/>
                  </a:ext>
                </a:extLst>
              </p:cNvPr>
              <p:cNvSpPr/>
              <p:nvPr/>
            </p:nvSpPr>
            <p:spPr>
              <a:xfrm>
                <a:off x="6805242" y="3468952"/>
                <a:ext cx="514350" cy="180975"/>
              </a:xfrm>
              <a:custGeom>
                <a:avLst/>
                <a:gdLst>
                  <a:gd name="connsiteX0" fmla="*/ 424550 w 514350"/>
                  <a:gd name="connsiteY0" fmla="*/ 7355 h 180975"/>
                  <a:gd name="connsiteX1" fmla="*/ 510275 w 514350"/>
                  <a:gd name="connsiteY1" fmla="*/ 78793 h 180975"/>
                  <a:gd name="connsiteX2" fmla="*/ 258815 w 514350"/>
                  <a:gd name="connsiteY2" fmla="*/ 174043 h 180975"/>
                  <a:gd name="connsiteX3" fmla="*/ 7355 w 514350"/>
                  <a:gd name="connsiteY3" fmla="*/ 78793 h 180975"/>
                  <a:gd name="connsiteX4" fmla="*/ 94985 w 514350"/>
                  <a:gd name="connsiteY4" fmla="*/ 7355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80975">
                    <a:moveTo>
                      <a:pt x="424550" y="7355"/>
                    </a:moveTo>
                    <a:cubicBezTo>
                      <a:pt x="477890" y="24500"/>
                      <a:pt x="510275" y="50218"/>
                      <a:pt x="510275" y="78793"/>
                    </a:cubicBezTo>
                    <a:cubicBezTo>
                      <a:pt x="510275" y="130228"/>
                      <a:pt x="397880" y="174043"/>
                      <a:pt x="258815" y="174043"/>
                    </a:cubicBezTo>
                    <a:cubicBezTo>
                      <a:pt x="119750" y="174043"/>
                      <a:pt x="7355" y="132133"/>
                      <a:pt x="7355" y="78793"/>
                    </a:cubicBezTo>
                    <a:cubicBezTo>
                      <a:pt x="7355" y="50218"/>
                      <a:pt x="41645" y="24500"/>
                      <a:pt x="94985" y="735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9632419-DC2F-43FF-9AEC-2818D387A9EA}"/>
                  </a:ext>
                </a:extLst>
              </p:cNvPr>
              <p:cNvSpPr/>
              <p:nvPr/>
            </p:nvSpPr>
            <p:spPr>
              <a:xfrm>
                <a:off x="6685227" y="3501337"/>
                <a:ext cx="114300" cy="47625"/>
              </a:xfrm>
              <a:custGeom>
                <a:avLst/>
                <a:gdLst>
                  <a:gd name="connsiteX0" fmla="*/ 37835 w 114300"/>
                  <a:gd name="connsiteY0" fmla="*/ 7355 h 47625"/>
                  <a:gd name="connsiteX1" fmla="*/ 7355 w 114300"/>
                  <a:gd name="connsiteY1" fmla="*/ 42598 h 47625"/>
                  <a:gd name="connsiteX2" fmla="*/ 111178 w 114300"/>
                  <a:gd name="connsiteY2" fmla="*/ 42598 h 47625"/>
                </a:gdLst>
                <a:ahLst/>
                <a:cxnLst>
                  <a:cxn ang="0">
                    <a:pos x="connsiteX0" y="connsiteY0"/>
                  </a:cxn>
                  <a:cxn ang="0">
                    <a:pos x="connsiteX1" y="connsiteY1"/>
                  </a:cxn>
                  <a:cxn ang="0">
                    <a:pos x="connsiteX2" y="connsiteY2"/>
                  </a:cxn>
                </a:cxnLst>
                <a:rect l="l" t="t" r="r" b="b"/>
                <a:pathLst>
                  <a:path w="114300" h="47625">
                    <a:moveTo>
                      <a:pt x="37835" y="7355"/>
                    </a:moveTo>
                    <a:lnTo>
                      <a:pt x="7355" y="42598"/>
                    </a:lnTo>
                    <a:lnTo>
                      <a:pt x="111178" y="425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DF1EB90-2B80-405E-8C5A-98CF1D598951}"/>
                  </a:ext>
                </a:extLst>
              </p:cNvPr>
              <p:cNvSpPr/>
              <p:nvPr/>
            </p:nvSpPr>
            <p:spPr>
              <a:xfrm>
                <a:off x="7325307" y="3536579"/>
                <a:ext cx="114300" cy="38100"/>
              </a:xfrm>
              <a:custGeom>
                <a:avLst/>
                <a:gdLst>
                  <a:gd name="connsiteX0" fmla="*/ 79745 w 114300"/>
                  <a:gd name="connsiteY0" fmla="*/ 39740 h 38100"/>
                  <a:gd name="connsiteX1" fmla="*/ 111178 w 114300"/>
                  <a:gd name="connsiteY1" fmla="*/ 7355 h 38100"/>
                  <a:gd name="connsiteX2" fmla="*/ 7355 w 114300"/>
                  <a:gd name="connsiteY2" fmla="*/ 7355 h 38100"/>
                </a:gdLst>
                <a:ahLst/>
                <a:cxnLst>
                  <a:cxn ang="0">
                    <a:pos x="connsiteX0" y="connsiteY0"/>
                  </a:cxn>
                  <a:cxn ang="0">
                    <a:pos x="connsiteX1" y="connsiteY1"/>
                  </a:cxn>
                  <a:cxn ang="0">
                    <a:pos x="connsiteX2" y="connsiteY2"/>
                  </a:cxn>
                </a:cxnLst>
                <a:rect l="l" t="t" r="r" b="b"/>
                <a:pathLst>
                  <a:path w="114300" h="38100">
                    <a:moveTo>
                      <a:pt x="79745" y="39740"/>
                    </a:moveTo>
                    <a:lnTo>
                      <a:pt x="111178" y="7355"/>
                    </a:lnTo>
                    <a:lnTo>
                      <a:pt x="7355" y="735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47" name="Rectangle 46">
            <a:extLst>
              <a:ext uri="{FF2B5EF4-FFF2-40B4-BE49-F238E27FC236}">
                <a16:creationId xmlns:a16="http://schemas.microsoft.com/office/drawing/2014/main" id="{88334C9C-9426-4825-986D-E3F010A569DA}"/>
              </a:ext>
            </a:extLst>
          </p:cNvPr>
          <p:cNvSpPr/>
          <p:nvPr/>
        </p:nvSpPr>
        <p:spPr bwMode="auto">
          <a:xfrm>
            <a:off x="4895408" y="2239062"/>
            <a:ext cx="2410153"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Pros</a:t>
            </a:r>
          </a:p>
        </p:txBody>
      </p:sp>
      <p:grpSp>
        <p:nvGrpSpPr>
          <p:cNvPr id="13" name="Group 12">
            <a:extLst>
              <a:ext uri="{FF2B5EF4-FFF2-40B4-BE49-F238E27FC236}">
                <a16:creationId xmlns:a16="http://schemas.microsoft.com/office/drawing/2014/main" id="{8B54DBB6-E329-478C-BE02-11C38D923F86}"/>
              </a:ext>
            </a:extLst>
          </p:cNvPr>
          <p:cNvGrpSpPr/>
          <p:nvPr/>
        </p:nvGrpSpPr>
        <p:grpSpPr>
          <a:xfrm>
            <a:off x="5565716" y="1320486"/>
            <a:ext cx="1073633" cy="925545"/>
            <a:chOff x="898051" y="1744865"/>
            <a:chExt cx="1169574" cy="1008252"/>
          </a:xfrm>
        </p:grpSpPr>
        <p:sp>
          <p:nvSpPr>
            <p:cNvPr id="14" name="Hexagon 13">
              <a:extLst>
                <a:ext uri="{FF2B5EF4-FFF2-40B4-BE49-F238E27FC236}">
                  <a16:creationId xmlns:a16="http://schemas.microsoft.com/office/drawing/2014/main" id="{C3484E45-BAA4-49D0-905B-273FDCA66F8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FF9B8211-9B05-49EA-A3F4-91D4C04B82D6}"/>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grpSp>
        <p:nvGrpSpPr>
          <p:cNvPr id="50" name="Group 49">
            <a:extLst>
              <a:ext uri="{FF2B5EF4-FFF2-40B4-BE49-F238E27FC236}">
                <a16:creationId xmlns:a16="http://schemas.microsoft.com/office/drawing/2014/main" id="{31988A5A-96AB-4F09-A620-7F910634771D}"/>
              </a:ext>
            </a:extLst>
          </p:cNvPr>
          <p:cNvGrpSpPr/>
          <p:nvPr/>
        </p:nvGrpSpPr>
        <p:grpSpPr>
          <a:xfrm>
            <a:off x="9685938" y="1320486"/>
            <a:ext cx="1073633" cy="925545"/>
            <a:chOff x="898051" y="1744865"/>
            <a:chExt cx="1169574" cy="1008252"/>
          </a:xfrm>
        </p:grpSpPr>
        <p:sp>
          <p:nvSpPr>
            <p:cNvPr id="57" name="Hexagon 56">
              <a:extLst>
                <a:ext uri="{FF2B5EF4-FFF2-40B4-BE49-F238E27FC236}">
                  <a16:creationId xmlns:a16="http://schemas.microsoft.com/office/drawing/2014/main" id="{DAF4864E-AC54-450F-92DB-71B23F43DD6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AA2CB2F7-E2DF-468C-950E-112AFF271FA5}"/>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891301" y="1528926"/>
            <a:ext cx="409399" cy="35857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60"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10008421" y="1620920"/>
            <a:ext cx="412310" cy="35857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4272457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277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3190028"/>
        </p:xfrm>
        <a:graphic>
          <a:graphicData uri="http://schemas.openxmlformats.org/drawingml/2006/table">
            <a:tbl>
              <a:tblPr firstRow="1" firstCol="1" bandRow="1">
                <a:tableStyleId>{5C22544A-7EE6-4342-B048-85BDC9FD1C3A}</a:tableStyleId>
              </a:tblPr>
              <a:tblGrid>
                <a:gridCol w="1378924">
                  <a:extLst>
                    <a:ext uri="{9D8B030D-6E8A-4147-A177-3AD203B41FA5}">
                      <a16:colId xmlns:a16="http://schemas.microsoft.com/office/drawing/2014/main" val="2809098465"/>
                    </a:ext>
                  </a:extLst>
                </a:gridCol>
                <a:gridCol w="1940767">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400" b="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88774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3085312"/>
            <a:ext cx="5573067" cy="525004"/>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Network must route to a Windows Server Active</a:t>
            </a:r>
            <a:b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949988"/>
            <a:ext cx="5553525" cy="525004"/>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824626"/>
            <a:ext cx="5449909" cy="30776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780152"/>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820495"/>
            <a:ext cx="11727357" cy="3506684"/>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88774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711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1AF0E-6420-4C15-A0D4-E085FD50E4E4}"/>
              </a:ext>
            </a:extLst>
          </p:cNvPr>
          <p:cNvSpPr>
            <a:spLocks noGrp="1"/>
          </p:cNvSpPr>
          <p:nvPr>
            <p:ph type="title"/>
          </p:nvPr>
        </p:nvSpPr>
        <p:spPr/>
        <p:txBody>
          <a:bodyPr/>
          <a:lstStyle/>
          <a:p>
            <a:r>
              <a:rPr lang="en-US" dirty="0"/>
              <a:t>Credentials required</a:t>
            </a:r>
          </a:p>
        </p:txBody>
      </p:sp>
      <p:pic>
        <p:nvPicPr>
          <p:cNvPr id="1026" name="Picture 2" descr="https://gxcuf89792.i.lithium.com/t5/image/serverpage/image-id/100601i362E6CE0D3AAE33E/image-size/large?v=1.0&amp;px=999">
            <a:extLst>
              <a:ext uri="{FF2B5EF4-FFF2-40B4-BE49-F238E27FC236}">
                <a16:creationId xmlns:a16="http://schemas.microsoft.com/office/drawing/2014/main" id="{7919EB1B-D83C-4437-9EC2-315D0D363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84" y="1549237"/>
            <a:ext cx="10928433" cy="443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260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IKeI2XQLNY2f_ZlK22XVY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3T9GVQm7imzTX9g_oaoAm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6TwMKmt1.8NEb.GMeqrnH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_t5bnef_ERt5xiJGyKyz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V_lFM5FSMxGAEY8fq_nhM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2voQtoPeeM9PSAkgWZ9y5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v9TnIkc3VVYK3C6EGqndp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uA.CcQhRbX7cy3gvMB9OG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sFSz4RN9SJ3xbVmix1oD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uNp3kKG_Bv8TSpKYoqz7q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vFUH9y4VRz_6zS5xGZbCn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O6onkzdFn8W6EmDarpvR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_SOUiRbMIpkwET8PSRtv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vKrDf9djws_qmUxeqwP0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wVwIHW3LYqjS.74XXkSRG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AK5PfEJhVEISQNXwD6SN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dYL5esAiWctHyC1NYYk9S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jc5qexEBR3Wa5HqRl7.Nx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IUMqGo6o6tmreCAql5QrU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13.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4.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5.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16.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17.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1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203_Microsoft_Ignite_Template">
  <a:themeElements>
    <a:clrScheme name="Custom 18">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9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9.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904B3114F65E478F8161C432D8AA5F" ma:contentTypeVersion="11" ma:contentTypeDescription="Create a new document." ma:contentTypeScope="" ma:versionID="de9869b854cd0104ff5ff03b48280ffd">
  <xsd:schema xmlns:xsd="http://www.w3.org/2001/XMLSchema" xmlns:xs="http://www.w3.org/2001/XMLSchema" xmlns:p="http://schemas.microsoft.com/office/2006/metadata/properties" xmlns:ns2="63da241b-e6ae-4f54-a3a2-3ccbb622fb9d" xmlns:ns3="1e9410ce-35a7-49b8-83e4-b61544872e3a" targetNamespace="http://schemas.microsoft.com/office/2006/metadata/properties" ma:root="true" ma:fieldsID="6be0d58a03103768955939a54842570e" ns2:_="" ns3:_="">
    <xsd:import namespace="63da241b-e6ae-4f54-a3a2-3ccbb622fb9d"/>
    <xsd:import namespace="1e9410ce-35a7-49b8-83e4-b61544872e3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da241b-e6ae-4f54-a3a2-3ccbb622f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9410ce-35a7-49b8-83e4-b61544872e3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1B21FF-2A09-41EB-AD39-73EAB8F7A6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da241b-e6ae-4f54-a3a2-3ccbb622fb9d"/>
    <ds:schemaRef ds:uri="1e9410ce-35a7-49b8-83e4-b61544872e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D2DBF1-D513-482B-AB1D-0E0511A5B69E}">
  <ds:schemaRefs>
    <ds:schemaRef ds:uri="http://schemas.microsoft.com/sharepoint/v3/contenttype/forms"/>
  </ds:schemaRefs>
</ds:datastoreItem>
</file>

<file path=customXml/itemProps3.xml><?xml version="1.0" encoding="utf-8"?>
<ds:datastoreItem xmlns:ds="http://schemas.openxmlformats.org/officeDocument/2006/customXml" ds:itemID="{4BD81E86-8259-41D6-AACE-DFAA45A958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851</TotalTime>
  <Words>6117</Words>
  <Application>Microsoft Office PowerPoint</Application>
  <PresentationFormat>Widescreen</PresentationFormat>
  <Paragraphs>1084</Paragraphs>
  <Slides>59</Slides>
  <Notes>44</Notes>
  <HiddenSlides>1</HiddenSlides>
  <MMClips>0</MMClips>
  <ScaleCrop>false</ScaleCrop>
  <HeadingPairs>
    <vt:vector size="8" baseType="variant">
      <vt:variant>
        <vt:lpstr>Fonts Used</vt:lpstr>
      </vt:variant>
      <vt:variant>
        <vt:i4>17</vt:i4>
      </vt:variant>
      <vt:variant>
        <vt:lpstr>Theme</vt:lpstr>
      </vt:variant>
      <vt:variant>
        <vt:i4>19</vt:i4>
      </vt:variant>
      <vt:variant>
        <vt:lpstr>Embedded OLE Servers</vt:lpstr>
      </vt:variant>
      <vt:variant>
        <vt:i4>1</vt:i4>
      </vt:variant>
      <vt:variant>
        <vt:lpstr>Slide Titles</vt:lpstr>
      </vt:variant>
      <vt:variant>
        <vt:i4>59</vt:i4>
      </vt:variant>
    </vt:vector>
  </HeadingPairs>
  <TitlesOfParts>
    <vt:vector size="96" baseType="lpstr">
      <vt:lpstr>Arial</vt:lpstr>
      <vt:lpstr>Book Antiqua</vt:lpstr>
      <vt:lpstr>Calibri</vt:lpstr>
      <vt:lpstr>Calibri Light</vt:lpstr>
      <vt:lpstr>Century Gothic</vt:lpstr>
      <vt:lpstr>Consolas</vt:lpstr>
      <vt:lpstr>Courier New</vt:lpstr>
      <vt:lpstr>Helvetica Neue</vt:lpstr>
      <vt:lpstr>Helvetica Neue Light</vt:lpstr>
      <vt:lpstr>Helvetica Neue Medium</vt:lpstr>
      <vt:lpstr>Segoe MDL2 Assets</vt:lpstr>
      <vt:lpstr>Segoe Pro Semibold</vt:lpstr>
      <vt:lpstr>Segoe UI</vt:lpstr>
      <vt:lpstr>Segoe UI Light</vt:lpstr>
      <vt:lpstr>Segoe UI Semibold</vt:lpstr>
      <vt:lpstr>Segoe UI Semilight</vt:lpstr>
      <vt:lpstr>Wingdings</vt:lpstr>
      <vt:lpstr>Office Theme</vt:lpstr>
      <vt:lpstr>9-51027_Microsoft_Ready_Template</vt:lpstr>
      <vt:lpstr>5-50203_Microsoft_Ignite_Template</vt:lpstr>
      <vt:lpstr>1_Microsoft 365 PPT Template - 2018</vt:lpstr>
      <vt:lpstr>1_5-50203_Microsoft_Ignite_Template</vt:lpstr>
      <vt:lpstr>Microsoft 365 PPT Template - 2018</vt:lpstr>
      <vt:lpstr>9_7-30269_Server &amp; Tools Business_16x9</vt:lpstr>
      <vt:lpstr>2_5-50203_Microsoft_Ignite_Template</vt:lpstr>
      <vt:lpstr>1_9-51052_Microsoft_Ready_Template_Light</vt:lpstr>
      <vt:lpstr>9-51052_Microsoft_Ready_Template_Light</vt:lpstr>
      <vt:lpstr>2_Office Theme</vt:lpstr>
      <vt:lpstr>White Template</vt:lpstr>
      <vt:lpstr>9-51052_Microsoft_Inspire_Template_Light</vt:lpstr>
      <vt:lpstr>3_5-50203_Microsoft_Ignite_Template</vt:lpstr>
      <vt:lpstr>1_WHITE TEMPLATE</vt:lpstr>
      <vt:lpstr>2_White Template</vt:lpstr>
      <vt:lpstr>3_White Template</vt:lpstr>
      <vt:lpstr>1_Office Theme</vt:lpstr>
      <vt:lpstr>1_9-51027_Microsoft_Ready_Template</vt:lpstr>
      <vt:lpstr>think-cell Slide</vt:lpstr>
      <vt:lpstr>PowerPoint Presentation</vt:lpstr>
      <vt:lpstr>PowerPoint Presentation</vt:lpstr>
      <vt:lpstr>PowerPoint Presentation</vt:lpstr>
      <vt:lpstr>WVD Object Model</vt:lpstr>
      <vt:lpstr>PowerPoint Presentation</vt:lpstr>
      <vt:lpstr>Azure Infrastructure Requirements</vt:lpstr>
      <vt:lpstr>PowerPoint Presentation</vt:lpstr>
      <vt:lpstr>Network Requirements and Considerations</vt:lpstr>
      <vt:lpstr>Credentials required</vt:lpstr>
      <vt:lpstr>Azure AD Authentication</vt:lpstr>
      <vt:lpstr>User Connection Flow</vt:lpstr>
      <vt:lpstr>Improved Isolation: Reverse Connect</vt:lpstr>
      <vt:lpstr>Storage in WVD </vt:lpstr>
      <vt:lpstr>PowerPoint Presentation</vt:lpstr>
      <vt:lpstr>PowerPoint Presentation</vt:lpstr>
      <vt:lpstr>Load Balancing</vt:lpstr>
      <vt:lpstr>Load Balancing Methods  </vt:lpstr>
      <vt:lpstr>Load Balancing</vt:lpstr>
      <vt:lpstr>FSLogix</vt:lpstr>
      <vt:lpstr>PowerPoint Presentation</vt:lpstr>
      <vt:lpstr>PowerPoint Presentation</vt:lpstr>
      <vt:lpstr>PowerPoint Presentation</vt:lpstr>
      <vt:lpstr>Cutting Edge Technology</vt:lpstr>
      <vt:lpstr>Cutting Edge Technology</vt:lpstr>
      <vt:lpstr>Cutting Edge Technology</vt:lpstr>
      <vt:lpstr>Cutting Edge Technology</vt:lpstr>
      <vt:lpstr>Implementation Guidance – Infrastructure Management</vt:lpstr>
      <vt:lpstr>Monitoring &amp; Diagnostics</vt:lpstr>
      <vt:lpstr>WVD Deployment and management options</vt:lpstr>
      <vt:lpstr>Master Image Management</vt:lpstr>
      <vt:lpstr>Performance guidance</vt:lpstr>
      <vt:lpstr>Patch Management</vt:lpstr>
      <vt:lpstr>Profile Management</vt:lpstr>
      <vt:lpstr>Performance guidance</vt:lpstr>
      <vt:lpstr>WVD Security</vt:lpstr>
      <vt:lpstr>PowerPoint Presentation</vt:lpstr>
      <vt:lpstr>Enhanced Security with Simplified Management</vt:lpstr>
      <vt:lpstr>Azure AD security services are readily available</vt:lpstr>
      <vt:lpstr>The attack surface is reduced, compared to on-prem</vt:lpstr>
      <vt:lpstr>Granular access control enables role-based administration</vt:lpstr>
      <vt:lpstr>User sessions are isolated</vt:lpstr>
      <vt:lpstr>Azure AD Authentication: how it works for WVD deployments</vt:lpstr>
      <vt:lpstr>Network Security &amp; Isolation: how it works for WVD deployments</vt:lpstr>
      <vt:lpstr>Role-based Administration: how it works for WVD deployments</vt:lpstr>
      <vt:lpstr>WVD Security</vt:lpstr>
      <vt:lpstr>Administrators </vt:lpstr>
      <vt:lpstr>Improved Isolation: Reverse Connect</vt:lpstr>
      <vt:lpstr>Azure Firewall and service tunneling for URL whitelisting</vt:lpstr>
      <vt:lpstr>WVD Security</vt:lpstr>
      <vt:lpstr>Role-Based Access Control concepts</vt:lpstr>
      <vt:lpstr>Built-in RDS roles</vt:lpstr>
      <vt:lpstr>Inheritance Rules</vt:lpstr>
      <vt:lpstr>WVD PowerShell – Delegated Access</vt:lpstr>
      <vt:lpstr>PowerPoint Presentation</vt:lpstr>
      <vt:lpstr>Let's Look at Architecture?</vt:lpstr>
      <vt:lpstr>PowerPoint Presentation</vt:lpstr>
      <vt:lpstr>Azure Storage in WVD comparison</vt:lpstr>
      <vt:lpstr>Documentation material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Shabbir Ahmed Siddiqui</dc:creator>
  <cp:lastModifiedBy>Jeff Mitchell</cp:lastModifiedBy>
  <cp:revision>1</cp:revision>
  <dcterms:created xsi:type="dcterms:W3CDTF">2019-09-17T17:15:27Z</dcterms:created>
  <dcterms:modified xsi:type="dcterms:W3CDTF">2020-03-26T14:49:24Z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0x01010073904B3114F65E478F8161C432D8AA5F</vt:lpwstr>
  </property>
</Properties>
</file>